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ebe4b06d2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ebe4b06d2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ebe4b06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ebe4b06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be4b0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be4b0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be4b06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be4b06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be4b06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ebe4b06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be4b06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be4b06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be4b06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be4b06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be4b06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be4b06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59b7c7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59b7c7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be4b06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ebe4b06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457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88"/>
              <a:t>Trackr - Iteration 1</a:t>
            </a:r>
            <a:r>
              <a:rPr lang="en" sz="5088"/>
              <a:t> </a:t>
            </a:r>
            <a:endParaRPr sz="5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/>
              <a:t>Presentation / Demo</a:t>
            </a:r>
            <a:endParaRPr sz="3422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3174575"/>
            <a:ext cx="85206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MET CS 673 (Summer 1 2022)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Jean Dorancy, Timothy Flucker, Xiaobing Hou, Weijie Liang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Content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Demo</a:t>
            </a:r>
            <a:r>
              <a:rPr lang="en"/>
              <a:t> (Postman)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new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Bank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GUI </a:t>
            </a:r>
            <a:r>
              <a:rPr lang="en"/>
              <a:t>deployed to Heroku </a:t>
            </a:r>
            <a:r>
              <a:rPr lang="en"/>
              <a:t>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Registration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automated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Mockito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2705775" y="4251125"/>
            <a:ext cx="3000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</a:t>
            </a:r>
            <a:r>
              <a:rPr lang="en" sz="2100"/>
              <a:t>Overview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</a:t>
            </a:r>
            <a:r>
              <a:rPr lang="en" sz="2100"/>
              <a:t>Architecture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Development Completed this Iteration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Testing Overview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Unit Testing Coverage Report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Deployment Overview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Next Steps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Project 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Description</a:t>
            </a:r>
            <a:r>
              <a:rPr lang="en"/>
              <a:t>: Trackr is a an application that is meant to be an alternative to financial tracking </a:t>
            </a:r>
            <a:r>
              <a:rPr lang="en"/>
              <a:t>applications</a:t>
            </a:r>
            <a:r>
              <a:rPr lang="en"/>
              <a:t> such as Mint and Truebill. 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</a:t>
            </a:r>
            <a:r>
              <a:rPr lang="en"/>
              <a:t>: A way for users to view transactions against their bank accounts so that they can understand their overall financial well-being and spending behavior.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Implementation</a:t>
            </a:r>
            <a:r>
              <a:rPr lang="en"/>
              <a:t>: </a:t>
            </a:r>
            <a:endParaRPr/>
          </a:p>
          <a:p>
            <a:pPr indent="-3365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Spring Boot Application for REST APIs</a:t>
            </a:r>
            <a:endParaRPr sz="1700"/>
          </a:p>
          <a:p>
            <a:pPr indent="-3365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React for the frontend</a:t>
            </a:r>
            <a:endParaRPr sz="1700"/>
          </a:p>
          <a:p>
            <a:pPr indent="-3365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Deployed on Heroku as Docker container</a:t>
            </a:r>
            <a:endParaRPr sz="1700"/>
          </a:p>
          <a:p>
            <a:pPr indent="-3365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Postman for manual and JUnit for automated testing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4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25" y="614700"/>
            <a:ext cx="7379375" cy="43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Completed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5347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Management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Register new user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Generate new JWT Token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Bank Account Management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 new Bank Account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Modify Bank Account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Deactivate Bank Account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Transaction Management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Find all Transactions 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Find Transaction by ID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 new Transaction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Modify Transaction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Deactivate Transaction</a:t>
            </a:r>
            <a:endParaRPr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3202950" y="15347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Registration Page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Login Page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01525" y="1072225"/>
            <a:ext cx="33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263475" y="1113500"/>
            <a:ext cx="33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GUI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 flipH="1">
            <a:off x="3211250" y="1258925"/>
            <a:ext cx="9000" cy="3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5837400" y="1045438"/>
            <a:ext cx="330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flipH="1">
            <a:off x="5724150" y="1258925"/>
            <a:ext cx="9000" cy="3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5780125" y="150582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Dockerize App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 w/ GitHub Integration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Development</a:t>
            </a:r>
            <a:endParaRPr/>
          </a:p>
          <a:p>
            <a:pPr indent="-3048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Production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JavaScript Code Sniff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Overview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Automated</a:t>
            </a:r>
            <a:endParaRPr b="1"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JUnit5 and Mockito used for Unit tests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41 tests 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test classes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Manual</a:t>
            </a:r>
            <a:endParaRPr b="1"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Postman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Postman collection (saved in the </a:t>
            </a:r>
            <a:r>
              <a:rPr lang="en"/>
              <a:t>project</a:t>
            </a:r>
            <a:r>
              <a:rPr lang="en"/>
              <a:t> repository)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GUI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user account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</a:t>
            </a:r>
            <a:r>
              <a:rPr lang="en"/>
              <a:t>with valid credentials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invalid scenarios (invalid credentials/existing username)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Coverage Report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865400"/>
            <a:ext cx="7339349" cy="41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Overview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locally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to </a:t>
            </a: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PR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Merges to </a:t>
            </a:r>
            <a:r>
              <a:rPr b="1" lang="en"/>
              <a:t>main</a:t>
            </a:r>
            <a:r>
              <a:rPr lang="en"/>
              <a:t> and </a:t>
            </a:r>
            <a:r>
              <a:rPr b="1" lang="en"/>
              <a:t>development</a:t>
            </a:r>
            <a:r>
              <a:rPr lang="en"/>
              <a:t> branches trigger auto deploy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other branch </a:t>
            </a:r>
            <a:r>
              <a:rPr b="1" lang="en"/>
              <a:t>manual</a:t>
            </a:r>
            <a:r>
              <a:rPr lang="en"/>
              <a:t> with Heroku deploy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is deployed as a Docker container to Heroku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13" y="1585138"/>
            <a:ext cx="61436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Accounts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Profile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Injection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Cross-Site Scripting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 Connection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926" y="379200"/>
            <a:ext cx="589387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