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5CB109-AC80-4848-B23E-8913D71796B5}">
  <a:tblStyle styleId="{C05CB109-AC80-4848-B23E-8913D7179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73f0a6b6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73f0a6b6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73f0a6b6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73f0a6b6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3f0a6b6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3f0a6b6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73f0a6b6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73f0a6b6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3f0a6b6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3f0a6b6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3f0a6b6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3f0a6b6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73f0a6b6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73f0a6b6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73f0a6b6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73f0a6b6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73f0a6b6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73f0a6b6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3f0a6b6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73f0a6b6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Rxcellent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app to get your prescription, without struggle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Coding Standard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Prettier + ESLint (configurable)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review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feature branches with automated rules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development branch, Design leader/Implementation Leader or QA Leader will review the code at pull requests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Testing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Manual and unit testing by developers in feature branches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React-testing-library (Automatized with Jest)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Manual testing in development branch and Integration testing in test branch by QA Leader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Critical bug testing in test branch via DeepScan.io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Defect Management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GitHub for defect management</a:t>
            </a:r>
            <a:endParaRPr sz="1700"/>
          </a:p>
          <a:p>
            <a:pPr indent="-32035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Bugs, flaws, failed test, configuration issues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Anyone can report a defect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Defects mostly will be reported by Design, Implementation or QA Leader and will be assigned to related person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Content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Team Members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Overview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Requirements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Management Plan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Configuration Management Plan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Quality Assurance Plan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Roles</a:t>
            </a:r>
            <a:endParaRPr sz="2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Ryan: 	Team Leader, (Backup QA Leader)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Ignacio: 	Requirements and Configuration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Christol: 	Design Leader (Backup Configuration Leader)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Nivan: 	Implementation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Tsing: 	Security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Zahit:	QA Leader (Backup Team Leader)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Overview</a:t>
            </a:r>
            <a:endParaRPr sz="26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Some overview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Requirements</a:t>
            </a:r>
            <a:endParaRPr sz="26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Requirements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Management Plan</a:t>
            </a:r>
            <a:endParaRPr sz="26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Management plan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Configuration Management Plan</a:t>
            </a:r>
            <a:endParaRPr sz="26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VSCode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ESLint + Husky as Static App Security Tool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DeepScan.io for critical bugs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Vercel for deployment</a:t>
            </a:r>
            <a:endParaRPr sz="17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Configuration Management Plan</a:t>
            </a:r>
            <a:endParaRPr sz="264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Code commit and branching strategy</a:t>
            </a:r>
            <a:endParaRPr sz="20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Create issue for a dev task on GitHub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Create a branch with issue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Use commitzen for commit messages:</a:t>
            </a:r>
            <a:endParaRPr sz="1700"/>
          </a:p>
          <a:p>
            <a:pPr indent="-32845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f</a:t>
            </a:r>
            <a:r>
              <a:rPr lang="en" sz="1700"/>
              <a:t>eat, fix, doc, style, test, chore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Use pull requests to merge branches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Deploy to Vercel or Heroku</a:t>
            </a:r>
            <a:endParaRPr sz="17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50" y="2078875"/>
            <a:ext cx="22288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140163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{C05CB109-AC80-4848-B23E-8913D71796B5}</a:tableStyleId>
              </a:tblPr>
              <a:tblGrid>
                <a:gridCol w="1171575"/>
                <a:gridCol w="3695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 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test cases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of unit and integration tests. At least one test case for each method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cases pass rate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a %100 passing rate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resolved bugs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identify the bugs with ESLint + Husky and resolve all the bugs identified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user stories completed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complete all user stories related with essential features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coverage rate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achieve at least %75 coverage (using Jest)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critical bugs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perform static coding analysis with DeepScan.io and to produce 0 critical bugs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