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7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zx97Ib/Bs88AhehwaYLG3yOJe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36" y="7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81" name="Google Shape;1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3" name="Google Shape;193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1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4"/>
          <p:cNvSpPr/>
          <p:nvPr/>
        </p:nvSpPr>
        <p:spPr>
          <a:xfrm>
            <a:off x="0" y="-76200"/>
            <a:ext cx="9144000" cy="28956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4"/>
          <p:cNvSpPr/>
          <p:nvPr/>
        </p:nvSpPr>
        <p:spPr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School/college name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4"/>
          <p:cNvSpPr txBox="1">
            <a:spLocks noGrp="1"/>
          </p:cNvSpPr>
          <p:nvPr>
            <p:ph type="subTitle" idx="1"/>
          </p:nvPr>
        </p:nvSpPr>
        <p:spPr>
          <a:xfrm>
            <a:off x="685800" y="32004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"/>
              <a:buNone/>
              <a:defRPr sz="1800">
                <a:solidFill>
                  <a:srgbClr val="CCCCCC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/>
          <p:nvPr/>
        </p:nvSpPr>
        <p:spPr>
          <a:xfrm>
            <a:off x="6477000" y="730250"/>
            <a:ext cx="2303463" cy="498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3"/>
          <p:cNvSpPr txBox="1">
            <a:spLocks noGrp="1"/>
          </p:cNvSpPr>
          <p:nvPr>
            <p:ph type="body" idx="1"/>
          </p:nvPr>
        </p:nvSpPr>
        <p:spPr>
          <a:xfrm>
            <a:off x="609599" y="729512"/>
            <a:ext cx="5638801" cy="498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2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dt" idx="10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dt" idx="10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dt" idx="10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dt" idx="10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0" y="-42863"/>
            <a:ext cx="9144000" cy="347663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/>
          <p:nvPr/>
        </p:nvSpPr>
        <p:spPr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 baseline="30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3"/>
          <p:cNvSpPr/>
          <p:nvPr/>
        </p:nvSpPr>
        <p:spPr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School/college name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iGroup</a:t>
            </a:r>
            <a:r>
              <a:rPr lang="en-US" dirty="0"/>
              <a:t> - Iteration 2</a:t>
            </a:r>
            <a:endParaRPr dirty="0"/>
          </a:p>
        </p:txBody>
      </p:sp>
      <p:sp>
        <p:nvSpPr>
          <p:cNvPr id="78" name="Google Shape;78;p1"/>
          <p:cNvSpPr txBox="1">
            <a:spLocks noGrp="1"/>
          </p:cNvSpPr>
          <p:nvPr>
            <p:ph type="subTitle" idx="1"/>
          </p:nvPr>
        </p:nvSpPr>
        <p:spPr>
          <a:xfrm>
            <a:off x="685800" y="32004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Team 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Iteration - 2 </a:t>
            </a:r>
            <a:endParaRPr dirty="0"/>
          </a:p>
        </p:txBody>
      </p:sp>
      <p:sp>
        <p:nvSpPr>
          <p:cNvPr id="85" name="Google Shape;85;p2"/>
          <p:cNvSpPr txBox="1">
            <a:spLocks noGrp="1"/>
          </p:cNvSpPr>
          <p:nvPr>
            <p:ph type="dt" idx="10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2/3/08  </a:t>
            </a: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Contents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▪"/>
            </a:pPr>
            <a:r>
              <a:rPr lang="en-US" altLang="zh-CN" dirty="0"/>
              <a:t>Introduction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▪"/>
            </a:pPr>
            <a:r>
              <a:rPr lang="en-US" altLang="zh-CN" dirty="0"/>
              <a:t>System Architecture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▪"/>
            </a:pPr>
            <a:r>
              <a:rPr lang="en-US" dirty="0"/>
              <a:t>Database Design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▪"/>
            </a:pPr>
            <a:r>
              <a:rPr lang="en-US" altLang="zh-CN" dirty="0"/>
              <a:t>Design Model – MVC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▪"/>
            </a:pPr>
            <a:r>
              <a:rPr lang="en-US" altLang="zh-CN" dirty="0"/>
              <a:t>Demo</a:t>
            </a:r>
            <a:endParaRPr dirty="0"/>
          </a:p>
        </p:txBody>
      </p:sp>
      <p:sp>
        <p:nvSpPr>
          <p:cNvPr id="88" name="Google Shape;88;p2"/>
          <p:cNvSpPr/>
          <p:nvPr/>
        </p:nvSpPr>
        <p:spPr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Iteration - 2</a:t>
            </a:r>
            <a:endParaRPr dirty="0"/>
          </a:p>
        </p:txBody>
      </p:sp>
      <p:sp>
        <p:nvSpPr>
          <p:cNvPr id="105" name="Google Shape;105;p4"/>
          <p:cNvSpPr txBox="1">
            <a:spLocks noGrp="1"/>
          </p:cNvSpPr>
          <p:nvPr>
            <p:ph type="dt" idx="10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2/3/08  </a:t>
            </a: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Introduction</a:t>
            </a:r>
            <a:endParaRPr dirty="0"/>
          </a:p>
        </p:txBody>
      </p:sp>
      <p:sp>
        <p:nvSpPr>
          <p:cNvPr id="108" name="Google Shape;108;p4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6435CE-164A-A0FC-9ECF-3E7E0966B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iGroup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Replace manual grouping with survey</a:t>
            </a:r>
          </a:p>
          <a:p>
            <a:pPr marL="5715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Integrate the answers included weight</a:t>
            </a:r>
          </a:p>
          <a:p>
            <a:pPr marL="5715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Calculate the score for the assigned group </a:t>
            </a:r>
          </a:p>
          <a:p>
            <a:pPr marL="5715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Swap the members until the best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Iteration - 2</a:t>
            </a:r>
            <a:endParaRPr dirty="0"/>
          </a:p>
        </p:txBody>
      </p:sp>
      <p:sp>
        <p:nvSpPr>
          <p:cNvPr id="128" name="Google Shape;128;p6"/>
          <p:cNvSpPr txBox="1">
            <a:spLocks noGrp="1"/>
          </p:cNvSpPr>
          <p:nvPr>
            <p:ph type="dt" idx="10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2/3/08  </a:t>
            </a: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Class Diagram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30" name="Google Shape;130;p6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"/>
              <a:buChar char="▪"/>
            </a:pPr>
            <a:endParaRPr/>
          </a:p>
          <a:p>
            <a:pPr marL="74295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"/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2250" y="906250"/>
            <a:ext cx="5900015" cy="604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Iteration - 2 </a:t>
            </a:r>
            <a:endParaRPr dirty="0"/>
          </a:p>
        </p:txBody>
      </p:sp>
      <p:sp>
        <p:nvSpPr>
          <p:cNvPr id="139" name="Google Shape;139;p7"/>
          <p:cNvSpPr txBox="1">
            <a:spLocks noGrp="1"/>
          </p:cNvSpPr>
          <p:nvPr>
            <p:ph type="dt" idx="10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2/3/08  </a:t>
            </a: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System Architecture</a:t>
            </a:r>
            <a:endParaRPr dirty="0"/>
          </a:p>
        </p:txBody>
      </p:sp>
      <p:sp>
        <p:nvSpPr>
          <p:cNvPr id="141" name="Google Shape;141;p7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"/>
              <a:buChar char="▪"/>
            </a:pPr>
            <a:endParaRPr dirty="0"/>
          </a:p>
          <a:p>
            <a:pPr marL="74295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"/>
              <a:buNone/>
            </a:pPr>
            <a:endParaRPr dirty="0"/>
          </a:p>
        </p:txBody>
      </p:sp>
      <p:sp>
        <p:nvSpPr>
          <p:cNvPr id="142" name="Google Shape;142;p7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8FD242-7E23-0756-492D-DE17E7333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92" y="1185533"/>
            <a:ext cx="3450336" cy="25863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D42188-0D43-9AB7-A974-05EE533CA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712" y="2561513"/>
            <a:ext cx="4197566" cy="29846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182135-27C5-F546-A67C-442309588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745" y="3771900"/>
            <a:ext cx="3208375" cy="24062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Iteration - 2 </a:t>
            </a:r>
            <a:endParaRPr dirty="0"/>
          </a:p>
        </p:txBody>
      </p:sp>
      <p:sp>
        <p:nvSpPr>
          <p:cNvPr id="150" name="Google Shape;150;p8"/>
          <p:cNvSpPr txBox="1">
            <a:spLocks noGrp="1"/>
          </p:cNvSpPr>
          <p:nvPr>
            <p:ph type="dt" idx="10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2/3/08  </a:t>
            </a: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609600" y="8001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Design Model</a:t>
            </a:r>
            <a:endParaRPr dirty="0"/>
          </a:p>
        </p:txBody>
      </p:sp>
      <p:sp>
        <p:nvSpPr>
          <p:cNvPr id="152" name="Google Shape;152;p8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"/>
              <a:buChar char="▪"/>
            </a:pPr>
            <a:endParaRPr dirty="0"/>
          </a:p>
          <a:p>
            <a:pPr marL="74295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"/>
              <a:buNone/>
            </a:pPr>
            <a:endParaRPr dirty="0"/>
          </a:p>
        </p:txBody>
      </p:sp>
      <p:sp>
        <p:nvSpPr>
          <p:cNvPr id="153" name="Google Shape;153;p8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7EBA93-CEF1-F072-65BD-F854E6277E23}"/>
              </a:ext>
            </a:extLst>
          </p:cNvPr>
          <p:cNvSpPr txBox="1"/>
          <p:nvPr/>
        </p:nvSpPr>
        <p:spPr>
          <a:xfrm>
            <a:off x="1297940" y="1426318"/>
            <a:ext cx="5603240" cy="402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400" i="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We use MVC (Model-View-Controller) model in our system design because this system is an interactive system.</a:t>
            </a:r>
            <a:endParaRPr lang="zh-CN" altLang="zh-CN" sz="1400" i="1" dirty="0"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8AE5AD-3E90-5030-753A-6548E78021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798" b="43333"/>
          <a:stretch/>
        </p:blipFill>
        <p:spPr>
          <a:xfrm>
            <a:off x="4995403" y="2515374"/>
            <a:ext cx="3811554" cy="19232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19149E4-77CC-D246-7CFA-B48E015BD86E}"/>
              </a:ext>
            </a:extLst>
          </p:cNvPr>
          <p:cNvSpPr txBox="1"/>
          <p:nvPr/>
        </p:nvSpPr>
        <p:spPr>
          <a:xfrm>
            <a:off x="965676" y="2209305"/>
            <a:ext cx="394160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TimesNewRomanPSMT"/>
              </a:rPr>
              <a:t>U</a:t>
            </a:r>
            <a:r>
              <a:rPr lang="en-US" altLang="zh-CN" sz="1400" b="0" i="0" u="none" strike="noStrike" baseline="0" dirty="0">
                <a:latin typeface="TimesNewRomanPSMT"/>
              </a:rPr>
              <a:t>ses a method of</a:t>
            </a:r>
          </a:p>
          <a:p>
            <a:pPr algn="l"/>
            <a:r>
              <a:rPr lang="en-US" altLang="zh-CN" sz="1400" b="0" i="0" u="none" strike="noStrike" baseline="0" dirty="0">
                <a:latin typeface="TimesNewRomanPSMT"/>
              </a:rPr>
              <a:t>separating business logic, data and interface </a:t>
            </a:r>
          </a:p>
          <a:p>
            <a:pPr algn="l"/>
            <a:r>
              <a:rPr lang="en-US" altLang="zh-CN" sz="1400" b="0" i="0" u="none" strike="noStrike" baseline="0" dirty="0">
                <a:latin typeface="TimesNewRomanPSMT"/>
              </a:rPr>
              <a:t>display to organize code, and gathers business</a:t>
            </a:r>
          </a:p>
          <a:p>
            <a:pPr algn="l"/>
            <a:r>
              <a:rPr lang="en-US" altLang="zh-CN" sz="1400" b="0" i="0" u="none" strike="noStrike" baseline="0" dirty="0">
                <a:latin typeface="TimesNewRomanPSMT"/>
              </a:rPr>
              <a:t>logic into a component</a:t>
            </a:r>
            <a:r>
              <a:rPr lang="en-US" altLang="zh-CN" dirty="0">
                <a:latin typeface="TimesNewRomanPSMT"/>
              </a:rPr>
              <a:t>.</a:t>
            </a:r>
          </a:p>
          <a:p>
            <a:pPr algn="l"/>
            <a:endParaRPr lang="en-US" altLang="zh-CN" sz="1400" b="0" i="0" u="none" strike="noStrike" baseline="0" dirty="0">
              <a:latin typeface="TimesNewRomanPSMT"/>
            </a:endParaRPr>
          </a:p>
          <a:p>
            <a:pPr algn="l"/>
            <a:r>
              <a:rPr lang="en-US" altLang="zh-CN" dirty="0">
                <a:latin typeface="TimesNewRomanPSMT"/>
              </a:rPr>
              <a:t>R</a:t>
            </a:r>
            <a:r>
              <a:rPr lang="en-US" altLang="zh-CN" sz="1400" b="0" i="0" u="none" strike="noStrike" baseline="0" dirty="0">
                <a:latin typeface="TimesNewRomanPSMT"/>
              </a:rPr>
              <a:t>educes the trouble of affecting the whole system due to changing some functions. </a:t>
            </a:r>
          </a:p>
          <a:p>
            <a:pPr algn="l"/>
            <a:endParaRPr lang="en-US" altLang="zh-CN" dirty="0">
              <a:latin typeface="TimesNewRomanPSMT"/>
            </a:endParaRPr>
          </a:p>
          <a:p>
            <a:pPr algn="l"/>
            <a:r>
              <a:rPr lang="en-US" altLang="zh-CN" dirty="0">
                <a:latin typeface="TimesNewRomanPSMT"/>
              </a:rPr>
              <a:t>M</a:t>
            </a:r>
            <a:r>
              <a:rPr lang="en-US" altLang="zh-CN" sz="1400" b="0" i="0" u="none" strike="noStrike" baseline="0" dirty="0">
                <a:latin typeface="TimesNewRomanPSMT"/>
              </a:rPr>
              <a:t>akes the details easier and more efficient </a:t>
            </a:r>
            <a:r>
              <a:rPr lang="en-US" altLang="zh-CN" dirty="0">
                <a:latin typeface="TimesNewRomanPSMT"/>
              </a:rPr>
              <a:t>and</a:t>
            </a:r>
            <a:r>
              <a:rPr lang="en-US" altLang="zh-CN" sz="1400" b="0" i="0" u="none" strike="noStrike" baseline="0" dirty="0">
                <a:latin typeface="TimesNewRomanPSMT"/>
              </a:rPr>
              <a:t> the process of input, output and program processing into a visual way.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Iteration - 2 </a:t>
            </a:r>
            <a:endParaRPr dirty="0"/>
          </a:p>
        </p:txBody>
      </p:sp>
      <p:sp>
        <p:nvSpPr>
          <p:cNvPr id="161" name="Google Shape;161;p9"/>
          <p:cNvSpPr txBox="1">
            <a:spLocks noGrp="1"/>
          </p:cNvSpPr>
          <p:nvPr>
            <p:ph type="dt" idx="10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2/3/08  </a:t>
            </a: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MVC in Django</a:t>
            </a:r>
            <a:endParaRPr dirty="0"/>
          </a:p>
        </p:txBody>
      </p:sp>
      <p:sp>
        <p:nvSpPr>
          <p:cNvPr id="164" name="Google Shape;164;p9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0B5636-CF30-481C-9DCF-40FCC9E14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58" y="2200330"/>
            <a:ext cx="2425742" cy="26835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26A042-BC6B-1C9B-8671-655C3FBFD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752" y="1314488"/>
            <a:ext cx="2362248" cy="17716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E91918-E727-1067-A488-7AF5CDAFA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167" y="3711589"/>
            <a:ext cx="2241665" cy="17716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1E5CEDD-DB4B-CA59-B094-E7987C9F9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2752" y="3711589"/>
            <a:ext cx="2362248" cy="17716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0FFF56A-BCE9-C300-4013-5AD0274652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6262" y="1314489"/>
            <a:ext cx="2330570" cy="17716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Iteration - 2 </a:t>
            </a:r>
            <a:endParaRPr dirty="0"/>
          </a:p>
        </p:txBody>
      </p:sp>
      <p:sp>
        <p:nvSpPr>
          <p:cNvPr id="185" name="Google Shape;185;p11"/>
          <p:cNvSpPr txBox="1">
            <a:spLocks noGrp="1"/>
          </p:cNvSpPr>
          <p:nvPr>
            <p:ph type="dt" idx="10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2/3/08  </a:t>
            </a: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URL</a:t>
            </a:r>
            <a:br>
              <a:rPr lang="en-US" dirty="0"/>
            </a:br>
            <a:endParaRPr dirty="0"/>
          </a:p>
        </p:txBody>
      </p:sp>
      <p:sp>
        <p:nvSpPr>
          <p:cNvPr id="188" name="Google Shape;188;p11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F9F9CD-9E89-57EE-2B25-86910EDF4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0" y="1968478"/>
            <a:ext cx="3499030" cy="23115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748BA8-94BE-5D9C-B592-9CC23CD97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0" y="1778000"/>
            <a:ext cx="3403436" cy="28321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>
            <a:spLocks noGrp="1"/>
          </p:cNvSpPr>
          <p:nvPr>
            <p:ph type="body" idx="1"/>
          </p:nvPr>
        </p:nvSpPr>
        <p:spPr>
          <a:xfrm>
            <a:off x="711200" y="2023110"/>
            <a:ext cx="4561840" cy="2153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7200" dirty="0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7200" dirty="0"/>
              <a:t>Demo</a:t>
            </a:r>
            <a:endParaRPr sz="7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全屏显示(4:3)</PresentationFormat>
  <Paragraphs>58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TimesNewRomanPSMT</vt:lpstr>
      <vt:lpstr>Arial</vt:lpstr>
      <vt:lpstr>Noto Sans</vt:lpstr>
      <vt:lpstr>Blank Presentation</vt:lpstr>
      <vt:lpstr>iGroup - Iteration 2</vt:lpstr>
      <vt:lpstr>Contents </vt:lpstr>
      <vt:lpstr>Introduction</vt:lpstr>
      <vt:lpstr>Class Diagram </vt:lpstr>
      <vt:lpstr>System Architecture</vt:lpstr>
      <vt:lpstr>Design Model</vt:lpstr>
      <vt:lpstr>MVC in Django</vt:lpstr>
      <vt:lpstr>URL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iGroup - Iteration 2</dc:title>
  <cp:lastModifiedBy>A Expelliarmus</cp:lastModifiedBy>
  <cp:revision>1</cp:revision>
  <dcterms:modified xsi:type="dcterms:W3CDTF">2022-11-09T10:05:03Z</dcterms:modified>
</cp:coreProperties>
</file>