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59" r:id="rId6"/>
    <p:sldId id="278" r:id="rId7"/>
    <p:sldId id="273" r:id="rId8"/>
    <p:sldId id="272" r:id="rId9"/>
    <p:sldId id="268" r:id="rId10"/>
    <p:sldId id="296" r:id="rId11"/>
    <p:sldId id="294" r:id="rId12"/>
    <p:sldId id="288" r:id="rId13"/>
    <p:sldId id="260" r:id="rId14"/>
    <p:sldId id="284" r:id="rId15"/>
    <p:sldId id="261" r:id="rId16"/>
    <p:sldId id="279" r:id="rId17"/>
    <p:sldId id="295" r:id="rId18"/>
    <p:sldId id="263" r:id="rId19"/>
    <p:sldId id="280" r:id="rId20"/>
    <p:sldId id="270" r:id="rId21"/>
    <p:sldId id="289" r:id="rId22"/>
    <p:sldId id="297" r:id="rId23"/>
    <p:sldId id="293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A186"/>
    <a:srgbClr val="F2335E"/>
    <a:srgbClr val="7A9DBE"/>
    <a:srgbClr val="42566E"/>
    <a:srgbClr val="F59E03"/>
    <a:srgbClr val="472F61"/>
    <a:srgbClr val="6DEEEA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D4411-DEDA-42FA-988E-07C16566732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CE6B4-5C19-4AF6-95B1-B8A1414AA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6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CE6B4-5C19-4AF6-95B1-B8A1414AAC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084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1678-F871-4BA5-BC3E-7CD7D2CF1E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9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860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11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37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36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65C9A-F863-4B53-BF18-B9F895775B5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43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4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81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EB20A-403F-44E9-9F40-29DD8395CE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64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869645-561F-47F0-9357-72E27DD8C3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8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EC556-0E4F-4361-96C2-0C2CAFEAB7B8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6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8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08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06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380" y="253159"/>
            <a:ext cx="10515600" cy="53061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58418"/>
            <a:ext cx="12192000" cy="5863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8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4D81-BE9C-4C9D-8371-8BC208C7A87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F6FF-76A1-4CE1-A727-BAA53E4938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4366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6E85-CCB4-43CF-8508-F2AB316F84DF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A43-EA68-46C1-A5B1-2CC1A30DB9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6041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document/d/1PzFrv9GLrKaXZP46fl1S_kaAev4Gb6BcfAxBUfSvNSs/edit" TargetMode="External"/><Relationship Id="rId5" Type="http://schemas.openxmlformats.org/officeDocument/2006/relationships/hyperlink" Target="https://docs.google.com/forms/d/e/1FAIpQLSfkskHnSJLweJSulYyeBenhNPSyzHkQTRW6wzakM_Ffb3gJFA/viewform" TargetMode="External"/><Relationship Id="rId4" Type="http://schemas.openxmlformats.org/officeDocument/2006/relationships/hyperlink" Target="https://github.com/BUMETCS673/BUMETCS673A1F21P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ding-standards-and-guidelin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ugzilla.org/" TargetMode="External"/><Relationship Id="rId4" Type="http://schemas.openxmlformats.org/officeDocument/2006/relationships/hyperlink" Target="https://clickup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h1IGkS8TcDJxKtimz95jZ1bRCxrgWeOGhBMM5L07gg0/edit#gid=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pURHLwjMS-YIpG8iNqkOSN9_c2rAcr6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5209" y="2463330"/>
            <a:ext cx="569270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5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Swis721 BlkCn BT" panose="020B0806030502040204" pitchFamily="34" charset="0"/>
                <a:ea typeface="DFGothic-EB" panose="02010609010101010101" pitchFamily="1" charset="-128"/>
              </a:rPr>
              <a:t> iGroup </a:t>
            </a:r>
            <a:endParaRPr lang="zh-CN" altLang="en-US" sz="11500" spc="-300" dirty="0">
              <a:solidFill>
                <a:schemeClr val="tx1">
                  <a:lumMod val="75000"/>
                  <a:lumOff val="25000"/>
                </a:schemeClr>
              </a:solidFill>
              <a:latin typeface="Swis721 BlkCn BT" panose="020B0806030502040204" pitchFamily="34" charset="0"/>
              <a:ea typeface="DFGothic-EB" panose="02010609010101010101" pitchFamily="1" charset="-128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86264" y="1016780"/>
            <a:ext cx="606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Iteration 0 -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436033" y="5579610"/>
            <a:ext cx="606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6 - Panda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7064319" y="6102830"/>
            <a:ext cx="443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CS673 Software Engineer Fall 2022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92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11" name="矩形 64">
            <a:extLst>
              <a:ext uri="{FF2B5EF4-FFF2-40B4-BE49-F238E27FC236}">
                <a16:creationId xmlns:a16="http://schemas.microsoft.com/office/drawing/2014/main" id="{5ECF07C1-B2F6-C96C-7BDE-68773EBBD7EE}"/>
              </a:ext>
            </a:extLst>
          </p:cNvPr>
          <p:cNvSpPr/>
          <p:nvPr/>
        </p:nvSpPr>
        <p:spPr>
          <a:xfrm>
            <a:off x="3671571" y="1396943"/>
            <a:ext cx="5419876" cy="48730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Project Management Methodology: Agile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C12E16-EE86-2C90-B29D-F0155683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" y="2497414"/>
            <a:ext cx="11286201" cy="38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11" name="矩形 64">
            <a:extLst>
              <a:ext uri="{FF2B5EF4-FFF2-40B4-BE49-F238E27FC236}">
                <a16:creationId xmlns:a16="http://schemas.microsoft.com/office/drawing/2014/main" id="{5ECF07C1-B2F6-C96C-7BDE-68773EBBD7EE}"/>
              </a:ext>
            </a:extLst>
          </p:cNvPr>
          <p:cNvSpPr/>
          <p:nvPr/>
        </p:nvSpPr>
        <p:spPr>
          <a:xfrm>
            <a:off x="423876" y="1165715"/>
            <a:ext cx="4770656" cy="3539418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Initial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Algorithm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2335E"/>
                </a:solidFill>
              </a:rPr>
              <a:t>flowchart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90582D-DE2C-26A5-2C67-8948EAF8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860" y="105156"/>
            <a:ext cx="7364810" cy="66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2"/>
          <p:cNvGrpSpPr/>
          <p:nvPr/>
        </p:nvGrpSpPr>
        <p:grpSpPr>
          <a:xfrm>
            <a:off x="0" y="1978526"/>
            <a:ext cx="5723730" cy="4520625"/>
            <a:chOff x="2217021" y="1435223"/>
            <a:chExt cx="5607258" cy="4018294"/>
          </a:xfrm>
        </p:grpSpPr>
        <p:sp>
          <p:nvSpPr>
            <p:cNvPr id="49" name="矩形 31"/>
            <p:cNvSpPr/>
            <p:nvPr/>
          </p:nvSpPr>
          <p:spPr>
            <a:xfrm>
              <a:off x="2217021" y="4445378"/>
              <a:ext cx="936104" cy="10081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32"/>
            <p:cNvSpPr/>
            <p:nvPr/>
          </p:nvSpPr>
          <p:spPr>
            <a:xfrm>
              <a:off x="2217021" y="3437266"/>
              <a:ext cx="936104" cy="1008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矩形 33"/>
            <p:cNvSpPr/>
            <p:nvPr/>
          </p:nvSpPr>
          <p:spPr>
            <a:xfrm>
              <a:off x="2217021" y="2439051"/>
              <a:ext cx="936104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34"/>
            <p:cNvSpPr/>
            <p:nvPr/>
          </p:nvSpPr>
          <p:spPr>
            <a:xfrm>
              <a:off x="2217021" y="1435224"/>
              <a:ext cx="936104" cy="10081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矩形 35"/>
            <p:cNvSpPr/>
            <p:nvPr/>
          </p:nvSpPr>
          <p:spPr>
            <a:xfrm>
              <a:off x="4979837" y="4158714"/>
              <a:ext cx="2618878" cy="7265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矩形 36"/>
            <p:cNvSpPr/>
            <p:nvPr/>
          </p:nvSpPr>
          <p:spPr>
            <a:xfrm>
              <a:off x="4979837" y="3432155"/>
              <a:ext cx="2618878" cy="7265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矩形 37"/>
            <p:cNvSpPr/>
            <p:nvPr/>
          </p:nvSpPr>
          <p:spPr>
            <a:xfrm>
              <a:off x="4979837" y="2712729"/>
              <a:ext cx="2618878" cy="7265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38"/>
            <p:cNvSpPr/>
            <p:nvPr/>
          </p:nvSpPr>
          <p:spPr>
            <a:xfrm>
              <a:off x="4979837" y="1989258"/>
              <a:ext cx="2618878" cy="7265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矩形 28"/>
            <p:cNvSpPr/>
            <p:nvPr/>
          </p:nvSpPr>
          <p:spPr>
            <a:xfrm>
              <a:off x="3153125" y="1435223"/>
              <a:ext cx="1826712" cy="1280593"/>
            </a:xfrm>
            <a:custGeom>
              <a:avLst/>
              <a:gdLst>
                <a:gd name="connsiteX0" fmla="*/ 0 w 1826712"/>
                <a:gd name="connsiteY0" fmla="*/ 0 h 1280593"/>
                <a:gd name="connsiteX1" fmla="*/ 1826712 w 1826712"/>
                <a:gd name="connsiteY1" fmla="*/ 555625 h 1280593"/>
                <a:gd name="connsiteX2" fmla="*/ 1826712 w 1826712"/>
                <a:gd name="connsiteY2" fmla="*/ 1280593 h 1280593"/>
                <a:gd name="connsiteX3" fmla="*/ 0 w 1826712"/>
                <a:gd name="connsiteY3" fmla="*/ 1007543 h 1280593"/>
                <a:gd name="connsiteX4" fmla="*/ 0 w 1826712"/>
                <a:gd name="connsiteY4" fmla="*/ 0 h 128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712" h="1280593">
                  <a:moveTo>
                    <a:pt x="0" y="0"/>
                  </a:moveTo>
                  <a:lnTo>
                    <a:pt x="1826712" y="555625"/>
                  </a:lnTo>
                  <a:lnTo>
                    <a:pt x="1826712" y="1280593"/>
                  </a:lnTo>
                  <a:lnTo>
                    <a:pt x="0" y="1007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矩形 28"/>
            <p:cNvSpPr/>
            <p:nvPr/>
          </p:nvSpPr>
          <p:spPr>
            <a:xfrm>
              <a:off x="3153125" y="2440955"/>
              <a:ext cx="1829887" cy="1007543"/>
            </a:xfrm>
            <a:custGeom>
              <a:avLst/>
              <a:gdLst>
                <a:gd name="connsiteX0" fmla="*/ 0 w 1829887"/>
                <a:gd name="connsiteY0" fmla="*/ 0 h 1007543"/>
                <a:gd name="connsiteX1" fmla="*/ 1829887 w 1829887"/>
                <a:gd name="connsiteY1" fmla="*/ 273050 h 1007543"/>
                <a:gd name="connsiteX2" fmla="*/ 1829093 w 1829887"/>
                <a:gd name="connsiteY2" fmla="*/ 1003575 h 1007543"/>
                <a:gd name="connsiteX3" fmla="*/ 0 w 1829887"/>
                <a:gd name="connsiteY3" fmla="*/ 1007543 h 1007543"/>
                <a:gd name="connsiteX4" fmla="*/ 0 w 1829887"/>
                <a:gd name="connsiteY4" fmla="*/ 0 h 100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887" h="1007543">
                  <a:moveTo>
                    <a:pt x="0" y="0"/>
                  </a:moveTo>
                  <a:lnTo>
                    <a:pt x="1829887" y="273050"/>
                  </a:lnTo>
                  <a:cubicBezTo>
                    <a:pt x="1828829" y="608898"/>
                    <a:pt x="1830151" y="667727"/>
                    <a:pt x="1829093" y="1003575"/>
                  </a:cubicBezTo>
                  <a:lnTo>
                    <a:pt x="0" y="10075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矩形 28"/>
            <p:cNvSpPr/>
            <p:nvPr/>
          </p:nvSpPr>
          <p:spPr>
            <a:xfrm>
              <a:off x="3153126" y="3441607"/>
              <a:ext cx="1834048" cy="1003574"/>
            </a:xfrm>
            <a:custGeom>
              <a:avLst/>
              <a:gdLst>
                <a:gd name="connsiteX0" fmla="*/ 0 w 1834048"/>
                <a:gd name="connsiteY0" fmla="*/ 5556 h 1003574"/>
                <a:gd name="connsiteX1" fmla="*/ 1832268 w 1834048"/>
                <a:gd name="connsiteY1" fmla="*/ 0 h 1003574"/>
                <a:gd name="connsiteX2" fmla="*/ 1833856 w 1834048"/>
                <a:gd name="connsiteY2" fmla="*/ 720999 h 1003574"/>
                <a:gd name="connsiteX3" fmla="*/ 0 w 1834048"/>
                <a:gd name="connsiteY3" fmla="*/ 1003574 h 1003574"/>
                <a:gd name="connsiteX4" fmla="*/ 0 w 1834048"/>
                <a:gd name="connsiteY4" fmla="*/ 5556 h 100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4048" h="1003574">
                  <a:moveTo>
                    <a:pt x="0" y="5556"/>
                  </a:moveTo>
                  <a:lnTo>
                    <a:pt x="1832268" y="0"/>
                  </a:lnTo>
                  <a:cubicBezTo>
                    <a:pt x="1831210" y="335848"/>
                    <a:pt x="1834914" y="385151"/>
                    <a:pt x="1833856" y="720999"/>
                  </a:cubicBezTo>
                  <a:lnTo>
                    <a:pt x="0" y="1003574"/>
                  </a:lnTo>
                  <a:lnTo>
                    <a:pt x="0" y="55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28"/>
            <p:cNvSpPr/>
            <p:nvPr/>
          </p:nvSpPr>
          <p:spPr>
            <a:xfrm>
              <a:off x="3148257" y="4157049"/>
              <a:ext cx="1837135" cy="1296468"/>
            </a:xfrm>
            <a:custGeom>
              <a:avLst/>
              <a:gdLst>
                <a:gd name="connsiteX0" fmla="*/ 2486 w 1837135"/>
                <a:gd name="connsiteY0" fmla="*/ 284162 h 1296468"/>
                <a:gd name="connsiteX1" fmla="*/ 1837135 w 1837135"/>
                <a:gd name="connsiteY1" fmla="*/ 0 h 1296468"/>
                <a:gd name="connsiteX2" fmla="*/ 1836342 w 1837135"/>
                <a:gd name="connsiteY2" fmla="*/ 728144 h 1296468"/>
                <a:gd name="connsiteX3" fmla="*/ 105 w 1837135"/>
                <a:gd name="connsiteY3" fmla="*/ 1296468 h 1296468"/>
                <a:gd name="connsiteX4" fmla="*/ 2486 w 1837135"/>
                <a:gd name="connsiteY4" fmla="*/ 284162 h 129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134" h="1296468">
                  <a:moveTo>
                    <a:pt x="2486" y="284162"/>
                  </a:moveTo>
                  <a:lnTo>
                    <a:pt x="1837135" y="0"/>
                  </a:lnTo>
                  <a:cubicBezTo>
                    <a:pt x="1836077" y="335848"/>
                    <a:pt x="1837400" y="392296"/>
                    <a:pt x="1836342" y="728144"/>
                  </a:cubicBezTo>
                  <a:lnTo>
                    <a:pt x="105" y="1296468"/>
                  </a:lnTo>
                  <a:cubicBezTo>
                    <a:pt x="-689" y="962208"/>
                    <a:pt x="3280" y="618422"/>
                    <a:pt x="2486" y="28416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43"/>
            <p:cNvSpPr/>
            <p:nvPr/>
          </p:nvSpPr>
          <p:spPr>
            <a:xfrm>
              <a:off x="4987174" y="1989258"/>
              <a:ext cx="523309" cy="2896015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矩形 44"/>
            <p:cNvSpPr/>
            <p:nvPr/>
          </p:nvSpPr>
          <p:spPr>
            <a:xfrm rot="10800000">
              <a:off x="2629816" y="1435223"/>
              <a:ext cx="523309" cy="4018293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tx1">
                    <a:alpha val="16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40"/>
            <p:cNvSpPr txBox="1"/>
            <p:nvPr/>
          </p:nvSpPr>
          <p:spPr>
            <a:xfrm>
              <a:off x="2328714" y="1639439"/>
              <a:ext cx="535815" cy="410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9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066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42"/>
            <p:cNvSpPr txBox="1"/>
            <p:nvPr/>
          </p:nvSpPr>
          <p:spPr>
            <a:xfrm>
              <a:off x="2328714" y="2715816"/>
              <a:ext cx="535815" cy="410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9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1066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44"/>
            <p:cNvSpPr txBox="1"/>
            <p:nvPr/>
          </p:nvSpPr>
          <p:spPr>
            <a:xfrm>
              <a:off x="2328714" y="3716507"/>
              <a:ext cx="535815" cy="410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9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1066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46"/>
            <p:cNvSpPr txBox="1"/>
            <p:nvPr/>
          </p:nvSpPr>
          <p:spPr>
            <a:xfrm>
              <a:off x="2328714" y="4625602"/>
              <a:ext cx="535815" cy="410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399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1066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49"/>
            <p:cNvSpPr txBox="1"/>
            <p:nvPr/>
          </p:nvSpPr>
          <p:spPr>
            <a:xfrm>
              <a:off x="5150443" y="2011063"/>
              <a:ext cx="2336644" cy="66558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33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Previous Examples</a:t>
              </a:r>
              <a:endParaRPr lang="en-US" altLang="zh-CN" sz="2133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53"/>
            <p:cNvSpPr txBox="1"/>
            <p:nvPr/>
          </p:nvSpPr>
          <p:spPr>
            <a:xfrm>
              <a:off x="5150443" y="2885755"/>
              <a:ext cx="2336644" cy="3372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6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Survey</a:t>
              </a:r>
              <a:endParaRPr lang="en-US" altLang="zh-CN" sz="18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54"/>
            <p:cNvSpPr txBox="1"/>
            <p:nvPr/>
          </p:nvSpPr>
          <p:spPr>
            <a:xfrm>
              <a:off x="5150443" y="3606490"/>
              <a:ext cx="2336644" cy="3372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6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Team sign</a:t>
              </a:r>
              <a:endParaRPr lang="en-US" altLang="zh-CN" sz="18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55"/>
            <p:cNvSpPr txBox="1"/>
            <p:nvPr/>
          </p:nvSpPr>
          <p:spPr>
            <a:xfrm>
              <a:off x="5150443" y="4326569"/>
              <a:ext cx="2336644" cy="59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66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Algorithm</a:t>
              </a:r>
            </a:p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8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Freeform 144"/>
            <p:cNvSpPr>
              <a:spLocks noEditPoints="1"/>
            </p:cNvSpPr>
            <p:nvPr/>
          </p:nvSpPr>
          <p:spPr bwMode="black">
            <a:xfrm>
              <a:off x="3857821" y="2743880"/>
              <a:ext cx="342989" cy="605370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txBody>
            <a:bodyPr vert="horz" wrap="square" lIns="91428" tIns="45715" rIns="91428" bIns="45715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6" name="Picture 34" descr="Efficiency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3657743" y="3539906"/>
              <a:ext cx="743144" cy="6897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roup 173"/>
            <p:cNvGrpSpPr>
              <a:grpSpLocks noChangeAspect="1"/>
            </p:cNvGrpSpPr>
            <p:nvPr/>
          </p:nvGrpSpPr>
          <p:grpSpPr>
            <a:xfrm>
              <a:off x="3776402" y="4387599"/>
              <a:ext cx="505827" cy="651061"/>
              <a:chOff x="-2773363" y="1651000"/>
              <a:chExt cx="2692401" cy="3448051"/>
            </a:xfrm>
            <a:solidFill>
              <a:schemeClr val="bg1"/>
            </a:solidFill>
          </p:grpSpPr>
          <p:sp>
            <p:nvSpPr>
              <p:cNvPr id="87" name="Freeform 19"/>
              <p:cNvSpPr>
                <a:spLocks noEditPoints="1"/>
              </p:cNvSpPr>
              <p:nvPr/>
            </p:nvSpPr>
            <p:spPr bwMode="auto">
              <a:xfrm>
                <a:off x="-1908175" y="1798638"/>
                <a:ext cx="641350" cy="641350"/>
              </a:xfrm>
              <a:custGeom>
                <a:avLst/>
                <a:gdLst>
                  <a:gd name="T0" fmla="*/ 171 w 171"/>
                  <a:gd name="T1" fmla="*/ 79 h 171"/>
                  <a:gd name="T2" fmla="*/ 168 w 171"/>
                  <a:gd name="T3" fmla="*/ 77 h 171"/>
                  <a:gd name="T4" fmla="*/ 152 w 171"/>
                  <a:gd name="T5" fmla="*/ 65 h 171"/>
                  <a:gd name="T6" fmla="*/ 165 w 171"/>
                  <a:gd name="T7" fmla="*/ 54 h 171"/>
                  <a:gd name="T8" fmla="*/ 161 w 171"/>
                  <a:gd name="T9" fmla="*/ 52 h 171"/>
                  <a:gd name="T10" fmla="*/ 142 w 171"/>
                  <a:gd name="T11" fmla="*/ 45 h 171"/>
                  <a:gd name="T12" fmla="*/ 152 w 171"/>
                  <a:gd name="T13" fmla="*/ 32 h 171"/>
                  <a:gd name="T14" fmla="*/ 147 w 171"/>
                  <a:gd name="T15" fmla="*/ 30 h 171"/>
                  <a:gd name="T16" fmla="*/ 127 w 171"/>
                  <a:gd name="T17" fmla="*/ 30 h 171"/>
                  <a:gd name="T18" fmla="*/ 132 w 171"/>
                  <a:gd name="T19" fmla="*/ 15 h 171"/>
                  <a:gd name="T20" fmla="*/ 127 w 171"/>
                  <a:gd name="T21" fmla="*/ 14 h 171"/>
                  <a:gd name="T22" fmla="*/ 108 w 171"/>
                  <a:gd name="T23" fmla="*/ 20 h 171"/>
                  <a:gd name="T24" fmla="*/ 108 w 171"/>
                  <a:gd name="T25" fmla="*/ 5 h 171"/>
                  <a:gd name="T26" fmla="*/ 103 w 171"/>
                  <a:gd name="T27" fmla="*/ 4 h 171"/>
                  <a:gd name="T28" fmla="*/ 86 w 171"/>
                  <a:gd name="T29" fmla="*/ 16 h 171"/>
                  <a:gd name="T30" fmla="*/ 79 w 171"/>
                  <a:gd name="T31" fmla="*/ 0 h 171"/>
                  <a:gd name="T32" fmla="*/ 77 w 171"/>
                  <a:gd name="T33" fmla="*/ 3 h 171"/>
                  <a:gd name="T34" fmla="*/ 65 w 171"/>
                  <a:gd name="T35" fmla="*/ 19 h 171"/>
                  <a:gd name="T36" fmla="*/ 53 w 171"/>
                  <a:gd name="T37" fmla="*/ 6 h 171"/>
                  <a:gd name="T38" fmla="*/ 52 w 171"/>
                  <a:gd name="T39" fmla="*/ 10 h 171"/>
                  <a:gd name="T40" fmla="*/ 45 w 171"/>
                  <a:gd name="T41" fmla="*/ 29 h 171"/>
                  <a:gd name="T42" fmla="*/ 30 w 171"/>
                  <a:gd name="T43" fmla="*/ 20 h 171"/>
                  <a:gd name="T44" fmla="*/ 30 w 171"/>
                  <a:gd name="T45" fmla="*/ 24 h 171"/>
                  <a:gd name="T46" fmla="*/ 30 w 171"/>
                  <a:gd name="T47" fmla="*/ 44 h 171"/>
                  <a:gd name="T48" fmla="*/ 13 w 171"/>
                  <a:gd name="T49" fmla="*/ 40 h 171"/>
                  <a:gd name="T50" fmla="*/ 14 w 171"/>
                  <a:gd name="T51" fmla="*/ 44 h 171"/>
                  <a:gd name="T52" fmla="*/ 20 w 171"/>
                  <a:gd name="T53" fmla="*/ 63 h 171"/>
                  <a:gd name="T54" fmla="*/ 2 w 171"/>
                  <a:gd name="T55" fmla="*/ 65 h 171"/>
                  <a:gd name="T56" fmla="*/ 4 w 171"/>
                  <a:gd name="T57" fmla="*/ 68 h 171"/>
                  <a:gd name="T58" fmla="*/ 16 w 171"/>
                  <a:gd name="T59" fmla="*/ 84 h 171"/>
                  <a:gd name="T60" fmla="*/ 0 w 171"/>
                  <a:gd name="T61" fmla="*/ 91 h 171"/>
                  <a:gd name="T62" fmla="*/ 3 w 171"/>
                  <a:gd name="T63" fmla="*/ 94 h 171"/>
                  <a:gd name="T64" fmla="*/ 19 w 171"/>
                  <a:gd name="T65" fmla="*/ 106 h 171"/>
                  <a:gd name="T66" fmla="*/ 6 w 171"/>
                  <a:gd name="T67" fmla="*/ 116 h 171"/>
                  <a:gd name="T68" fmla="*/ 10 w 171"/>
                  <a:gd name="T69" fmla="*/ 119 h 171"/>
                  <a:gd name="T70" fmla="*/ 29 w 171"/>
                  <a:gd name="T71" fmla="*/ 125 h 171"/>
                  <a:gd name="T72" fmla="*/ 19 w 171"/>
                  <a:gd name="T73" fmla="*/ 139 h 171"/>
                  <a:gd name="T74" fmla="*/ 24 w 171"/>
                  <a:gd name="T75" fmla="*/ 141 h 171"/>
                  <a:gd name="T76" fmla="*/ 44 w 171"/>
                  <a:gd name="T77" fmla="*/ 141 h 171"/>
                  <a:gd name="T78" fmla="*/ 39 w 171"/>
                  <a:gd name="T79" fmla="*/ 156 h 171"/>
                  <a:gd name="T80" fmla="*/ 44 w 171"/>
                  <a:gd name="T81" fmla="*/ 157 h 171"/>
                  <a:gd name="T82" fmla="*/ 63 w 171"/>
                  <a:gd name="T83" fmla="*/ 151 h 171"/>
                  <a:gd name="T84" fmla="*/ 63 w 171"/>
                  <a:gd name="T85" fmla="*/ 166 h 171"/>
                  <a:gd name="T86" fmla="*/ 68 w 171"/>
                  <a:gd name="T87" fmla="*/ 166 h 171"/>
                  <a:gd name="T88" fmla="*/ 85 w 171"/>
                  <a:gd name="T89" fmla="*/ 155 h 171"/>
                  <a:gd name="T90" fmla="*/ 91 w 171"/>
                  <a:gd name="T91" fmla="*/ 171 h 171"/>
                  <a:gd name="T92" fmla="*/ 94 w 171"/>
                  <a:gd name="T93" fmla="*/ 168 h 171"/>
                  <a:gd name="T94" fmla="*/ 96 w 171"/>
                  <a:gd name="T95" fmla="*/ 154 h 171"/>
                  <a:gd name="T96" fmla="*/ 114 w 171"/>
                  <a:gd name="T97" fmla="*/ 163 h 171"/>
                  <a:gd name="T98" fmla="*/ 119 w 171"/>
                  <a:gd name="T99" fmla="*/ 162 h 171"/>
                  <a:gd name="T100" fmla="*/ 117 w 171"/>
                  <a:gd name="T101" fmla="*/ 147 h 171"/>
                  <a:gd name="T102" fmla="*/ 137 w 171"/>
                  <a:gd name="T103" fmla="*/ 150 h 171"/>
                  <a:gd name="T104" fmla="*/ 142 w 171"/>
                  <a:gd name="T105" fmla="*/ 149 h 171"/>
                  <a:gd name="T106" fmla="*/ 135 w 171"/>
                  <a:gd name="T107" fmla="*/ 134 h 171"/>
                  <a:gd name="T108" fmla="*/ 154 w 171"/>
                  <a:gd name="T109" fmla="*/ 131 h 171"/>
                  <a:gd name="T110" fmla="*/ 159 w 171"/>
                  <a:gd name="T111" fmla="*/ 129 h 171"/>
                  <a:gd name="T112" fmla="*/ 147 w 171"/>
                  <a:gd name="T113" fmla="*/ 117 h 171"/>
                  <a:gd name="T114" fmla="*/ 165 w 171"/>
                  <a:gd name="T115" fmla="*/ 108 h 171"/>
                  <a:gd name="T116" fmla="*/ 169 w 171"/>
                  <a:gd name="T117" fmla="*/ 105 h 171"/>
                  <a:gd name="T118" fmla="*/ 154 w 171"/>
                  <a:gd name="T119" fmla="*/ 96 h 171"/>
                  <a:gd name="T120" fmla="*/ 168 w 171"/>
                  <a:gd name="T121" fmla="*/ 82 h 171"/>
                  <a:gd name="T122" fmla="*/ 70 w 171"/>
                  <a:gd name="T123" fmla="*/ 85 h 171"/>
                  <a:gd name="T124" fmla="*/ 101 w 171"/>
                  <a:gd name="T125" fmla="*/ 8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1" h="171">
                    <a:moveTo>
                      <a:pt x="168" y="82"/>
                    </a:moveTo>
                    <a:cubicBezTo>
                      <a:pt x="170" y="82"/>
                      <a:pt x="171" y="81"/>
                      <a:pt x="171" y="79"/>
                    </a:cubicBezTo>
                    <a:cubicBezTo>
                      <a:pt x="171" y="79"/>
                      <a:pt x="171" y="79"/>
                      <a:pt x="171" y="79"/>
                    </a:cubicBezTo>
                    <a:cubicBezTo>
                      <a:pt x="171" y="78"/>
                      <a:pt x="169" y="77"/>
                      <a:pt x="168" y="77"/>
                    </a:cubicBezTo>
                    <a:cubicBezTo>
                      <a:pt x="154" y="75"/>
                      <a:pt x="154" y="75"/>
                      <a:pt x="154" y="75"/>
                    </a:cubicBezTo>
                    <a:cubicBezTo>
                      <a:pt x="154" y="71"/>
                      <a:pt x="153" y="68"/>
                      <a:pt x="152" y="65"/>
                    </a:cubicBezTo>
                    <a:cubicBezTo>
                      <a:pt x="163" y="57"/>
                      <a:pt x="163" y="57"/>
                      <a:pt x="163" y="57"/>
                    </a:cubicBezTo>
                    <a:cubicBezTo>
                      <a:pt x="164" y="56"/>
                      <a:pt x="165" y="55"/>
                      <a:pt x="165" y="54"/>
                    </a:cubicBezTo>
                    <a:cubicBezTo>
                      <a:pt x="165" y="54"/>
                      <a:pt x="165" y="53"/>
                      <a:pt x="165" y="53"/>
                    </a:cubicBezTo>
                    <a:cubicBezTo>
                      <a:pt x="164" y="52"/>
                      <a:pt x="163" y="51"/>
                      <a:pt x="161" y="52"/>
                    </a:cubicBezTo>
                    <a:cubicBezTo>
                      <a:pt x="147" y="54"/>
                      <a:pt x="147" y="54"/>
                      <a:pt x="147" y="54"/>
                    </a:cubicBezTo>
                    <a:cubicBezTo>
                      <a:pt x="146" y="51"/>
                      <a:pt x="144" y="48"/>
                      <a:pt x="142" y="45"/>
                    </a:cubicBezTo>
                    <a:cubicBezTo>
                      <a:pt x="151" y="34"/>
                      <a:pt x="151" y="34"/>
                      <a:pt x="151" y="34"/>
                    </a:cubicBezTo>
                    <a:cubicBezTo>
                      <a:pt x="151" y="34"/>
                      <a:pt x="152" y="33"/>
                      <a:pt x="152" y="32"/>
                    </a:cubicBezTo>
                    <a:cubicBezTo>
                      <a:pt x="152" y="31"/>
                      <a:pt x="151" y="31"/>
                      <a:pt x="151" y="30"/>
                    </a:cubicBezTo>
                    <a:cubicBezTo>
                      <a:pt x="150" y="29"/>
                      <a:pt x="148" y="29"/>
                      <a:pt x="147" y="30"/>
                    </a:cubicBezTo>
                    <a:cubicBezTo>
                      <a:pt x="135" y="36"/>
                      <a:pt x="135" y="36"/>
                      <a:pt x="135" y="36"/>
                    </a:cubicBezTo>
                    <a:cubicBezTo>
                      <a:pt x="132" y="34"/>
                      <a:pt x="130" y="32"/>
                      <a:pt x="127" y="30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2" y="16"/>
                      <a:pt x="132" y="16"/>
                      <a:pt x="132" y="15"/>
                    </a:cubicBezTo>
                    <a:cubicBezTo>
                      <a:pt x="132" y="14"/>
                      <a:pt x="132" y="13"/>
                      <a:pt x="131" y="13"/>
                    </a:cubicBezTo>
                    <a:cubicBezTo>
                      <a:pt x="129" y="12"/>
                      <a:pt x="128" y="12"/>
                      <a:pt x="127" y="1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4" y="22"/>
                      <a:pt x="111" y="21"/>
                      <a:pt x="108" y="20"/>
                    </a:cubicBezTo>
                    <a:cubicBezTo>
                      <a:pt x="108" y="6"/>
                      <a:pt x="108" y="6"/>
                      <a:pt x="108" y="6"/>
                    </a:cubicBezTo>
                    <a:cubicBezTo>
                      <a:pt x="108" y="5"/>
                      <a:pt x="108" y="5"/>
                      <a:pt x="108" y="5"/>
                    </a:cubicBezTo>
                    <a:cubicBezTo>
                      <a:pt x="108" y="4"/>
                      <a:pt x="107" y="3"/>
                      <a:pt x="106" y="2"/>
                    </a:cubicBezTo>
                    <a:cubicBezTo>
                      <a:pt x="105" y="2"/>
                      <a:pt x="103" y="3"/>
                      <a:pt x="103" y="4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93" y="16"/>
                      <a:pt x="90" y="16"/>
                      <a:pt x="86" y="16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ubicBezTo>
                      <a:pt x="78" y="0"/>
                      <a:pt x="77" y="1"/>
                      <a:pt x="77" y="3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17"/>
                      <a:pt x="68" y="18"/>
                      <a:pt x="65" y="19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6" y="6"/>
                      <a:pt x="55" y="5"/>
                      <a:pt x="53" y="6"/>
                    </a:cubicBezTo>
                    <a:cubicBezTo>
                      <a:pt x="52" y="6"/>
                      <a:pt x="52" y="7"/>
                      <a:pt x="52" y="9"/>
                    </a:cubicBezTo>
                    <a:cubicBezTo>
                      <a:pt x="52" y="9"/>
                      <a:pt x="52" y="9"/>
                      <a:pt x="52" y="10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1" y="25"/>
                      <a:pt x="48" y="27"/>
                      <a:pt x="45" y="29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3" y="19"/>
                      <a:pt x="32" y="19"/>
                      <a:pt x="30" y="20"/>
                    </a:cubicBezTo>
                    <a:cubicBezTo>
                      <a:pt x="30" y="20"/>
                      <a:pt x="29" y="21"/>
                      <a:pt x="29" y="22"/>
                    </a:cubicBezTo>
                    <a:cubicBezTo>
                      <a:pt x="29" y="23"/>
                      <a:pt x="30" y="23"/>
                      <a:pt x="30" y="24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4" y="39"/>
                      <a:pt x="32" y="41"/>
                      <a:pt x="30" y="44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5" y="38"/>
                      <a:pt x="14" y="39"/>
                      <a:pt x="13" y="40"/>
                    </a:cubicBezTo>
                    <a:cubicBezTo>
                      <a:pt x="13" y="41"/>
                      <a:pt x="12" y="41"/>
                      <a:pt x="12" y="42"/>
                    </a:cubicBezTo>
                    <a:cubicBezTo>
                      <a:pt x="12" y="42"/>
                      <a:pt x="13" y="43"/>
                      <a:pt x="14" y="4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2" y="57"/>
                      <a:pt x="21" y="60"/>
                      <a:pt x="20" y="63"/>
                    </a:cubicBezTo>
                    <a:cubicBezTo>
                      <a:pt x="6" y="63"/>
                      <a:pt x="6" y="63"/>
                      <a:pt x="6" y="63"/>
                    </a:cubicBezTo>
                    <a:cubicBezTo>
                      <a:pt x="4" y="62"/>
                      <a:pt x="3" y="63"/>
                      <a:pt x="2" y="65"/>
                    </a:cubicBezTo>
                    <a:cubicBezTo>
                      <a:pt x="2" y="65"/>
                      <a:pt x="2" y="65"/>
                      <a:pt x="2" y="65"/>
                    </a:cubicBezTo>
                    <a:cubicBezTo>
                      <a:pt x="2" y="67"/>
                      <a:pt x="3" y="68"/>
                      <a:pt x="4" y="6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6" y="78"/>
                      <a:pt x="16" y="81"/>
                      <a:pt x="16" y="84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1" y="89"/>
                      <a:pt x="0" y="90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2" y="94"/>
                      <a:pt x="3" y="94"/>
                    </a:cubicBez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99"/>
                      <a:pt x="18" y="103"/>
                      <a:pt x="19" y="106"/>
                    </a:cubicBezTo>
                    <a:cubicBezTo>
                      <a:pt x="8" y="114"/>
                      <a:pt x="8" y="114"/>
                      <a:pt x="8" y="114"/>
                    </a:cubicBezTo>
                    <a:cubicBezTo>
                      <a:pt x="7" y="114"/>
                      <a:pt x="6" y="115"/>
                      <a:pt x="6" y="116"/>
                    </a:cubicBezTo>
                    <a:cubicBezTo>
                      <a:pt x="6" y="117"/>
                      <a:pt x="6" y="117"/>
                      <a:pt x="6" y="118"/>
                    </a:cubicBezTo>
                    <a:cubicBezTo>
                      <a:pt x="7" y="119"/>
                      <a:pt x="8" y="120"/>
                      <a:pt x="10" y="119"/>
                    </a:cubicBezTo>
                    <a:cubicBezTo>
                      <a:pt x="24" y="117"/>
                      <a:pt x="24" y="117"/>
                      <a:pt x="24" y="117"/>
                    </a:cubicBezTo>
                    <a:cubicBezTo>
                      <a:pt x="25" y="120"/>
                      <a:pt x="27" y="123"/>
                      <a:pt x="29" y="125"/>
                    </a:cubicBezTo>
                    <a:cubicBezTo>
                      <a:pt x="20" y="137"/>
                      <a:pt x="20" y="137"/>
                      <a:pt x="20" y="137"/>
                    </a:cubicBezTo>
                    <a:cubicBezTo>
                      <a:pt x="20" y="137"/>
                      <a:pt x="19" y="138"/>
                      <a:pt x="19" y="139"/>
                    </a:cubicBezTo>
                    <a:cubicBezTo>
                      <a:pt x="19" y="139"/>
                      <a:pt x="20" y="140"/>
                      <a:pt x="20" y="140"/>
                    </a:cubicBezTo>
                    <a:cubicBezTo>
                      <a:pt x="21" y="142"/>
                      <a:pt x="23" y="142"/>
                      <a:pt x="24" y="141"/>
                    </a:cubicBezTo>
                    <a:cubicBezTo>
                      <a:pt x="36" y="134"/>
                      <a:pt x="36" y="134"/>
                      <a:pt x="36" y="134"/>
                    </a:cubicBezTo>
                    <a:cubicBezTo>
                      <a:pt x="39" y="137"/>
                      <a:pt x="41" y="139"/>
                      <a:pt x="44" y="141"/>
                    </a:cubicBezTo>
                    <a:cubicBezTo>
                      <a:pt x="39" y="154"/>
                      <a:pt x="39" y="154"/>
                      <a:pt x="39" y="154"/>
                    </a:cubicBezTo>
                    <a:cubicBezTo>
                      <a:pt x="39" y="155"/>
                      <a:pt x="39" y="155"/>
                      <a:pt x="39" y="156"/>
                    </a:cubicBezTo>
                    <a:cubicBezTo>
                      <a:pt x="39" y="157"/>
                      <a:pt x="39" y="157"/>
                      <a:pt x="40" y="158"/>
                    </a:cubicBezTo>
                    <a:cubicBezTo>
                      <a:pt x="42" y="159"/>
                      <a:pt x="43" y="158"/>
                      <a:pt x="44" y="157"/>
                    </a:cubicBezTo>
                    <a:cubicBezTo>
                      <a:pt x="54" y="147"/>
                      <a:pt x="54" y="147"/>
                      <a:pt x="54" y="147"/>
                    </a:cubicBezTo>
                    <a:cubicBezTo>
                      <a:pt x="57" y="149"/>
                      <a:pt x="60" y="150"/>
                      <a:pt x="63" y="151"/>
                    </a:cubicBezTo>
                    <a:cubicBezTo>
                      <a:pt x="63" y="165"/>
                      <a:pt x="63" y="165"/>
                      <a:pt x="63" y="165"/>
                    </a:cubicBezTo>
                    <a:cubicBezTo>
                      <a:pt x="63" y="165"/>
                      <a:pt x="63" y="166"/>
                      <a:pt x="63" y="166"/>
                    </a:cubicBezTo>
                    <a:cubicBezTo>
                      <a:pt x="63" y="167"/>
                      <a:pt x="64" y="168"/>
                      <a:pt x="65" y="168"/>
                    </a:cubicBezTo>
                    <a:cubicBezTo>
                      <a:pt x="66" y="169"/>
                      <a:pt x="68" y="168"/>
                      <a:pt x="68" y="166"/>
                    </a:cubicBezTo>
                    <a:cubicBezTo>
                      <a:pt x="75" y="154"/>
                      <a:pt x="75" y="154"/>
                      <a:pt x="75" y="154"/>
                    </a:cubicBezTo>
                    <a:cubicBezTo>
                      <a:pt x="78" y="154"/>
                      <a:pt x="81" y="155"/>
                      <a:pt x="85" y="155"/>
                    </a:cubicBezTo>
                    <a:cubicBezTo>
                      <a:pt x="89" y="168"/>
                      <a:pt x="89" y="168"/>
                      <a:pt x="89" y="168"/>
                    </a:cubicBezTo>
                    <a:cubicBezTo>
                      <a:pt x="89" y="170"/>
                      <a:pt x="90" y="171"/>
                      <a:pt x="91" y="171"/>
                    </a:cubicBezTo>
                    <a:cubicBezTo>
                      <a:pt x="91" y="171"/>
                      <a:pt x="92" y="171"/>
                      <a:pt x="92" y="171"/>
                    </a:cubicBezTo>
                    <a:cubicBezTo>
                      <a:pt x="93" y="171"/>
                      <a:pt x="94" y="169"/>
                      <a:pt x="94" y="168"/>
                    </a:cubicBezTo>
                    <a:cubicBezTo>
                      <a:pt x="94" y="168"/>
                      <a:pt x="94" y="168"/>
                      <a:pt x="94" y="168"/>
                    </a:cubicBezTo>
                    <a:cubicBezTo>
                      <a:pt x="96" y="154"/>
                      <a:pt x="96" y="154"/>
                      <a:pt x="96" y="154"/>
                    </a:cubicBezTo>
                    <a:cubicBezTo>
                      <a:pt x="100" y="153"/>
                      <a:pt x="103" y="153"/>
                      <a:pt x="106" y="152"/>
                    </a:cubicBezTo>
                    <a:cubicBezTo>
                      <a:pt x="114" y="163"/>
                      <a:pt x="114" y="163"/>
                      <a:pt x="114" y="163"/>
                    </a:cubicBezTo>
                    <a:cubicBezTo>
                      <a:pt x="115" y="165"/>
                      <a:pt x="116" y="165"/>
                      <a:pt x="118" y="165"/>
                    </a:cubicBezTo>
                    <a:cubicBezTo>
                      <a:pt x="119" y="164"/>
                      <a:pt x="119" y="163"/>
                      <a:pt x="119" y="162"/>
                    </a:cubicBezTo>
                    <a:cubicBezTo>
                      <a:pt x="119" y="162"/>
                      <a:pt x="119" y="161"/>
                      <a:pt x="119" y="161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20" y="146"/>
                      <a:pt x="123" y="144"/>
                      <a:pt x="126" y="142"/>
                    </a:cubicBezTo>
                    <a:cubicBezTo>
                      <a:pt x="137" y="150"/>
                      <a:pt x="137" y="150"/>
                      <a:pt x="137" y="150"/>
                    </a:cubicBezTo>
                    <a:cubicBezTo>
                      <a:pt x="138" y="152"/>
                      <a:pt x="139" y="152"/>
                      <a:pt x="141" y="151"/>
                    </a:cubicBezTo>
                    <a:cubicBezTo>
                      <a:pt x="141" y="150"/>
                      <a:pt x="142" y="149"/>
                      <a:pt x="142" y="149"/>
                    </a:cubicBezTo>
                    <a:cubicBezTo>
                      <a:pt x="142" y="148"/>
                      <a:pt x="141" y="147"/>
                      <a:pt x="141" y="147"/>
                    </a:cubicBezTo>
                    <a:cubicBezTo>
                      <a:pt x="135" y="134"/>
                      <a:pt x="135" y="134"/>
                      <a:pt x="135" y="134"/>
                    </a:cubicBezTo>
                    <a:cubicBezTo>
                      <a:pt x="137" y="132"/>
                      <a:pt x="139" y="130"/>
                      <a:pt x="141" y="127"/>
                    </a:cubicBezTo>
                    <a:cubicBezTo>
                      <a:pt x="154" y="131"/>
                      <a:pt x="154" y="131"/>
                      <a:pt x="154" y="131"/>
                    </a:cubicBezTo>
                    <a:cubicBezTo>
                      <a:pt x="156" y="132"/>
                      <a:pt x="157" y="132"/>
                      <a:pt x="158" y="131"/>
                    </a:cubicBezTo>
                    <a:cubicBezTo>
                      <a:pt x="158" y="130"/>
                      <a:pt x="159" y="130"/>
                      <a:pt x="159" y="129"/>
                    </a:cubicBezTo>
                    <a:cubicBezTo>
                      <a:pt x="159" y="128"/>
                      <a:pt x="158" y="127"/>
                      <a:pt x="157" y="127"/>
                    </a:cubicBezTo>
                    <a:cubicBezTo>
                      <a:pt x="147" y="117"/>
                      <a:pt x="147" y="117"/>
                      <a:pt x="147" y="117"/>
                    </a:cubicBezTo>
                    <a:cubicBezTo>
                      <a:pt x="149" y="114"/>
                      <a:pt x="150" y="111"/>
                      <a:pt x="151" y="108"/>
                    </a:cubicBezTo>
                    <a:cubicBezTo>
                      <a:pt x="165" y="108"/>
                      <a:pt x="165" y="108"/>
                      <a:pt x="165" y="108"/>
                    </a:cubicBezTo>
                    <a:cubicBezTo>
                      <a:pt x="167" y="108"/>
                      <a:pt x="168" y="107"/>
                      <a:pt x="169" y="106"/>
                    </a:cubicBezTo>
                    <a:cubicBezTo>
                      <a:pt x="169" y="106"/>
                      <a:pt x="169" y="105"/>
                      <a:pt x="169" y="105"/>
                    </a:cubicBezTo>
                    <a:cubicBezTo>
                      <a:pt x="169" y="104"/>
                      <a:pt x="168" y="103"/>
                      <a:pt x="167" y="10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5" y="93"/>
                      <a:pt x="155" y="90"/>
                      <a:pt x="155" y="86"/>
                    </a:cubicBezTo>
                    <a:lnTo>
                      <a:pt x="168" y="82"/>
                    </a:lnTo>
                    <a:close/>
                    <a:moveTo>
                      <a:pt x="86" y="101"/>
                    </a:moveTo>
                    <a:cubicBezTo>
                      <a:pt x="77" y="101"/>
                      <a:pt x="70" y="94"/>
                      <a:pt x="70" y="85"/>
                    </a:cubicBezTo>
                    <a:cubicBezTo>
                      <a:pt x="70" y="77"/>
                      <a:pt x="77" y="70"/>
                      <a:pt x="86" y="70"/>
                    </a:cubicBezTo>
                    <a:cubicBezTo>
                      <a:pt x="94" y="70"/>
                      <a:pt x="101" y="77"/>
                      <a:pt x="101" y="85"/>
                    </a:cubicBezTo>
                    <a:cubicBezTo>
                      <a:pt x="101" y="94"/>
                      <a:pt x="94" y="101"/>
                      <a:pt x="86" y="1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Freeform 20"/>
              <p:cNvSpPr>
                <a:spLocks noEditPoints="1"/>
              </p:cNvSpPr>
              <p:nvPr/>
            </p:nvSpPr>
            <p:spPr bwMode="auto">
              <a:xfrm>
                <a:off x="-1333500" y="1651000"/>
                <a:ext cx="454025" cy="454025"/>
              </a:xfrm>
              <a:custGeom>
                <a:avLst/>
                <a:gdLst>
                  <a:gd name="T0" fmla="*/ 121 w 121"/>
                  <a:gd name="T1" fmla="*/ 56 h 121"/>
                  <a:gd name="T2" fmla="*/ 119 w 121"/>
                  <a:gd name="T3" fmla="*/ 54 h 121"/>
                  <a:gd name="T4" fmla="*/ 108 w 121"/>
                  <a:gd name="T5" fmla="*/ 46 h 121"/>
                  <a:gd name="T6" fmla="*/ 117 w 121"/>
                  <a:gd name="T7" fmla="*/ 38 h 121"/>
                  <a:gd name="T8" fmla="*/ 115 w 121"/>
                  <a:gd name="T9" fmla="*/ 37 h 121"/>
                  <a:gd name="T10" fmla="*/ 101 w 121"/>
                  <a:gd name="T11" fmla="*/ 32 h 121"/>
                  <a:gd name="T12" fmla="*/ 108 w 121"/>
                  <a:gd name="T13" fmla="*/ 23 h 121"/>
                  <a:gd name="T14" fmla="*/ 105 w 121"/>
                  <a:gd name="T15" fmla="*/ 21 h 121"/>
                  <a:gd name="T16" fmla="*/ 90 w 121"/>
                  <a:gd name="T17" fmla="*/ 21 h 121"/>
                  <a:gd name="T18" fmla="*/ 94 w 121"/>
                  <a:gd name="T19" fmla="*/ 11 h 121"/>
                  <a:gd name="T20" fmla="*/ 90 w 121"/>
                  <a:gd name="T21" fmla="*/ 10 h 121"/>
                  <a:gd name="T22" fmla="*/ 77 w 121"/>
                  <a:gd name="T23" fmla="*/ 14 h 121"/>
                  <a:gd name="T24" fmla="*/ 77 w 121"/>
                  <a:gd name="T25" fmla="*/ 3 h 121"/>
                  <a:gd name="T26" fmla="*/ 73 w 121"/>
                  <a:gd name="T27" fmla="*/ 3 h 121"/>
                  <a:gd name="T28" fmla="*/ 61 w 121"/>
                  <a:gd name="T29" fmla="*/ 11 h 121"/>
                  <a:gd name="T30" fmla="*/ 56 w 121"/>
                  <a:gd name="T31" fmla="*/ 0 h 121"/>
                  <a:gd name="T32" fmla="*/ 55 w 121"/>
                  <a:gd name="T33" fmla="*/ 2 h 121"/>
                  <a:gd name="T34" fmla="*/ 46 w 121"/>
                  <a:gd name="T35" fmla="*/ 13 h 121"/>
                  <a:gd name="T36" fmla="*/ 38 w 121"/>
                  <a:gd name="T37" fmla="*/ 4 h 121"/>
                  <a:gd name="T38" fmla="*/ 37 w 121"/>
                  <a:gd name="T39" fmla="*/ 7 h 121"/>
                  <a:gd name="T40" fmla="*/ 32 w 121"/>
                  <a:gd name="T41" fmla="*/ 20 h 121"/>
                  <a:gd name="T42" fmla="*/ 22 w 121"/>
                  <a:gd name="T43" fmla="*/ 14 h 121"/>
                  <a:gd name="T44" fmla="*/ 21 w 121"/>
                  <a:gd name="T45" fmla="*/ 17 h 121"/>
                  <a:gd name="T46" fmla="*/ 21 w 121"/>
                  <a:gd name="T47" fmla="*/ 31 h 121"/>
                  <a:gd name="T48" fmla="*/ 9 w 121"/>
                  <a:gd name="T49" fmla="*/ 28 h 121"/>
                  <a:gd name="T50" fmla="*/ 10 w 121"/>
                  <a:gd name="T51" fmla="*/ 31 h 121"/>
                  <a:gd name="T52" fmla="*/ 14 w 121"/>
                  <a:gd name="T53" fmla="*/ 45 h 121"/>
                  <a:gd name="T54" fmla="*/ 2 w 121"/>
                  <a:gd name="T55" fmla="*/ 46 h 121"/>
                  <a:gd name="T56" fmla="*/ 3 w 121"/>
                  <a:gd name="T57" fmla="*/ 48 h 121"/>
                  <a:gd name="T58" fmla="*/ 11 w 121"/>
                  <a:gd name="T59" fmla="*/ 60 h 121"/>
                  <a:gd name="T60" fmla="*/ 0 w 121"/>
                  <a:gd name="T61" fmla="*/ 65 h 121"/>
                  <a:gd name="T62" fmla="*/ 2 w 121"/>
                  <a:gd name="T63" fmla="*/ 67 h 121"/>
                  <a:gd name="T64" fmla="*/ 14 w 121"/>
                  <a:gd name="T65" fmla="*/ 75 h 121"/>
                  <a:gd name="T66" fmla="*/ 4 w 121"/>
                  <a:gd name="T67" fmla="*/ 83 h 121"/>
                  <a:gd name="T68" fmla="*/ 7 w 121"/>
                  <a:gd name="T69" fmla="*/ 84 h 121"/>
                  <a:gd name="T70" fmla="*/ 20 w 121"/>
                  <a:gd name="T71" fmla="*/ 89 h 121"/>
                  <a:gd name="T72" fmla="*/ 14 w 121"/>
                  <a:gd name="T73" fmla="*/ 98 h 121"/>
                  <a:gd name="T74" fmla="*/ 17 w 121"/>
                  <a:gd name="T75" fmla="*/ 100 h 121"/>
                  <a:gd name="T76" fmla="*/ 31 w 121"/>
                  <a:gd name="T77" fmla="*/ 100 h 121"/>
                  <a:gd name="T78" fmla="*/ 28 w 121"/>
                  <a:gd name="T79" fmla="*/ 110 h 121"/>
                  <a:gd name="T80" fmla="*/ 31 w 121"/>
                  <a:gd name="T81" fmla="*/ 112 h 121"/>
                  <a:gd name="T82" fmla="*/ 45 w 121"/>
                  <a:gd name="T83" fmla="*/ 107 h 121"/>
                  <a:gd name="T84" fmla="*/ 45 w 121"/>
                  <a:gd name="T85" fmla="*/ 118 h 121"/>
                  <a:gd name="T86" fmla="*/ 49 w 121"/>
                  <a:gd name="T87" fmla="*/ 118 h 121"/>
                  <a:gd name="T88" fmla="*/ 60 w 121"/>
                  <a:gd name="T89" fmla="*/ 110 h 121"/>
                  <a:gd name="T90" fmla="*/ 65 w 121"/>
                  <a:gd name="T91" fmla="*/ 121 h 121"/>
                  <a:gd name="T92" fmla="*/ 67 w 121"/>
                  <a:gd name="T93" fmla="*/ 119 h 121"/>
                  <a:gd name="T94" fmla="*/ 68 w 121"/>
                  <a:gd name="T95" fmla="*/ 109 h 121"/>
                  <a:gd name="T96" fmla="*/ 81 w 121"/>
                  <a:gd name="T97" fmla="*/ 116 h 121"/>
                  <a:gd name="T98" fmla="*/ 85 w 121"/>
                  <a:gd name="T99" fmla="*/ 115 h 121"/>
                  <a:gd name="T100" fmla="*/ 83 w 121"/>
                  <a:gd name="T101" fmla="*/ 104 h 121"/>
                  <a:gd name="T102" fmla="*/ 97 w 121"/>
                  <a:gd name="T103" fmla="*/ 107 h 121"/>
                  <a:gd name="T104" fmla="*/ 101 w 121"/>
                  <a:gd name="T105" fmla="*/ 106 h 121"/>
                  <a:gd name="T106" fmla="*/ 96 w 121"/>
                  <a:gd name="T107" fmla="*/ 95 h 121"/>
                  <a:gd name="T108" fmla="*/ 110 w 121"/>
                  <a:gd name="T109" fmla="*/ 93 h 121"/>
                  <a:gd name="T110" fmla="*/ 113 w 121"/>
                  <a:gd name="T111" fmla="*/ 92 h 121"/>
                  <a:gd name="T112" fmla="*/ 105 w 121"/>
                  <a:gd name="T113" fmla="*/ 83 h 121"/>
                  <a:gd name="T114" fmla="*/ 117 w 121"/>
                  <a:gd name="T115" fmla="*/ 77 h 121"/>
                  <a:gd name="T116" fmla="*/ 120 w 121"/>
                  <a:gd name="T117" fmla="*/ 75 h 121"/>
                  <a:gd name="T118" fmla="*/ 109 w 121"/>
                  <a:gd name="T119" fmla="*/ 68 h 121"/>
                  <a:gd name="T120" fmla="*/ 120 w 121"/>
                  <a:gd name="T121" fmla="*/ 58 h 121"/>
                  <a:gd name="T122" fmla="*/ 50 w 121"/>
                  <a:gd name="T123" fmla="*/ 61 h 121"/>
                  <a:gd name="T124" fmla="*/ 72 w 121"/>
                  <a:gd name="T125" fmla="*/ 6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20" h="120">
                    <a:moveTo>
                      <a:pt x="120" y="58"/>
                    </a:moveTo>
                    <a:cubicBezTo>
                      <a:pt x="121" y="58"/>
                      <a:pt x="121" y="57"/>
                      <a:pt x="121" y="56"/>
                    </a:cubicBezTo>
                    <a:cubicBezTo>
                      <a:pt x="121" y="56"/>
                      <a:pt x="121" y="56"/>
                      <a:pt x="121" y="56"/>
                    </a:cubicBezTo>
                    <a:cubicBezTo>
                      <a:pt x="121" y="55"/>
                      <a:pt x="120" y="54"/>
                      <a:pt x="119" y="54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0"/>
                      <a:pt x="109" y="48"/>
                      <a:pt x="108" y="46"/>
                    </a:cubicBezTo>
                    <a:cubicBezTo>
                      <a:pt x="116" y="40"/>
                      <a:pt x="116" y="40"/>
                      <a:pt x="116" y="40"/>
                    </a:cubicBezTo>
                    <a:cubicBezTo>
                      <a:pt x="117" y="40"/>
                      <a:pt x="117" y="39"/>
                      <a:pt x="117" y="38"/>
                    </a:cubicBezTo>
                    <a:cubicBezTo>
                      <a:pt x="117" y="38"/>
                      <a:pt x="117" y="38"/>
                      <a:pt x="117" y="38"/>
                    </a:cubicBezTo>
                    <a:cubicBezTo>
                      <a:pt x="117" y="37"/>
                      <a:pt x="116" y="36"/>
                      <a:pt x="115" y="37"/>
                    </a:cubicBezTo>
                    <a:cubicBezTo>
                      <a:pt x="105" y="38"/>
                      <a:pt x="105" y="38"/>
                      <a:pt x="105" y="38"/>
                    </a:cubicBezTo>
                    <a:cubicBezTo>
                      <a:pt x="104" y="36"/>
                      <a:pt x="102" y="34"/>
                      <a:pt x="101" y="32"/>
                    </a:cubicBezTo>
                    <a:cubicBezTo>
                      <a:pt x="107" y="24"/>
                      <a:pt x="107" y="24"/>
                      <a:pt x="107" y="24"/>
                    </a:cubicBezTo>
                    <a:cubicBezTo>
                      <a:pt x="108" y="24"/>
                      <a:pt x="108" y="23"/>
                      <a:pt x="108" y="23"/>
                    </a:cubicBezTo>
                    <a:cubicBezTo>
                      <a:pt x="108" y="22"/>
                      <a:pt x="108" y="22"/>
                      <a:pt x="107" y="21"/>
                    </a:cubicBezTo>
                    <a:cubicBezTo>
                      <a:pt x="107" y="21"/>
                      <a:pt x="105" y="20"/>
                      <a:pt x="105" y="21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94" y="24"/>
                      <a:pt x="92" y="22"/>
                      <a:pt x="90" y="21"/>
                    </a:cubicBezTo>
                    <a:cubicBezTo>
                      <a:pt x="94" y="12"/>
                      <a:pt x="94" y="12"/>
                      <a:pt x="94" y="12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9"/>
                      <a:pt x="93" y="9"/>
                    </a:cubicBezTo>
                    <a:cubicBezTo>
                      <a:pt x="92" y="8"/>
                      <a:pt x="91" y="9"/>
                      <a:pt x="90" y="1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1" y="15"/>
                      <a:pt x="79" y="15"/>
                      <a:pt x="77" y="14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4"/>
                      <a:pt x="77" y="4"/>
                      <a:pt x="77" y="3"/>
                    </a:cubicBezTo>
                    <a:cubicBezTo>
                      <a:pt x="77" y="2"/>
                      <a:pt x="76" y="2"/>
                      <a:pt x="75" y="1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69" y="12"/>
                      <a:pt x="69" y="12"/>
                      <a:pt x="69" y="12"/>
                    </a:cubicBezTo>
                    <a:cubicBezTo>
                      <a:pt x="66" y="11"/>
                      <a:pt x="64" y="11"/>
                      <a:pt x="61" y="11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1"/>
                      <a:pt x="58" y="0"/>
                      <a:pt x="56" y="0"/>
                    </a:cubicBezTo>
                    <a:cubicBezTo>
                      <a:pt x="55" y="0"/>
                      <a:pt x="55" y="1"/>
                      <a:pt x="55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1" y="12"/>
                      <a:pt x="48" y="13"/>
                      <a:pt x="46" y="13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40" y="4"/>
                      <a:pt x="39" y="4"/>
                      <a:pt x="38" y="4"/>
                    </a:cubicBezTo>
                    <a:cubicBezTo>
                      <a:pt x="37" y="4"/>
                      <a:pt x="37" y="5"/>
                      <a:pt x="37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6" y="18"/>
                      <a:pt x="34" y="19"/>
                      <a:pt x="32" y="20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2" y="13"/>
                      <a:pt x="22" y="14"/>
                    </a:cubicBezTo>
                    <a:cubicBezTo>
                      <a:pt x="21" y="14"/>
                      <a:pt x="21" y="15"/>
                      <a:pt x="21" y="15"/>
                    </a:cubicBezTo>
                    <a:cubicBezTo>
                      <a:pt x="21" y="16"/>
                      <a:pt x="21" y="16"/>
                      <a:pt x="21" y="1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7"/>
                      <a:pt x="23" y="29"/>
                      <a:pt x="21" y="31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1" y="27"/>
                      <a:pt x="10" y="27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40"/>
                      <a:pt x="15" y="42"/>
                      <a:pt x="14" y="45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3" y="44"/>
                      <a:pt x="2" y="45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" y="47"/>
                      <a:pt x="2" y="48"/>
                      <a:pt x="3" y="48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11" y="60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1" y="63"/>
                      <a:pt x="0" y="64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6"/>
                      <a:pt x="1" y="67"/>
                      <a:pt x="2" y="67"/>
                    </a:cubicBezTo>
                    <a:cubicBezTo>
                      <a:pt x="12" y="68"/>
                      <a:pt x="12" y="68"/>
                      <a:pt x="12" y="68"/>
                    </a:cubicBezTo>
                    <a:cubicBezTo>
                      <a:pt x="12" y="71"/>
                      <a:pt x="13" y="73"/>
                      <a:pt x="14" y="75"/>
                    </a:cubicBezTo>
                    <a:cubicBezTo>
                      <a:pt x="5" y="81"/>
                      <a:pt x="5" y="81"/>
                      <a:pt x="5" y="81"/>
                    </a:cubicBezTo>
                    <a:cubicBezTo>
                      <a:pt x="5" y="81"/>
                      <a:pt x="4" y="82"/>
                      <a:pt x="4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5" y="84"/>
                      <a:pt x="6" y="85"/>
                      <a:pt x="7" y="84"/>
                    </a:cubicBezTo>
                    <a:cubicBezTo>
                      <a:pt x="17" y="83"/>
                      <a:pt x="17" y="83"/>
                      <a:pt x="17" y="83"/>
                    </a:cubicBezTo>
                    <a:cubicBezTo>
                      <a:pt x="18" y="85"/>
                      <a:pt x="19" y="87"/>
                      <a:pt x="20" y="89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14" y="97"/>
                      <a:pt x="14" y="98"/>
                      <a:pt x="14" y="98"/>
                    </a:cubicBezTo>
                    <a:cubicBezTo>
                      <a:pt x="14" y="99"/>
                      <a:pt x="14" y="99"/>
                      <a:pt x="14" y="100"/>
                    </a:cubicBezTo>
                    <a:cubicBezTo>
                      <a:pt x="15" y="100"/>
                      <a:pt x="16" y="101"/>
                      <a:pt x="17" y="100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8" y="97"/>
                      <a:pt x="29" y="99"/>
                      <a:pt x="31" y="100"/>
                    </a:cubicBezTo>
                    <a:cubicBezTo>
                      <a:pt x="28" y="109"/>
                      <a:pt x="28" y="109"/>
                      <a:pt x="28" y="109"/>
                    </a:cubicBezTo>
                    <a:cubicBezTo>
                      <a:pt x="28" y="110"/>
                      <a:pt x="28" y="110"/>
                      <a:pt x="28" y="110"/>
                    </a:cubicBezTo>
                    <a:cubicBezTo>
                      <a:pt x="28" y="111"/>
                      <a:pt x="28" y="112"/>
                      <a:pt x="29" y="112"/>
                    </a:cubicBezTo>
                    <a:cubicBezTo>
                      <a:pt x="30" y="113"/>
                      <a:pt x="31" y="112"/>
                      <a:pt x="31" y="112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40" y="106"/>
                      <a:pt x="43" y="106"/>
                      <a:pt x="45" y="107"/>
                    </a:cubicBezTo>
                    <a:cubicBezTo>
                      <a:pt x="45" y="117"/>
                      <a:pt x="45" y="117"/>
                      <a:pt x="45" y="117"/>
                    </a:cubicBezTo>
                    <a:cubicBezTo>
                      <a:pt x="45" y="117"/>
                      <a:pt x="45" y="117"/>
                      <a:pt x="45" y="118"/>
                    </a:cubicBezTo>
                    <a:cubicBezTo>
                      <a:pt x="45" y="119"/>
                      <a:pt x="45" y="119"/>
                      <a:pt x="46" y="120"/>
                    </a:cubicBezTo>
                    <a:cubicBezTo>
                      <a:pt x="47" y="120"/>
                      <a:pt x="48" y="119"/>
                      <a:pt x="49" y="118"/>
                    </a:cubicBezTo>
                    <a:cubicBezTo>
                      <a:pt x="53" y="109"/>
                      <a:pt x="53" y="109"/>
                      <a:pt x="53" y="109"/>
                    </a:cubicBezTo>
                    <a:cubicBezTo>
                      <a:pt x="55" y="110"/>
                      <a:pt x="58" y="110"/>
                      <a:pt x="60" y="110"/>
                    </a:cubicBezTo>
                    <a:cubicBezTo>
                      <a:pt x="63" y="119"/>
                      <a:pt x="63" y="119"/>
                      <a:pt x="63" y="119"/>
                    </a:cubicBezTo>
                    <a:cubicBezTo>
                      <a:pt x="63" y="120"/>
                      <a:pt x="64" y="121"/>
                      <a:pt x="65" y="121"/>
                    </a:cubicBezTo>
                    <a:cubicBezTo>
                      <a:pt x="65" y="121"/>
                      <a:pt x="65" y="121"/>
                      <a:pt x="65" y="121"/>
                    </a:cubicBezTo>
                    <a:cubicBezTo>
                      <a:pt x="66" y="121"/>
                      <a:pt x="67" y="120"/>
                      <a:pt x="67" y="119"/>
                    </a:cubicBezTo>
                    <a:cubicBezTo>
                      <a:pt x="67" y="119"/>
                      <a:pt x="67" y="119"/>
                      <a:pt x="67" y="11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71" y="109"/>
                      <a:pt x="73" y="108"/>
                      <a:pt x="75" y="108"/>
                    </a:cubicBezTo>
                    <a:cubicBezTo>
                      <a:pt x="81" y="116"/>
                      <a:pt x="81" y="116"/>
                      <a:pt x="81" y="116"/>
                    </a:cubicBezTo>
                    <a:cubicBezTo>
                      <a:pt x="82" y="117"/>
                      <a:pt x="83" y="117"/>
                      <a:pt x="84" y="117"/>
                    </a:cubicBezTo>
                    <a:cubicBezTo>
                      <a:pt x="84" y="117"/>
                      <a:pt x="85" y="116"/>
                      <a:pt x="85" y="115"/>
                    </a:cubicBezTo>
                    <a:cubicBezTo>
                      <a:pt x="85" y="115"/>
                      <a:pt x="85" y="115"/>
                      <a:pt x="85" y="11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5" y="103"/>
                      <a:pt x="87" y="102"/>
                      <a:pt x="89" y="101"/>
                    </a:cubicBezTo>
                    <a:cubicBezTo>
                      <a:pt x="97" y="107"/>
                      <a:pt x="97" y="107"/>
                      <a:pt x="97" y="107"/>
                    </a:cubicBezTo>
                    <a:cubicBezTo>
                      <a:pt x="98" y="108"/>
                      <a:pt x="99" y="108"/>
                      <a:pt x="100" y="107"/>
                    </a:cubicBezTo>
                    <a:cubicBezTo>
                      <a:pt x="100" y="107"/>
                      <a:pt x="101" y="106"/>
                      <a:pt x="101" y="106"/>
                    </a:cubicBezTo>
                    <a:cubicBezTo>
                      <a:pt x="101" y="105"/>
                      <a:pt x="100" y="105"/>
                      <a:pt x="100" y="104"/>
                    </a:cubicBezTo>
                    <a:cubicBezTo>
                      <a:pt x="96" y="95"/>
                      <a:pt x="96" y="95"/>
                      <a:pt x="96" y="95"/>
                    </a:cubicBezTo>
                    <a:cubicBezTo>
                      <a:pt x="97" y="94"/>
                      <a:pt x="99" y="92"/>
                      <a:pt x="100" y="90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1" y="94"/>
                      <a:pt x="112" y="94"/>
                      <a:pt x="112" y="93"/>
                    </a:cubicBezTo>
                    <a:cubicBezTo>
                      <a:pt x="113" y="92"/>
                      <a:pt x="113" y="92"/>
                      <a:pt x="113" y="92"/>
                    </a:cubicBezTo>
                    <a:cubicBezTo>
                      <a:pt x="113" y="91"/>
                      <a:pt x="112" y="90"/>
                      <a:pt x="112" y="90"/>
                    </a:cubicBezTo>
                    <a:cubicBezTo>
                      <a:pt x="105" y="83"/>
                      <a:pt x="105" y="83"/>
                      <a:pt x="105" y="83"/>
                    </a:cubicBezTo>
                    <a:cubicBezTo>
                      <a:pt x="106" y="81"/>
                      <a:pt x="107" y="79"/>
                      <a:pt x="107" y="76"/>
                    </a:cubicBezTo>
                    <a:cubicBezTo>
                      <a:pt x="117" y="77"/>
                      <a:pt x="117" y="77"/>
                      <a:pt x="117" y="77"/>
                    </a:cubicBezTo>
                    <a:cubicBezTo>
                      <a:pt x="118" y="77"/>
                      <a:pt x="120" y="76"/>
                      <a:pt x="120" y="75"/>
                    </a:cubicBezTo>
                    <a:cubicBezTo>
                      <a:pt x="120" y="75"/>
                      <a:pt x="120" y="75"/>
                      <a:pt x="120" y="75"/>
                    </a:cubicBezTo>
                    <a:cubicBezTo>
                      <a:pt x="120" y="74"/>
                      <a:pt x="119" y="73"/>
                      <a:pt x="118" y="73"/>
                    </a:cubicBezTo>
                    <a:cubicBezTo>
                      <a:pt x="109" y="68"/>
                      <a:pt x="109" y="68"/>
                      <a:pt x="109" y="68"/>
                    </a:cubicBezTo>
                    <a:cubicBezTo>
                      <a:pt x="110" y="66"/>
                      <a:pt x="110" y="64"/>
                      <a:pt x="110" y="61"/>
                    </a:cubicBezTo>
                    <a:lnTo>
                      <a:pt x="120" y="58"/>
                    </a:lnTo>
                    <a:close/>
                    <a:moveTo>
                      <a:pt x="61" y="72"/>
                    </a:moveTo>
                    <a:cubicBezTo>
                      <a:pt x="55" y="72"/>
                      <a:pt x="50" y="67"/>
                      <a:pt x="50" y="61"/>
                    </a:cubicBezTo>
                    <a:cubicBezTo>
                      <a:pt x="50" y="54"/>
                      <a:pt x="55" y="49"/>
                      <a:pt x="61" y="49"/>
                    </a:cubicBezTo>
                    <a:cubicBezTo>
                      <a:pt x="67" y="49"/>
                      <a:pt x="72" y="54"/>
                      <a:pt x="72" y="61"/>
                    </a:cubicBezTo>
                    <a:cubicBezTo>
                      <a:pt x="72" y="67"/>
                      <a:pt x="67" y="72"/>
                      <a:pt x="61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Oval 21"/>
              <p:cNvSpPr>
                <a:spLocks noChangeArrowheads="1"/>
              </p:cNvSpPr>
              <p:nvPr/>
            </p:nvSpPr>
            <p:spPr bwMode="auto">
              <a:xfrm>
                <a:off x="-1055688" y="2462213"/>
                <a:ext cx="171450" cy="1714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Oval 22"/>
              <p:cNvSpPr>
                <a:spLocks noChangeArrowheads="1"/>
              </p:cNvSpPr>
              <p:nvPr/>
            </p:nvSpPr>
            <p:spPr bwMode="auto">
              <a:xfrm>
                <a:off x="-1776413" y="2792413"/>
                <a:ext cx="115888" cy="1190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Freeform 23"/>
              <p:cNvSpPr>
                <a:spLocks noEditPoints="1"/>
              </p:cNvSpPr>
              <p:nvPr/>
            </p:nvSpPr>
            <p:spPr bwMode="auto">
              <a:xfrm>
                <a:off x="-2773363" y="2439988"/>
                <a:ext cx="2692401" cy="2659063"/>
              </a:xfrm>
              <a:custGeom>
                <a:avLst/>
                <a:gdLst>
                  <a:gd name="T0" fmla="*/ 605 w 718"/>
                  <a:gd name="T1" fmla="*/ 20 h 709"/>
                  <a:gd name="T2" fmla="*/ 602 w 718"/>
                  <a:gd name="T3" fmla="*/ 58 h 709"/>
                  <a:gd name="T4" fmla="*/ 587 w 718"/>
                  <a:gd name="T5" fmla="*/ 93 h 709"/>
                  <a:gd name="T6" fmla="*/ 563 w 718"/>
                  <a:gd name="T7" fmla="*/ 121 h 709"/>
                  <a:gd name="T8" fmla="*/ 530 w 718"/>
                  <a:gd name="T9" fmla="*/ 141 h 709"/>
                  <a:gd name="T10" fmla="*/ 493 w 718"/>
                  <a:gd name="T11" fmla="*/ 149 h 709"/>
                  <a:gd name="T12" fmla="*/ 456 w 718"/>
                  <a:gd name="T13" fmla="*/ 147 h 709"/>
                  <a:gd name="T14" fmla="*/ 420 w 718"/>
                  <a:gd name="T15" fmla="*/ 134 h 709"/>
                  <a:gd name="T16" fmla="*/ 391 w 718"/>
                  <a:gd name="T17" fmla="*/ 110 h 709"/>
                  <a:gd name="T18" fmla="*/ 371 w 718"/>
                  <a:gd name="T19" fmla="*/ 78 h 709"/>
                  <a:gd name="T20" fmla="*/ 361 w 718"/>
                  <a:gd name="T21" fmla="*/ 42 h 709"/>
                  <a:gd name="T22" fmla="*/ 363 w 718"/>
                  <a:gd name="T23" fmla="*/ 4 h 709"/>
                  <a:gd name="T24" fmla="*/ 68 w 718"/>
                  <a:gd name="T25" fmla="*/ 221 h 709"/>
                  <a:gd name="T26" fmla="*/ 162 w 718"/>
                  <a:gd name="T27" fmla="*/ 514 h 709"/>
                  <a:gd name="T28" fmla="*/ 334 w 718"/>
                  <a:gd name="T29" fmla="*/ 176 h 709"/>
                  <a:gd name="T30" fmla="*/ 311 w 718"/>
                  <a:gd name="T31" fmla="*/ 189 h 709"/>
                  <a:gd name="T32" fmla="*/ 288 w 718"/>
                  <a:gd name="T33" fmla="*/ 197 h 709"/>
                  <a:gd name="T34" fmla="*/ 258 w 718"/>
                  <a:gd name="T35" fmla="*/ 192 h 709"/>
                  <a:gd name="T36" fmla="*/ 234 w 718"/>
                  <a:gd name="T37" fmla="*/ 181 h 709"/>
                  <a:gd name="T38" fmla="*/ 214 w 718"/>
                  <a:gd name="T39" fmla="*/ 164 h 709"/>
                  <a:gd name="T40" fmla="*/ 201 w 718"/>
                  <a:gd name="T41" fmla="*/ 141 h 709"/>
                  <a:gd name="T42" fmla="*/ 195 w 718"/>
                  <a:gd name="T43" fmla="*/ 116 h 709"/>
                  <a:gd name="T44" fmla="*/ 197 w 718"/>
                  <a:gd name="T45" fmla="*/ 89 h 709"/>
                  <a:gd name="T46" fmla="*/ 207 w 718"/>
                  <a:gd name="T47" fmla="*/ 64 h 709"/>
                  <a:gd name="T48" fmla="*/ 225 w 718"/>
                  <a:gd name="T49" fmla="*/ 43 h 709"/>
                  <a:gd name="T50" fmla="*/ 249 w 718"/>
                  <a:gd name="T51" fmla="*/ 29 h 709"/>
                  <a:gd name="T52" fmla="*/ 275 w 718"/>
                  <a:gd name="T53" fmla="*/ 23 h 709"/>
                  <a:gd name="T54" fmla="*/ 305 w 718"/>
                  <a:gd name="T55" fmla="*/ 28 h 709"/>
                  <a:gd name="T56" fmla="*/ 329 w 718"/>
                  <a:gd name="T57" fmla="*/ 38 h 709"/>
                  <a:gd name="T58" fmla="*/ 349 w 718"/>
                  <a:gd name="T59" fmla="*/ 55 h 709"/>
                  <a:gd name="T60" fmla="*/ 362 w 718"/>
                  <a:gd name="T61" fmla="*/ 78 h 709"/>
                  <a:gd name="T62" fmla="*/ 368 w 718"/>
                  <a:gd name="T63" fmla="*/ 104 h 709"/>
                  <a:gd name="T64" fmla="*/ 366 w 718"/>
                  <a:gd name="T65" fmla="*/ 131 h 709"/>
                  <a:gd name="T66" fmla="*/ 356 w 718"/>
                  <a:gd name="T67" fmla="*/ 156 h 709"/>
                  <a:gd name="T68" fmla="*/ 338 w 718"/>
                  <a:gd name="T69" fmla="*/ 176 h 709"/>
                  <a:gd name="T70" fmla="*/ 451 w 718"/>
                  <a:gd name="T71" fmla="*/ 208 h 709"/>
                  <a:gd name="T72" fmla="*/ 444 w 718"/>
                  <a:gd name="T73" fmla="*/ 224 h 709"/>
                  <a:gd name="T74" fmla="*/ 433 w 718"/>
                  <a:gd name="T75" fmla="*/ 237 h 709"/>
                  <a:gd name="T76" fmla="*/ 418 w 718"/>
                  <a:gd name="T77" fmla="*/ 247 h 709"/>
                  <a:gd name="T78" fmla="*/ 401 w 718"/>
                  <a:gd name="T79" fmla="*/ 251 h 709"/>
                  <a:gd name="T80" fmla="*/ 383 w 718"/>
                  <a:gd name="T81" fmla="*/ 250 h 709"/>
                  <a:gd name="T82" fmla="*/ 367 w 718"/>
                  <a:gd name="T83" fmla="*/ 243 h 709"/>
                  <a:gd name="T84" fmla="*/ 353 w 718"/>
                  <a:gd name="T85" fmla="*/ 232 h 709"/>
                  <a:gd name="T86" fmla="*/ 343 w 718"/>
                  <a:gd name="T87" fmla="*/ 217 h 709"/>
                  <a:gd name="T88" fmla="*/ 339 w 718"/>
                  <a:gd name="T89" fmla="*/ 200 h 709"/>
                  <a:gd name="T90" fmla="*/ 340 w 718"/>
                  <a:gd name="T91" fmla="*/ 183 h 709"/>
                  <a:gd name="T92" fmla="*/ 346 w 718"/>
                  <a:gd name="T93" fmla="*/ 166 h 709"/>
                  <a:gd name="T94" fmla="*/ 357 w 718"/>
                  <a:gd name="T95" fmla="*/ 153 h 709"/>
                  <a:gd name="T96" fmla="*/ 372 w 718"/>
                  <a:gd name="T97" fmla="*/ 143 h 709"/>
                  <a:gd name="T98" fmla="*/ 389 w 718"/>
                  <a:gd name="T99" fmla="*/ 138 h 709"/>
                  <a:gd name="T100" fmla="*/ 407 w 718"/>
                  <a:gd name="T101" fmla="*/ 139 h 709"/>
                  <a:gd name="T102" fmla="*/ 423 w 718"/>
                  <a:gd name="T103" fmla="*/ 146 h 709"/>
                  <a:gd name="T104" fmla="*/ 437 w 718"/>
                  <a:gd name="T105" fmla="*/ 157 h 709"/>
                  <a:gd name="T106" fmla="*/ 446 w 718"/>
                  <a:gd name="T107" fmla="*/ 172 h 709"/>
                  <a:gd name="T108" fmla="*/ 451 w 718"/>
                  <a:gd name="T109" fmla="*/ 18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18" h="709">
                    <a:moveTo>
                      <a:pt x="606" y="330"/>
                    </a:moveTo>
                    <a:cubicBezTo>
                      <a:pt x="718" y="140"/>
                      <a:pt x="627" y="0"/>
                      <a:pt x="627" y="0"/>
                    </a:cubicBezTo>
                    <a:cubicBezTo>
                      <a:pt x="578" y="0"/>
                      <a:pt x="578" y="0"/>
                      <a:pt x="578" y="0"/>
                    </a:cubicBezTo>
                    <a:cubicBezTo>
                      <a:pt x="579" y="4"/>
                      <a:pt x="580" y="9"/>
                      <a:pt x="581" y="13"/>
                    </a:cubicBezTo>
                    <a:cubicBezTo>
                      <a:pt x="601" y="16"/>
                      <a:pt x="601" y="16"/>
                      <a:pt x="601" y="16"/>
                    </a:cubicBezTo>
                    <a:cubicBezTo>
                      <a:pt x="603" y="16"/>
                      <a:pt x="605" y="18"/>
                      <a:pt x="605" y="20"/>
                    </a:cubicBezTo>
                    <a:cubicBezTo>
                      <a:pt x="605" y="20"/>
                      <a:pt x="605" y="20"/>
                      <a:pt x="605" y="20"/>
                    </a:cubicBezTo>
                    <a:cubicBezTo>
                      <a:pt x="605" y="23"/>
                      <a:pt x="604" y="24"/>
                      <a:pt x="601" y="24"/>
                    </a:cubicBezTo>
                    <a:cubicBezTo>
                      <a:pt x="582" y="30"/>
                      <a:pt x="582" y="30"/>
                      <a:pt x="582" y="30"/>
                    </a:cubicBezTo>
                    <a:cubicBezTo>
                      <a:pt x="582" y="35"/>
                      <a:pt x="581" y="40"/>
                      <a:pt x="581" y="45"/>
                    </a:cubicBezTo>
                    <a:cubicBezTo>
                      <a:pt x="599" y="54"/>
                      <a:pt x="599" y="54"/>
                      <a:pt x="599" y="54"/>
                    </a:cubicBezTo>
                    <a:cubicBezTo>
                      <a:pt x="601" y="55"/>
                      <a:pt x="602" y="56"/>
                      <a:pt x="602" y="58"/>
                    </a:cubicBezTo>
                    <a:cubicBezTo>
                      <a:pt x="602" y="58"/>
                      <a:pt x="602" y="59"/>
                      <a:pt x="602" y="59"/>
                    </a:cubicBezTo>
                    <a:cubicBezTo>
                      <a:pt x="601" y="61"/>
                      <a:pt x="599" y="62"/>
                      <a:pt x="597" y="62"/>
                    </a:cubicBezTo>
                    <a:cubicBezTo>
                      <a:pt x="577" y="62"/>
                      <a:pt x="577" y="62"/>
                      <a:pt x="577" y="62"/>
                    </a:cubicBezTo>
                    <a:cubicBezTo>
                      <a:pt x="575" y="66"/>
                      <a:pt x="573" y="71"/>
                      <a:pt x="571" y="75"/>
                    </a:cubicBezTo>
                    <a:cubicBezTo>
                      <a:pt x="585" y="89"/>
                      <a:pt x="585" y="89"/>
                      <a:pt x="585" y="89"/>
                    </a:cubicBezTo>
                    <a:cubicBezTo>
                      <a:pt x="587" y="90"/>
                      <a:pt x="587" y="91"/>
                      <a:pt x="587" y="93"/>
                    </a:cubicBezTo>
                    <a:cubicBezTo>
                      <a:pt x="587" y="94"/>
                      <a:pt x="587" y="94"/>
                      <a:pt x="587" y="95"/>
                    </a:cubicBezTo>
                    <a:cubicBezTo>
                      <a:pt x="585" y="97"/>
                      <a:pt x="583" y="97"/>
                      <a:pt x="581" y="96"/>
                    </a:cubicBezTo>
                    <a:cubicBezTo>
                      <a:pt x="562" y="90"/>
                      <a:pt x="562" y="90"/>
                      <a:pt x="562" y="90"/>
                    </a:cubicBezTo>
                    <a:cubicBezTo>
                      <a:pt x="559" y="94"/>
                      <a:pt x="556" y="97"/>
                      <a:pt x="552" y="101"/>
                    </a:cubicBezTo>
                    <a:cubicBezTo>
                      <a:pt x="562" y="119"/>
                      <a:pt x="562" y="119"/>
                      <a:pt x="562" y="119"/>
                    </a:cubicBezTo>
                    <a:cubicBezTo>
                      <a:pt x="562" y="120"/>
                      <a:pt x="563" y="120"/>
                      <a:pt x="563" y="121"/>
                    </a:cubicBezTo>
                    <a:cubicBezTo>
                      <a:pt x="563" y="122"/>
                      <a:pt x="562" y="124"/>
                      <a:pt x="561" y="124"/>
                    </a:cubicBezTo>
                    <a:cubicBezTo>
                      <a:pt x="559" y="126"/>
                      <a:pt x="557" y="126"/>
                      <a:pt x="555" y="124"/>
                    </a:cubicBezTo>
                    <a:cubicBezTo>
                      <a:pt x="539" y="112"/>
                      <a:pt x="539" y="112"/>
                      <a:pt x="539" y="112"/>
                    </a:cubicBezTo>
                    <a:cubicBezTo>
                      <a:pt x="535" y="114"/>
                      <a:pt x="531" y="117"/>
                      <a:pt x="527" y="119"/>
                    </a:cubicBezTo>
                    <a:cubicBezTo>
                      <a:pt x="530" y="139"/>
                      <a:pt x="530" y="139"/>
                      <a:pt x="530" y="139"/>
                    </a:cubicBezTo>
                    <a:cubicBezTo>
                      <a:pt x="530" y="140"/>
                      <a:pt x="530" y="140"/>
                      <a:pt x="530" y="141"/>
                    </a:cubicBezTo>
                    <a:cubicBezTo>
                      <a:pt x="530" y="142"/>
                      <a:pt x="529" y="144"/>
                      <a:pt x="528" y="145"/>
                    </a:cubicBezTo>
                    <a:cubicBezTo>
                      <a:pt x="526" y="145"/>
                      <a:pt x="523" y="144"/>
                      <a:pt x="522" y="142"/>
                    </a:cubicBezTo>
                    <a:cubicBezTo>
                      <a:pt x="511" y="126"/>
                      <a:pt x="511" y="126"/>
                      <a:pt x="511" y="126"/>
                    </a:cubicBezTo>
                    <a:cubicBezTo>
                      <a:pt x="506" y="127"/>
                      <a:pt x="501" y="128"/>
                      <a:pt x="497" y="12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49"/>
                      <a:pt x="493" y="149"/>
                      <a:pt x="493" y="149"/>
                    </a:cubicBezTo>
                    <a:cubicBezTo>
                      <a:pt x="493" y="151"/>
                      <a:pt x="492" y="153"/>
                      <a:pt x="490" y="153"/>
                    </a:cubicBezTo>
                    <a:cubicBezTo>
                      <a:pt x="490" y="153"/>
                      <a:pt x="490" y="153"/>
                      <a:pt x="489" y="153"/>
                    </a:cubicBezTo>
                    <a:cubicBezTo>
                      <a:pt x="487" y="153"/>
                      <a:pt x="486" y="152"/>
                      <a:pt x="485" y="150"/>
                    </a:cubicBezTo>
                    <a:cubicBezTo>
                      <a:pt x="479" y="130"/>
                      <a:pt x="479" y="130"/>
                      <a:pt x="479" y="130"/>
                    </a:cubicBezTo>
                    <a:cubicBezTo>
                      <a:pt x="475" y="130"/>
                      <a:pt x="470" y="130"/>
                      <a:pt x="465" y="129"/>
                    </a:cubicBezTo>
                    <a:cubicBezTo>
                      <a:pt x="456" y="147"/>
                      <a:pt x="456" y="147"/>
                      <a:pt x="456" y="147"/>
                    </a:cubicBezTo>
                    <a:cubicBezTo>
                      <a:pt x="455" y="149"/>
                      <a:pt x="453" y="151"/>
                      <a:pt x="451" y="150"/>
                    </a:cubicBezTo>
                    <a:cubicBezTo>
                      <a:pt x="449" y="150"/>
                      <a:pt x="448" y="148"/>
                      <a:pt x="448" y="146"/>
                    </a:cubicBezTo>
                    <a:cubicBezTo>
                      <a:pt x="448" y="146"/>
                      <a:pt x="448" y="146"/>
                      <a:pt x="448" y="145"/>
                    </a:cubicBezTo>
                    <a:cubicBezTo>
                      <a:pt x="448" y="125"/>
                      <a:pt x="448" y="125"/>
                      <a:pt x="448" y="125"/>
                    </a:cubicBezTo>
                    <a:cubicBezTo>
                      <a:pt x="444" y="123"/>
                      <a:pt x="439" y="121"/>
                      <a:pt x="435" y="119"/>
                    </a:cubicBezTo>
                    <a:cubicBezTo>
                      <a:pt x="420" y="134"/>
                      <a:pt x="420" y="134"/>
                      <a:pt x="420" y="134"/>
                    </a:cubicBezTo>
                    <a:cubicBezTo>
                      <a:pt x="419" y="135"/>
                      <a:pt x="417" y="136"/>
                      <a:pt x="415" y="135"/>
                    </a:cubicBezTo>
                    <a:cubicBezTo>
                      <a:pt x="414" y="134"/>
                      <a:pt x="413" y="133"/>
                      <a:pt x="413" y="131"/>
                    </a:cubicBezTo>
                    <a:cubicBezTo>
                      <a:pt x="413" y="131"/>
                      <a:pt x="413" y="130"/>
                      <a:pt x="414" y="129"/>
                    </a:cubicBezTo>
                    <a:cubicBezTo>
                      <a:pt x="420" y="110"/>
                      <a:pt x="420" y="110"/>
                      <a:pt x="420" y="110"/>
                    </a:cubicBezTo>
                    <a:cubicBezTo>
                      <a:pt x="416" y="107"/>
                      <a:pt x="413" y="104"/>
                      <a:pt x="409" y="101"/>
                    </a:cubicBezTo>
                    <a:cubicBezTo>
                      <a:pt x="391" y="110"/>
                      <a:pt x="391" y="110"/>
                      <a:pt x="391" y="110"/>
                    </a:cubicBezTo>
                    <a:cubicBezTo>
                      <a:pt x="389" y="111"/>
                      <a:pt x="387" y="111"/>
                      <a:pt x="386" y="109"/>
                    </a:cubicBezTo>
                    <a:cubicBezTo>
                      <a:pt x="385" y="109"/>
                      <a:pt x="385" y="108"/>
                      <a:pt x="385" y="107"/>
                    </a:cubicBezTo>
                    <a:cubicBezTo>
                      <a:pt x="385" y="106"/>
                      <a:pt x="385" y="104"/>
                      <a:pt x="386" y="104"/>
                    </a:cubicBezTo>
                    <a:cubicBezTo>
                      <a:pt x="398" y="87"/>
                      <a:pt x="398" y="87"/>
                      <a:pt x="398" y="87"/>
                    </a:cubicBezTo>
                    <a:cubicBezTo>
                      <a:pt x="395" y="83"/>
                      <a:pt x="393" y="79"/>
                      <a:pt x="391" y="75"/>
                    </a:cubicBezTo>
                    <a:cubicBezTo>
                      <a:pt x="371" y="78"/>
                      <a:pt x="371" y="78"/>
                      <a:pt x="371" y="78"/>
                    </a:cubicBezTo>
                    <a:cubicBezTo>
                      <a:pt x="369" y="79"/>
                      <a:pt x="366" y="78"/>
                      <a:pt x="365" y="76"/>
                    </a:cubicBezTo>
                    <a:cubicBezTo>
                      <a:pt x="365" y="75"/>
                      <a:pt x="365" y="75"/>
                      <a:pt x="365" y="74"/>
                    </a:cubicBezTo>
                    <a:cubicBezTo>
                      <a:pt x="365" y="73"/>
                      <a:pt x="366" y="71"/>
                      <a:pt x="368" y="71"/>
                    </a:cubicBezTo>
                    <a:cubicBezTo>
                      <a:pt x="384" y="59"/>
                      <a:pt x="384" y="59"/>
                      <a:pt x="384" y="59"/>
                    </a:cubicBezTo>
                    <a:cubicBezTo>
                      <a:pt x="383" y="54"/>
                      <a:pt x="382" y="50"/>
                      <a:pt x="381" y="45"/>
                    </a:cubicBezTo>
                    <a:cubicBezTo>
                      <a:pt x="361" y="42"/>
                      <a:pt x="361" y="42"/>
                      <a:pt x="361" y="42"/>
                    </a:cubicBezTo>
                    <a:cubicBezTo>
                      <a:pt x="359" y="42"/>
                      <a:pt x="357" y="40"/>
                      <a:pt x="357" y="38"/>
                    </a:cubicBezTo>
                    <a:cubicBezTo>
                      <a:pt x="357" y="38"/>
                      <a:pt x="357" y="38"/>
                      <a:pt x="357" y="38"/>
                    </a:cubicBezTo>
                    <a:cubicBezTo>
                      <a:pt x="357" y="36"/>
                      <a:pt x="358" y="34"/>
                      <a:pt x="360" y="34"/>
                    </a:cubicBezTo>
                    <a:cubicBezTo>
                      <a:pt x="380" y="28"/>
                      <a:pt x="380" y="28"/>
                      <a:pt x="380" y="28"/>
                    </a:cubicBezTo>
                    <a:cubicBezTo>
                      <a:pt x="380" y="23"/>
                      <a:pt x="380" y="18"/>
                      <a:pt x="381" y="13"/>
                    </a:cubicBezTo>
                    <a:cubicBezTo>
                      <a:pt x="363" y="4"/>
                      <a:pt x="363" y="4"/>
                      <a:pt x="363" y="4"/>
                    </a:cubicBezTo>
                    <a:cubicBezTo>
                      <a:pt x="361" y="4"/>
                      <a:pt x="360" y="2"/>
                      <a:pt x="360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3" y="41"/>
                      <a:pt x="83" y="85"/>
                      <a:pt x="83" y="85"/>
                    </a:cubicBezTo>
                    <a:cubicBezTo>
                      <a:pt x="71" y="115"/>
                      <a:pt x="79" y="137"/>
                      <a:pt x="79" y="137"/>
                    </a:cubicBezTo>
                    <a:cubicBezTo>
                      <a:pt x="103" y="178"/>
                      <a:pt x="84" y="200"/>
                      <a:pt x="68" y="221"/>
                    </a:cubicBezTo>
                    <a:cubicBezTo>
                      <a:pt x="53" y="242"/>
                      <a:pt x="0" y="315"/>
                      <a:pt x="51" y="317"/>
                    </a:cubicBezTo>
                    <a:cubicBezTo>
                      <a:pt x="99" y="318"/>
                      <a:pt x="84" y="334"/>
                      <a:pt x="84" y="334"/>
                    </a:cubicBezTo>
                    <a:cubicBezTo>
                      <a:pt x="63" y="380"/>
                      <a:pt x="96" y="381"/>
                      <a:pt x="96" y="381"/>
                    </a:cubicBezTo>
                    <a:cubicBezTo>
                      <a:pt x="81" y="408"/>
                      <a:pt x="103" y="409"/>
                      <a:pt x="103" y="409"/>
                    </a:cubicBezTo>
                    <a:cubicBezTo>
                      <a:pt x="135" y="409"/>
                      <a:pt x="118" y="438"/>
                      <a:pt x="118" y="438"/>
                    </a:cubicBezTo>
                    <a:cubicBezTo>
                      <a:pt x="79" y="481"/>
                      <a:pt x="113" y="524"/>
                      <a:pt x="162" y="514"/>
                    </a:cubicBezTo>
                    <a:cubicBezTo>
                      <a:pt x="259" y="494"/>
                      <a:pt x="309" y="527"/>
                      <a:pt x="286" y="597"/>
                    </a:cubicBezTo>
                    <a:cubicBezTo>
                      <a:pt x="263" y="666"/>
                      <a:pt x="232" y="709"/>
                      <a:pt x="232" y="709"/>
                    </a:cubicBezTo>
                    <a:cubicBezTo>
                      <a:pt x="659" y="709"/>
                      <a:pt x="659" y="709"/>
                      <a:pt x="659" y="709"/>
                    </a:cubicBezTo>
                    <a:cubicBezTo>
                      <a:pt x="568" y="521"/>
                      <a:pt x="568" y="521"/>
                      <a:pt x="568" y="521"/>
                    </a:cubicBezTo>
                    <a:cubicBezTo>
                      <a:pt x="540" y="458"/>
                      <a:pt x="606" y="330"/>
                      <a:pt x="606" y="330"/>
                    </a:cubicBezTo>
                    <a:close/>
                    <a:moveTo>
                      <a:pt x="334" y="176"/>
                    </a:move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0" y="169"/>
                      <a:pt x="317" y="171"/>
                      <a:pt x="314" y="173"/>
                    </a:cubicBezTo>
                    <a:cubicBezTo>
                      <a:pt x="316" y="187"/>
                      <a:pt x="316" y="187"/>
                      <a:pt x="316" y="187"/>
                    </a:cubicBezTo>
                    <a:cubicBezTo>
                      <a:pt x="316" y="187"/>
                      <a:pt x="316" y="188"/>
                      <a:pt x="316" y="188"/>
                    </a:cubicBezTo>
                    <a:cubicBezTo>
                      <a:pt x="316" y="189"/>
                      <a:pt x="315" y="190"/>
                      <a:pt x="314" y="191"/>
                    </a:cubicBezTo>
                    <a:cubicBezTo>
                      <a:pt x="313" y="191"/>
                      <a:pt x="311" y="190"/>
                      <a:pt x="311" y="189"/>
                    </a:cubicBezTo>
                    <a:cubicBezTo>
                      <a:pt x="302" y="177"/>
                      <a:pt x="302" y="177"/>
                      <a:pt x="302" y="177"/>
                    </a:cubicBezTo>
                    <a:cubicBezTo>
                      <a:pt x="299" y="178"/>
                      <a:pt x="296" y="179"/>
                      <a:pt x="293" y="180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4"/>
                      <a:pt x="290" y="194"/>
                      <a:pt x="290" y="194"/>
                    </a:cubicBezTo>
                    <a:cubicBezTo>
                      <a:pt x="290" y="195"/>
                      <a:pt x="289" y="197"/>
                      <a:pt x="288" y="197"/>
                    </a:cubicBezTo>
                    <a:cubicBezTo>
                      <a:pt x="288" y="197"/>
                      <a:pt x="288" y="197"/>
                      <a:pt x="288" y="197"/>
                    </a:cubicBezTo>
                    <a:cubicBezTo>
                      <a:pt x="286" y="197"/>
                      <a:pt x="285" y="196"/>
                      <a:pt x="285" y="194"/>
                    </a:cubicBezTo>
                    <a:cubicBezTo>
                      <a:pt x="281" y="180"/>
                      <a:pt x="281" y="180"/>
                      <a:pt x="281" y="180"/>
                    </a:cubicBezTo>
                    <a:cubicBezTo>
                      <a:pt x="277" y="180"/>
                      <a:pt x="274" y="180"/>
                      <a:pt x="270" y="180"/>
                    </a:cubicBezTo>
                    <a:cubicBezTo>
                      <a:pt x="264" y="192"/>
                      <a:pt x="264" y="192"/>
                      <a:pt x="264" y="192"/>
                    </a:cubicBezTo>
                    <a:cubicBezTo>
                      <a:pt x="264" y="194"/>
                      <a:pt x="262" y="195"/>
                      <a:pt x="261" y="194"/>
                    </a:cubicBezTo>
                    <a:cubicBezTo>
                      <a:pt x="259" y="194"/>
                      <a:pt x="258" y="193"/>
                      <a:pt x="258" y="192"/>
                    </a:cubicBezTo>
                    <a:cubicBezTo>
                      <a:pt x="258" y="191"/>
                      <a:pt x="258" y="191"/>
                      <a:pt x="259" y="191"/>
                    </a:cubicBezTo>
                    <a:cubicBezTo>
                      <a:pt x="259" y="177"/>
                      <a:pt x="259" y="177"/>
                      <a:pt x="259" y="177"/>
                    </a:cubicBezTo>
                    <a:cubicBezTo>
                      <a:pt x="255" y="176"/>
                      <a:pt x="252" y="174"/>
                      <a:pt x="249" y="173"/>
                    </a:cubicBezTo>
                    <a:cubicBezTo>
                      <a:pt x="239" y="183"/>
                      <a:pt x="239" y="183"/>
                      <a:pt x="239" y="183"/>
                    </a:cubicBezTo>
                    <a:cubicBezTo>
                      <a:pt x="238" y="184"/>
                      <a:pt x="237" y="185"/>
                      <a:pt x="235" y="184"/>
                    </a:cubicBezTo>
                    <a:cubicBezTo>
                      <a:pt x="235" y="183"/>
                      <a:pt x="234" y="182"/>
                      <a:pt x="234" y="181"/>
                    </a:cubicBezTo>
                    <a:cubicBezTo>
                      <a:pt x="234" y="181"/>
                      <a:pt x="234" y="180"/>
                      <a:pt x="235" y="180"/>
                    </a:cubicBezTo>
                    <a:cubicBezTo>
                      <a:pt x="239" y="166"/>
                      <a:pt x="239" y="166"/>
                      <a:pt x="239" y="166"/>
                    </a:cubicBezTo>
                    <a:cubicBezTo>
                      <a:pt x="236" y="164"/>
                      <a:pt x="234" y="162"/>
                      <a:pt x="231" y="160"/>
                    </a:cubicBezTo>
                    <a:cubicBezTo>
                      <a:pt x="219" y="166"/>
                      <a:pt x="219" y="166"/>
                      <a:pt x="219" y="166"/>
                    </a:cubicBezTo>
                    <a:cubicBezTo>
                      <a:pt x="218" y="167"/>
                      <a:pt x="216" y="167"/>
                      <a:pt x="215" y="166"/>
                    </a:cubicBezTo>
                    <a:cubicBezTo>
                      <a:pt x="214" y="165"/>
                      <a:pt x="214" y="165"/>
                      <a:pt x="214" y="164"/>
                    </a:cubicBezTo>
                    <a:cubicBezTo>
                      <a:pt x="214" y="163"/>
                      <a:pt x="214" y="163"/>
                      <a:pt x="215" y="162"/>
                    </a:cubicBezTo>
                    <a:cubicBezTo>
                      <a:pt x="224" y="151"/>
                      <a:pt x="224" y="151"/>
                      <a:pt x="224" y="151"/>
                    </a:cubicBezTo>
                    <a:cubicBezTo>
                      <a:pt x="222" y="148"/>
                      <a:pt x="220" y="145"/>
                      <a:pt x="218" y="142"/>
                    </a:cubicBezTo>
                    <a:cubicBezTo>
                      <a:pt x="204" y="144"/>
                      <a:pt x="204" y="144"/>
                      <a:pt x="204" y="144"/>
                    </a:cubicBezTo>
                    <a:cubicBezTo>
                      <a:pt x="203" y="145"/>
                      <a:pt x="201" y="144"/>
                      <a:pt x="201" y="143"/>
                    </a:cubicBezTo>
                    <a:cubicBezTo>
                      <a:pt x="201" y="142"/>
                      <a:pt x="201" y="142"/>
                      <a:pt x="201" y="141"/>
                    </a:cubicBezTo>
                    <a:cubicBezTo>
                      <a:pt x="201" y="140"/>
                      <a:pt x="201" y="139"/>
                      <a:pt x="202" y="139"/>
                    </a:cubicBezTo>
                    <a:cubicBezTo>
                      <a:pt x="214" y="131"/>
                      <a:pt x="214" y="131"/>
                      <a:pt x="214" y="131"/>
                    </a:cubicBezTo>
                    <a:cubicBezTo>
                      <a:pt x="213" y="127"/>
                      <a:pt x="212" y="124"/>
                      <a:pt x="212" y="121"/>
                    </a:cubicBezTo>
                    <a:cubicBezTo>
                      <a:pt x="198" y="119"/>
                      <a:pt x="198" y="119"/>
                      <a:pt x="198" y="119"/>
                    </a:cubicBezTo>
                    <a:cubicBezTo>
                      <a:pt x="196" y="119"/>
                      <a:pt x="195" y="118"/>
                      <a:pt x="195" y="116"/>
                    </a:cubicBezTo>
                    <a:cubicBezTo>
                      <a:pt x="195" y="116"/>
                      <a:pt x="195" y="116"/>
                      <a:pt x="195" y="116"/>
                    </a:cubicBezTo>
                    <a:cubicBezTo>
                      <a:pt x="195" y="114"/>
                      <a:pt x="196" y="113"/>
                      <a:pt x="197" y="113"/>
                    </a:cubicBezTo>
                    <a:cubicBezTo>
                      <a:pt x="211" y="109"/>
                      <a:pt x="211" y="109"/>
                      <a:pt x="211" y="109"/>
                    </a:cubicBezTo>
                    <a:cubicBezTo>
                      <a:pt x="211" y="105"/>
                      <a:pt x="211" y="102"/>
                      <a:pt x="212" y="99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8" y="92"/>
                      <a:pt x="197" y="91"/>
                      <a:pt x="197" y="89"/>
                    </a:cubicBezTo>
                    <a:cubicBezTo>
                      <a:pt x="197" y="89"/>
                      <a:pt x="197" y="89"/>
                      <a:pt x="197" y="89"/>
                    </a:cubicBezTo>
                    <a:cubicBezTo>
                      <a:pt x="197" y="87"/>
                      <a:pt x="199" y="86"/>
                      <a:pt x="200" y="87"/>
                    </a:cubicBezTo>
                    <a:cubicBezTo>
                      <a:pt x="215" y="87"/>
                      <a:pt x="215" y="87"/>
                      <a:pt x="215" y="87"/>
                    </a:cubicBezTo>
                    <a:cubicBezTo>
                      <a:pt x="216" y="84"/>
                      <a:pt x="217" y="81"/>
                      <a:pt x="218" y="78"/>
                    </a:cubicBezTo>
                    <a:cubicBezTo>
                      <a:pt x="208" y="68"/>
                      <a:pt x="208" y="68"/>
                      <a:pt x="208" y="68"/>
                    </a:cubicBezTo>
                    <a:cubicBezTo>
                      <a:pt x="208" y="67"/>
                      <a:pt x="207" y="66"/>
                      <a:pt x="207" y="65"/>
                    </a:cubicBezTo>
                    <a:cubicBezTo>
                      <a:pt x="207" y="65"/>
                      <a:pt x="207" y="64"/>
                      <a:pt x="207" y="64"/>
                    </a:cubicBezTo>
                    <a:cubicBezTo>
                      <a:pt x="208" y="62"/>
                      <a:pt x="210" y="62"/>
                      <a:pt x="211" y="63"/>
                    </a:cubicBezTo>
                    <a:cubicBezTo>
                      <a:pt x="225" y="67"/>
                      <a:pt x="225" y="67"/>
                      <a:pt x="225" y="67"/>
                    </a:cubicBezTo>
                    <a:cubicBezTo>
                      <a:pt x="227" y="65"/>
                      <a:pt x="229" y="62"/>
                      <a:pt x="232" y="60"/>
                    </a:cubicBezTo>
                    <a:cubicBezTo>
                      <a:pt x="225" y="47"/>
                      <a:pt x="225" y="47"/>
                      <a:pt x="225" y="47"/>
                    </a:cubicBezTo>
                    <a:cubicBezTo>
                      <a:pt x="225" y="46"/>
                      <a:pt x="224" y="46"/>
                      <a:pt x="224" y="45"/>
                    </a:cubicBezTo>
                    <a:cubicBezTo>
                      <a:pt x="224" y="44"/>
                      <a:pt x="225" y="44"/>
                      <a:pt x="225" y="43"/>
                    </a:cubicBezTo>
                    <a:cubicBezTo>
                      <a:pt x="227" y="42"/>
                      <a:pt x="228" y="42"/>
                      <a:pt x="229" y="43"/>
                    </a:cubicBezTo>
                    <a:cubicBezTo>
                      <a:pt x="241" y="52"/>
                      <a:pt x="241" y="52"/>
                      <a:pt x="241" y="52"/>
                    </a:cubicBezTo>
                    <a:cubicBezTo>
                      <a:pt x="243" y="50"/>
                      <a:pt x="246" y="48"/>
                      <a:pt x="249" y="47"/>
                    </a:cubicBezTo>
                    <a:cubicBezTo>
                      <a:pt x="247" y="33"/>
                      <a:pt x="247" y="33"/>
                      <a:pt x="247" y="33"/>
                    </a:cubicBezTo>
                    <a:cubicBezTo>
                      <a:pt x="247" y="32"/>
                      <a:pt x="247" y="32"/>
                      <a:pt x="247" y="32"/>
                    </a:cubicBezTo>
                    <a:cubicBezTo>
                      <a:pt x="247" y="30"/>
                      <a:pt x="248" y="29"/>
                      <a:pt x="249" y="29"/>
                    </a:cubicBezTo>
                    <a:cubicBezTo>
                      <a:pt x="250" y="28"/>
                      <a:pt x="252" y="29"/>
                      <a:pt x="252" y="31"/>
                    </a:cubicBezTo>
                    <a:cubicBezTo>
                      <a:pt x="261" y="42"/>
                      <a:pt x="261" y="42"/>
                      <a:pt x="261" y="42"/>
                    </a:cubicBezTo>
                    <a:cubicBezTo>
                      <a:pt x="264" y="41"/>
                      <a:pt x="267" y="40"/>
                      <a:pt x="270" y="40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6"/>
                      <a:pt x="273" y="26"/>
                      <a:pt x="273" y="26"/>
                    </a:cubicBezTo>
                    <a:cubicBezTo>
                      <a:pt x="273" y="24"/>
                      <a:pt x="274" y="23"/>
                      <a:pt x="275" y="23"/>
                    </a:cubicBezTo>
                    <a:cubicBezTo>
                      <a:pt x="277" y="23"/>
                      <a:pt x="278" y="24"/>
                      <a:pt x="278" y="25"/>
                    </a:cubicBezTo>
                    <a:cubicBezTo>
                      <a:pt x="282" y="39"/>
                      <a:pt x="282" y="39"/>
                      <a:pt x="282" y="39"/>
                    </a:cubicBezTo>
                    <a:cubicBezTo>
                      <a:pt x="286" y="39"/>
                      <a:pt x="289" y="39"/>
                      <a:pt x="293" y="40"/>
                    </a:cubicBezTo>
                    <a:cubicBezTo>
                      <a:pt x="299" y="27"/>
                      <a:pt x="299" y="27"/>
                      <a:pt x="299" y="27"/>
                    </a:cubicBezTo>
                    <a:cubicBezTo>
                      <a:pt x="299" y="26"/>
                      <a:pt x="301" y="25"/>
                      <a:pt x="302" y="25"/>
                    </a:cubicBezTo>
                    <a:cubicBezTo>
                      <a:pt x="304" y="25"/>
                      <a:pt x="305" y="27"/>
                      <a:pt x="305" y="28"/>
                    </a:cubicBezTo>
                    <a:cubicBezTo>
                      <a:pt x="305" y="28"/>
                      <a:pt x="305" y="28"/>
                      <a:pt x="304" y="29"/>
                    </a:cubicBezTo>
                    <a:cubicBezTo>
                      <a:pt x="304" y="43"/>
                      <a:pt x="304" y="43"/>
                      <a:pt x="304" y="43"/>
                    </a:cubicBezTo>
                    <a:cubicBezTo>
                      <a:pt x="308" y="44"/>
                      <a:pt x="311" y="45"/>
                      <a:pt x="314" y="47"/>
                    </a:cubicBezTo>
                    <a:cubicBezTo>
                      <a:pt x="324" y="37"/>
                      <a:pt x="324" y="37"/>
                      <a:pt x="324" y="37"/>
                    </a:cubicBezTo>
                    <a:cubicBezTo>
                      <a:pt x="325" y="35"/>
                      <a:pt x="326" y="35"/>
                      <a:pt x="328" y="36"/>
                    </a:cubicBezTo>
                    <a:cubicBezTo>
                      <a:pt x="328" y="36"/>
                      <a:pt x="329" y="37"/>
                      <a:pt x="329" y="38"/>
                    </a:cubicBezTo>
                    <a:cubicBezTo>
                      <a:pt x="329" y="39"/>
                      <a:pt x="329" y="39"/>
                      <a:pt x="328" y="40"/>
                    </a:cubicBezTo>
                    <a:cubicBezTo>
                      <a:pt x="324" y="53"/>
                      <a:pt x="324" y="53"/>
                      <a:pt x="324" y="53"/>
                    </a:cubicBezTo>
                    <a:cubicBezTo>
                      <a:pt x="327" y="55"/>
                      <a:pt x="329" y="57"/>
                      <a:pt x="332" y="60"/>
                    </a:cubicBezTo>
                    <a:cubicBezTo>
                      <a:pt x="344" y="53"/>
                      <a:pt x="344" y="53"/>
                      <a:pt x="344" y="53"/>
                    </a:cubicBezTo>
                    <a:cubicBezTo>
                      <a:pt x="345" y="52"/>
                      <a:pt x="347" y="52"/>
                      <a:pt x="348" y="54"/>
                    </a:cubicBezTo>
                    <a:cubicBezTo>
                      <a:pt x="349" y="54"/>
                      <a:pt x="349" y="55"/>
                      <a:pt x="349" y="55"/>
                    </a:cubicBezTo>
                    <a:cubicBezTo>
                      <a:pt x="349" y="56"/>
                      <a:pt x="349" y="57"/>
                      <a:pt x="348" y="58"/>
                    </a:cubicBezTo>
                    <a:cubicBezTo>
                      <a:pt x="339" y="69"/>
                      <a:pt x="339" y="69"/>
                      <a:pt x="339" y="69"/>
                    </a:cubicBezTo>
                    <a:cubicBezTo>
                      <a:pt x="341" y="72"/>
                      <a:pt x="343" y="75"/>
                      <a:pt x="345" y="78"/>
                    </a:cubicBezTo>
                    <a:cubicBezTo>
                      <a:pt x="359" y="75"/>
                      <a:pt x="359" y="75"/>
                      <a:pt x="359" y="75"/>
                    </a:cubicBezTo>
                    <a:cubicBezTo>
                      <a:pt x="360" y="75"/>
                      <a:pt x="362" y="76"/>
                      <a:pt x="362" y="77"/>
                    </a:cubicBezTo>
                    <a:cubicBezTo>
                      <a:pt x="362" y="77"/>
                      <a:pt x="362" y="78"/>
                      <a:pt x="362" y="78"/>
                    </a:cubicBezTo>
                    <a:cubicBezTo>
                      <a:pt x="362" y="79"/>
                      <a:pt x="362" y="80"/>
                      <a:pt x="361" y="81"/>
                    </a:cubicBezTo>
                    <a:cubicBezTo>
                      <a:pt x="349" y="89"/>
                      <a:pt x="349" y="89"/>
                      <a:pt x="349" y="89"/>
                    </a:cubicBezTo>
                    <a:cubicBezTo>
                      <a:pt x="350" y="92"/>
                      <a:pt x="351" y="95"/>
                      <a:pt x="351" y="99"/>
                    </a:cubicBezTo>
                    <a:cubicBezTo>
                      <a:pt x="365" y="101"/>
                      <a:pt x="365" y="101"/>
                      <a:pt x="365" y="101"/>
                    </a:cubicBezTo>
                    <a:cubicBezTo>
                      <a:pt x="367" y="101"/>
                      <a:pt x="368" y="102"/>
                      <a:pt x="368" y="104"/>
                    </a:cubicBezTo>
                    <a:cubicBezTo>
                      <a:pt x="368" y="104"/>
                      <a:pt x="368" y="104"/>
                      <a:pt x="368" y="104"/>
                    </a:cubicBezTo>
                    <a:cubicBezTo>
                      <a:pt x="368" y="105"/>
                      <a:pt x="367" y="106"/>
                      <a:pt x="366" y="107"/>
                    </a:cubicBezTo>
                    <a:cubicBezTo>
                      <a:pt x="352" y="111"/>
                      <a:pt x="352" y="111"/>
                      <a:pt x="352" y="111"/>
                    </a:cubicBezTo>
                    <a:cubicBezTo>
                      <a:pt x="352" y="114"/>
                      <a:pt x="352" y="118"/>
                      <a:pt x="351" y="121"/>
                    </a:cubicBezTo>
                    <a:cubicBezTo>
                      <a:pt x="364" y="127"/>
                      <a:pt x="364" y="127"/>
                      <a:pt x="364" y="127"/>
                    </a:cubicBezTo>
                    <a:cubicBezTo>
                      <a:pt x="365" y="128"/>
                      <a:pt x="366" y="129"/>
                      <a:pt x="366" y="130"/>
                    </a:cubicBezTo>
                    <a:cubicBezTo>
                      <a:pt x="366" y="130"/>
                      <a:pt x="366" y="130"/>
                      <a:pt x="366" y="131"/>
                    </a:cubicBezTo>
                    <a:cubicBezTo>
                      <a:pt x="366" y="132"/>
                      <a:pt x="364" y="133"/>
                      <a:pt x="363" y="133"/>
                    </a:cubicBezTo>
                    <a:cubicBezTo>
                      <a:pt x="348" y="133"/>
                      <a:pt x="348" y="133"/>
                      <a:pt x="348" y="133"/>
                    </a:cubicBezTo>
                    <a:cubicBezTo>
                      <a:pt x="347" y="136"/>
                      <a:pt x="346" y="139"/>
                      <a:pt x="345" y="142"/>
                    </a:cubicBezTo>
                    <a:cubicBezTo>
                      <a:pt x="355" y="152"/>
                      <a:pt x="355" y="152"/>
                      <a:pt x="355" y="152"/>
                    </a:cubicBezTo>
                    <a:cubicBezTo>
                      <a:pt x="355" y="153"/>
                      <a:pt x="356" y="153"/>
                      <a:pt x="356" y="154"/>
                    </a:cubicBezTo>
                    <a:cubicBezTo>
                      <a:pt x="356" y="155"/>
                      <a:pt x="356" y="155"/>
                      <a:pt x="356" y="156"/>
                    </a:cubicBezTo>
                    <a:cubicBezTo>
                      <a:pt x="355" y="157"/>
                      <a:pt x="353" y="158"/>
                      <a:pt x="352" y="157"/>
                    </a:cubicBezTo>
                    <a:cubicBezTo>
                      <a:pt x="338" y="152"/>
                      <a:pt x="338" y="152"/>
                      <a:pt x="338" y="152"/>
                    </a:cubicBezTo>
                    <a:cubicBezTo>
                      <a:pt x="336" y="155"/>
                      <a:pt x="334" y="157"/>
                      <a:pt x="331" y="160"/>
                    </a:cubicBezTo>
                    <a:cubicBezTo>
                      <a:pt x="338" y="173"/>
                      <a:pt x="338" y="173"/>
                      <a:pt x="338" y="173"/>
                    </a:cubicBezTo>
                    <a:cubicBezTo>
                      <a:pt x="338" y="173"/>
                      <a:pt x="339" y="174"/>
                      <a:pt x="339" y="174"/>
                    </a:cubicBezTo>
                    <a:cubicBezTo>
                      <a:pt x="339" y="175"/>
                      <a:pt x="338" y="176"/>
                      <a:pt x="338" y="176"/>
                    </a:cubicBezTo>
                    <a:cubicBezTo>
                      <a:pt x="336" y="177"/>
                      <a:pt x="335" y="177"/>
                      <a:pt x="334" y="176"/>
                    </a:cubicBezTo>
                    <a:close/>
                    <a:moveTo>
                      <a:pt x="451" y="192"/>
                    </a:moveTo>
                    <a:cubicBezTo>
                      <a:pt x="442" y="195"/>
                      <a:pt x="442" y="195"/>
                      <a:pt x="442" y="195"/>
                    </a:cubicBezTo>
                    <a:cubicBezTo>
                      <a:pt x="442" y="197"/>
                      <a:pt x="442" y="200"/>
                      <a:pt x="441" y="202"/>
                    </a:cubicBezTo>
                    <a:cubicBezTo>
                      <a:pt x="450" y="206"/>
                      <a:pt x="450" y="206"/>
                      <a:pt x="450" y="206"/>
                    </a:cubicBezTo>
                    <a:cubicBezTo>
                      <a:pt x="451" y="206"/>
                      <a:pt x="451" y="207"/>
                      <a:pt x="451" y="208"/>
                    </a:cubicBezTo>
                    <a:cubicBezTo>
                      <a:pt x="451" y="208"/>
                      <a:pt x="451" y="208"/>
                      <a:pt x="451" y="208"/>
                    </a:cubicBezTo>
                    <a:cubicBezTo>
                      <a:pt x="451" y="209"/>
                      <a:pt x="450" y="210"/>
                      <a:pt x="449" y="210"/>
                    </a:cubicBezTo>
                    <a:cubicBezTo>
                      <a:pt x="439" y="210"/>
                      <a:pt x="439" y="210"/>
                      <a:pt x="439" y="210"/>
                    </a:cubicBezTo>
                    <a:cubicBezTo>
                      <a:pt x="439" y="212"/>
                      <a:pt x="438" y="214"/>
                      <a:pt x="437" y="216"/>
                    </a:cubicBezTo>
                    <a:cubicBezTo>
                      <a:pt x="444" y="223"/>
                      <a:pt x="444" y="223"/>
                      <a:pt x="444" y="223"/>
                    </a:cubicBezTo>
                    <a:cubicBezTo>
                      <a:pt x="444" y="223"/>
                      <a:pt x="444" y="224"/>
                      <a:pt x="444" y="224"/>
                    </a:cubicBezTo>
                    <a:cubicBezTo>
                      <a:pt x="444" y="225"/>
                      <a:pt x="444" y="225"/>
                      <a:pt x="444" y="225"/>
                    </a:cubicBezTo>
                    <a:cubicBezTo>
                      <a:pt x="444" y="226"/>
                      <a:pt x="443" y="226"/>
                      <a:pt x="442" y="226"/>
                    </a:cubicBezTo>
                    <a:cubicBezTo>
                      <a:pt x="433" y="223"/>
                      <a:pt x="433" y="223"/>
                      <a:pt x="433" y="223"/>
                    </a:cubicBezTo>
                    <a:cubicBezTo>
                      <a:pt x="431" y="224"/>
                      <a:pt x="430" y="226"/>
                      <a:pt x="428" y="228"/>
                    </a:cubicBezTo>
                    <a:cubicBezTo>
                      <a:pt x="433" y="236"/>
                      <a:pt x="433" y="236"/>
                      <a:pt x="433" y="236"/>
                    </a:cubicBezTo>
                    <a:cubicBezTo>
                      <a:pt x="433" y="237"/>
                      <a:pt x="433" y="237"/>
                      <a:pt x="433" y="237"/>
                    </a:cubicBezTo>
                    <a:cubicBezTo>
                      <a:pt x="433" y="238"/>
                      <a:pt x="433" y="239"/>
                      <a:pt x="432" y="239"/>
                    </a:cubicBezTo>
                    <a:cubicBezTo>
                      <a:pt x="431" y="240"/>
                      <a:pt x="430" y="239"/>
                      <a:pt x="430" y="239"/>
                    </a:cubicBezTo>
                    <a:cubicBezTo>
                      <a:pt x="422" y="233"/>
                      <a:pt x="422" y="233"/>
                      <a:pt x="422" y="233"/>
                    </a:cubicBezTo>
                    <a:cubicBezTo>
                      <a:pt x="420" y="234"/>
                      <a:pt x="418" y="235"/>
                      <a:pt x="416" y="236"/>
                    </a:cubicBezTo>
                    <a:cubicBezTo>
                      <a:pt x="418" y="246"/>
                      <a:pt x="418" y="246"/>
                      <a:pt x="418" y="246"/>
                    </a:cubicBezTo>
                    <a:cubicBezTo>
                      <a:pt x="418" y="246"/>
                      <a:pt x="418" y="246"/>
                      <a:pt x="418" y="247"/>
                    </a:cubicBezTo>
                    <a:cubicBezTo>
                      <a:pt x="418" y="247"/>
                      <a:pt x="417" y="248"/>
                      <a:pt x="417" y="248"/>
                    </a:cubicBezTo>
                    <a:cubicBezTo>
                      <a:pt x="416" y="249"/>
                      <a:pt x="415" y="248"/>
                      <a:pt x="414" y="247"/>
                    </a:cubicBezTo>
                    <a:cubicBezTo>
                      <a:pt x="409" y="239"/>
                      <a:pt x="409" y="239"/>
                      <a:pt x="409" y="239"/>
                    </a:cubicBezTo>
                    <a:cubicBezTo>
                      <a:pt x="407" y="240"/>
                      <a:pt x="404" y="241"/>
                      <a:pt x="402" y="241"/>
                    </a:cubicBezTo>
                    <a:cubicBezTo>
                      <a:pt x="401" y="250"/>
                      <a:pt x="401" y="250"/>
                      <a:pt x="401" y="250"/>
                    </a:cubicBezTo>
                    <a:cubicBezTo>
                      <a:pt x="401" y="250"/>
                      <a:pt x="401" y="251"/>
                      <a:pt x="401" y="251"/>
                    </a:cubicBezTo>
                    <a:cubicBezTo>
                      <a:pt x="401" y="252"/>
                      <a:pt x="400" y="252"/>
                      <a:pt x="399" y="252"/>
                    </a:cubicBezTo>
                    <a:cubicBezTo>
                      <a:pt x="399" y="252"/>
                      <a:pt x="399" y="252"/>
                      <a:pt x="399" y="252"/>
                    </a:cubicBezTo>
                    <a:cubicBezTo>
                      <a:pt x="398" y="252"/>
                      <a:pt x="397" y="252"/>
                      <a:pt x="397" y="251"/>
                    </a:cubicBezTo>
                    <a:cubicBezTo>
                      <a:pt x="394" y="242"/>
                      <a:pt x="394" y="242"/>
                      <a:pt x="394" y="242"/>
                    </a:cubicBezTo>
                    <a:cubicBezTo>
                      <a:pt x="392" y="242"/>
                      <a:pt x="390" y="241"/>
                      <a:pt x="387" y="241"/>
                    </a:cubicBezTo>
                    <a:cubicBezTo>
                      <a:pt x="383" y="250"/>
                      <a:pt x="383" y="250"/>
                      <a:pt x="383" y="250"/>
                    </a:cubicBezTo>
                    <a:cubicBezTo>
                      <a:pt x="383" y="251"/>
                      <a:pt x="382" y="251"/>
                      <a:pt x="381" y="251"/>
                    </a:cubicBezTo>
                    <a:cubicBezTo>
                      <a:pt x="380" y="251"/>
                      <a:pt x="379" y="250"/>
                      <a:pt x="379" y="249"/>
                    </a:cubicBezTo>
                    <a:cubicBezTo>
                      <a:pt x="379" y="249"/>
                      <a:pt x="379" y="249"/>
                      <a:pt x="379" y="249"/>
                    </a:cubicBezTo>
                    <a:cubicBezTo>
                      <a:pt x="380" y="239"/>
                      <a:pt x="380" y="239"/>
                      <a:pt x="380" y="239"/>
                    </a:cubicBezTo>
                    <a:cubicBezTo>
                      <a:pt x="377" y="238"/>
                      <a:pt x="375" y="237"/>
                      <a:pt x="373" y="236"/>
                    </a:cubicBezTo>
                    <a:cubicBezTo>
                      <a:pt x="367" y="243"/>
                      <a:pt x="367" y="243"/>
                      <a:pt x="367" y="243"/>
                    </a:cubicBezTo>
                    <a:cubicBezTo>
                      <a:pt x="366" y="244"/>
                      <a:pt x="365" y="244"/>
                      <a:pt x="364" y="244"/>
                    </a:cubicBezTo>
                    <a:cubicBezTo>
                      <a:pt x="364" y="243"/>
                      <a:pt x="363" y="243"/>
                      <a:pt x="363" y="242"/>
                    </a:cubicBezTo>
                    <a:cubicBezTo>
                      <a:pt x="363" y="242"/>
                      <a:pt x="363" y="242"/>
                      <a:pt x="364" y="241"/>
                    </a:cubicBezTo>
                    <a:cubicBezTo>
                      <a:pt x="367" y="232"/>
                      <a:pt x="367" y="232"/>
                      <a:pt x="367" y="232"/>
                    </a:cubicBezTo>
                    <a:cubicBezTo>
                      <a:pt x="365" y="231"/>
                      <a:pt x="363" y="229"/>
                      <a:pt x="361" y="228"/>
                    </a:cubicBezTo>
                    <a:cubicBezTo>
                      <a:pt x="353" y="232"/>
                      <a:pt x="353" y="232"/>
                      <a:pt x="353" y="232"/>
                    </a:cubicBezTo>
                    <a:cubicBezTo>
                      <a:pt x="352" y="233"/>
                      <a:pt x="351" y="233"/>
                      <a:pt x="350" y="232"/>
                    </a:cubicBezTo>
                    <a:cubicBezTo>
                      <a:pt x="350" y="232"/>
                      <a:pt x="350" y="231"/>
                      <a:pt x="350" y="231"/>
                    </a:cubicBezTo>
                    <a:cubicBezTo>
                      <a:pt x="350" y="230"/>
                      <a:pt x="350" y="230"/>
                      <a:pt x="351" y="229"/>
                    </a:cubicBezTo>
                    <a:cubicBezTo>
                      <a:pt x="356" y="222"/>
                      <a:pt x="356" y="222"/>
                      <a:pt x="356" y="222"/>
                    </a:cubicBezTo>
                    <a:cubicBezTo>
                      <a:pt x="355" y="220"/>
                      <a:pt x="354" y="218"/>
                      <a:pt x="353" y="216"/>
                    </a:cubicBezTo>
                    <a:cubicBezTo>
                      <a:pt x="343" y="217"/>
                      <a:pt x="343" y="217"/>
                      <a:pt x="343" y="217"/>
                    </a:cubicBezTo>
                    <a:cubicBezTo>
                      <a:pt x="342" y="218"/>
                      <a:pt x="341" y="217"/>
                      <a:pt x="341" y="216"/>
                    </a:cubicBezTo>
                    <a:cubicBezTo>
                      <a:pt x="341" y="216"/>
                      <a:pt x="341" y="216"/>
                      <a:pt x="341" y="216"/>
                    </a:cubicBezTo>
                    <a:cubicBezTo>
                      <a:pt x="341" y="215"/>
                      <a:pt x="341" y="214"/>
                      <a:pt x="342" y="214"/>
                    </a:cubicBezTo>
                    <a:cubicBezTo>
                      <a:pt x="350" y="208"/>
                      <a:pt x="350" y="208"/>
                      <a:pt x="350" y="208"/>
                    </a:cubicBezTo>
                    <a:cubicBezTo>
                      <a:pt x="349" y="206"/>
                      <a:pt x="349" y="204"/>
                      <a:pt x="348" y="202"/>
                    </a:cubicBezTo>
                    <a:cubicBezTo>
                      <a:pt x="339" y="200"/>
                      <a:pt x="339" y="200"/>
                      <a:pt x="339" y="200"/>
                    </a:cubicBezTo>
                    <a:cubicBezTo>
                      <a:pt x="338" y="200"/>
                      <a:pt x="337" y="200"/>
                      <a:pt x="337" y="199"/>
                    </a:cubicBezTo>
                    <a:cubicBezTo>
                      <a:pt x="337" y="199"/>
                      <a:pt x="337" y="198"/>
                      <a:pt x="337" y="198"/>
                    </a:cubicBezTo>
                    <a:cubicBezTo>
                      <a:pt x="337" y="197"/>
                      <a:pt x="338" y="197"/>
                      <a:pt x="339" y="197"/>
                    </a:cubicBezTo>
                    <a:cubicBezTo>
                      <a:pt x="348" y="194"/>
                      <a:pt x="348" y="194"/>
                      <a:pt x="348" y="194"/>
                    </a:cubicBezTo>
                    <a:cubicBezTo>
                      <a:pt x="348" y="191"/>
                      <a:pt x="348" y="189"/>
                      <a:pt x="348" y="187"/>
                    </a:cubicBezTo>
                    <a:cubicBezTo>
                      <a:pt x="340" y="183"/>
                      <a:pt x="340" y="183"/>
                      <a:pt x="340" y="183"/>
                    </a:cubicBezTo>
                    <a:cubicBezTo>
                      <a:pt x="339" y="182"/>
                      <a:pt x="338" y="182"/>
                      <a:pt x="338" y="181"/>
                    </a:cubicBezTo>
                    <a:cubicBezTo>
                      <a:pt x="338" y="181"/>
                      <a:pt x="338" y="181"/>
                      <a:pt x="338" y="180"/>
                    </a:cubicBezTo>
                    <a:cubicBezTo>
                      <a:pt x="339" y="179"/>
                      <a:pt x="340" y="179"/>
                      <a:pt x="341" y="179"/>
                    </a:cubicBezTo>
                    <a:cubicBezTo>
                      <a:pt x="350" y="179"/>
                      <a:pt x="350" y="179"/>
                      <a:pt x="350" y="179"/>
                    </a:cubicBezTo>
                    <a:cubicBezTo>
                      <a:pt x="351" y="177"/>
                      <a:pt x="352" y="175"/>
                      <a:pt x="353" y="173"/>
                    </a:cubicBezTo>
                    <a:cubicBezTo>
                      <a:pt x="346" y="166"/>
                      <a:pt x="346" y="166"/>
                      <a:pt x="346" y="166"/>
                    </a:cubicBezTo>
                    <a:cubicBezTo>
                      <a:pt x="346" y="166"/>
                      <a:pt x="345" y="165"/>
                      <a:pt x="345" y="165"/>
                    </a:cubicBezTo>
                    <a:cubicBezTo>
                      <a:pt x="345" y="164"/>
                      <a:pt x="345" y="164"/>
                      <a:pt x="345" y="164"/>
                    </a:cubicBezTo>
                    <a:cubicBezTo>
                      <a:pt x="346" y="163"/>
                      <a:pt x="347" y="163"/>
                      <a:pt x="348" y="163"/>
                    </a:cubicBezTo>
                    <a:cubicBezTo>
                      <a:pt x="357" y="166"/>
                      <a:pt x="357" y="166"/>
                      <a:pt x="357" y="166"/>
                    </a:cubicBezTo>
                    <a:cubicBezTo>
                      <a:pt x="358" y="164"/>
                      <a:pt x="360" y="163"/>
                      <a:pt x="361" y="161"/>
                    </a:cubicBezTo>
                    <a:cubicBezTo>
                      <a:pt x="357" y="153"/>
                      <a:pt x="357" y="153"/>
                      <a:pt x="357" y="153"/>
                    </a:cubicBezTo>
                    <a:cubicBezTo>
                      <a:pt x="357" y="152"/>
                      <a:pt x="357" y="152"/>
                      <a:pt x="357" y="151"/>
                    </a:cubicBezTo>
                    <a:cubicBezTo>
                      <a:pt x="357" y="151"/>
                      <a:pt x="357" y="150"/>
                      <a:pt x="357" y="150"/>
                    </a:cubicBezTo>
                    <a:cubicBezTo>
                      <a:pt x="358" y="149"/>
                      <a:pt x="359" y="149"/>
                      <a:pt x="360" y="150"/>
                    </a:cubicBezTo>
                    <a:cubicBezTo>
                      <a:pt x="368" y="156"/>
                      <a:pt x="368" y="156"/>
                      <a:pt x="368" y="156"/>
                    </a:cubicBezTo>
                    <a:cubicBezTo>
                      <a:pt x="369" y="155"/>
                      <a:pt x="371" y="153"/>
                      <a:pt x="373" y="152"/>
                    </a:cubicBezTo>
                    <a:cubicBezTo>
                      <a:pt x="372" y="143"/>
                      <a:pt x="372" y="143"/>
                      <a:pt x="372" y="143"/>
                    </a:cubicBezTo>
                    <a:cubicBezTo>
                      <a:pt x="372" y="143"/>
                      <a:pt x="372" y="143"/>
                      <a:pt x="372" y="142"/>
                    </a:cubicBezTo>
                    <a:cubicBezTo>
                      <a:pt x="372" y="142"/>
                      <a:pt x="372" y="141"/>
                      <a:pt x="373" y="141"/>
                    </a:cubicBezTo>
                    <a:cubicBezTo>
                      <a:pt x="374" y="140"/>
                      <a:pt x="375" y="141"/>
                      <a:pt x="375" y="142"/>
                    </a:cubicBezTo>
                    <a:cubicBezTo>
                      <a:pt x="381" y="149"/>
                      <a:pt x="381" y="149"/>
                      <a:pt x="381" y="149"/>
                    </a:cubicBezTo>
                    <a:cubicBezTo>
                      <a:pt x="383" y="149"/>
                      <a:pt x="385" y="148"/>
                      <a:pt x="387" y="14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8"/>
                      <a:pt x="389" y="138"/>
                      <a:pt x="389" y="138"/>
                    </a:cubicBezTo>
                    <a:cubicBezTo>
                      <a:pt x="389" y="137"/>
                      <a:pt x="390" y="136"/>
                      <a:pt x="391" y="136"/>
                    </a:cubicBezTo>
                    <a:cubicBezTo>
                      <a:pt x="392" y="136"/>
                      <a:pt x="393" y="137"/>
                      <a:pt x="393" y="138"/>
                    </a:cubicBezTo>
                    <a:cubicBezTo>
                      <a:pt x="395" y="147"/>
                      <a:pt x="395" y="147"/>
                      <a:pt x="395" y="147"/>
                    </a:cubicBezTo>
                    <a:cubicBezTo>
                      <a:pt x="398" y="147"/>
                      <a:pt x="400" y="147"/>
                      <a:pt x="402" y="148"/>
                    </a:cubicBezTo>
                    <a:cubicBezTo>
                      <a:pt x="407" y="139"/>
                      <a:pt x="407" y="139"/>
                      <a:pt x="407" y="139"/>
                    </a:cubicBezTo>
                    <a:cubicBezTo>
                      <a:pt x="407" y="138"/>
                      <a:pt x="408" y="138"/>
                      <a:pt x="409" y="138"/>
                    </a:cubicBezTo>
                    <a:cubicBezTo>
                      <a:pt x="410" y="138"/>
                      <a:pt x="410" y="139"/>
                      <a:pt x="410" y="140"/>
                    </a:cubicBezTo>
                    <a:cubicBezTo>
                      <a:pt x="410" y="140"/>
                      <a:pt x="410" y="140"/>
                      <a:pt x="410" y="140"/>
                    </a:cubicBezTo>
                    <a:cubicBezTo>
                      <a:pt x="410" y="150"/>
                      <a:pt x="410" y="150"/>
                      <a:pt x="410" y="150"/>
                    </a:cubicBezTo>
                    <a:cubicBezTo>
                      <a:pt x="412" y="150"/>
                      <a:pt x="414" y="151"/>
                      <a:pt x="416" y="152"/>
                    </a:cubicBezTo>
                    <a:cubicBezTo>
                      <a:pt x="423" y="146"/>
                      <a:pt x="423" y="146"/>
                      <a:pt x="423" y="146"/>
                    </a:cubicBezTo>
                    <a:cubicBezTo>
                      <a:pt x="424" y="145"/>
                      <a:pt x="425" y="145"/>
                      <a:pt x="426" y="145"/>
                    </a:cubicBezTo>
                    <a:cubicBezTo>
                      <a:pt x="426" y="145"/>
                      <a:pt x="426" y="146"/>
                      <a:pt x="426" y="147"/>
                    </a:cubicBezTo>
                    <a:cubicBezTo>
                      <a:pt x="426" y="147"/>
                      <a:pt x="426" y="147"/>
                      <a:pt x="426" y="148"/>
                    </a:cubicBezTo>
                    <a:cubicBezTo>
                      <a:pt x="423" y="157"/>
                      <a:pt x="423" y="157"/>
                      <a:pt x="423" y="157"/>
                    </a:cubicBezTo>
                    <a:cubicBezTo>
                      <a:pt x="425" y="158"/>
                      <a:pt x="427" y="159"/>
                      <a:pt x="428" y="161"/>
                    </a:cubicBezTo>
                    <a:cubicBezTo>
                      <a:pt x="437" y="157"/>
                      <a:pt x="437" y="157"/>
                      <a:pt x="437" y="157"/>
                    </a:cubicBezTo>
                    <a:cubicBezTo>
                      <a:pt x="437" y="156"/>
                      <a:pt x="439" y="156"/>
                      <a:pt x="439" y="157"/>
                    </a:cubicBezTo>
                    <a:cubicBezTo>
                      <a:pt x="440" y="157"/>
                      <a:pt x="440" y="158"/>
                      <a:pt x="440" y="158"/>
                    </a:cubicBezTo>
                    <a:cubicBezTo>
                      <a:pt x="440" y="159"/>
                      <a:pt x="440" y="159"/>
                      <a:pt x="439" y="160"/>
                    </a:cubicBezTo>
                    <a:cubicBezTo>
                      <a:pt x="433" y="167"/>
                      <a:pt x="433" y="167"/>
                      <a:pt x="433" y="167"/>
                    </a:cubicBezTo>
                    <a:cubicBezTo>
                      <a:pt x="435" y="169"/>
                      <a:pt x="436" y="171"/>
                      <a:pt x="437" y="173"/>
                    </a:cubicBezTo>
                    <a:cubicBezTo>
                      <a:pt x="446" y="172"/>
                      <a:pt x="446" y="172"/>
                      <a:pt x="446" y="172"/>
                    </a:cubicBezTo>
                    <a:cubicBezTo>
                      <a:pt x="447" y="171"/>
                      <a:pt x="448" y="172"/>
                      <a:pt x="449" y="173"/>
                    </a:cubicBezTo>
                    <a:cubicBezTo>
                      <a:pt x="449" y="173"/>
                      <a:pt x="449" y="173"/>
                      <a:pt x="449" y="173"/>
                    </a:cubicBezTo>
                    <a:cubicBezTo>
                      <a:pt x="449" y="174"/>
                      <a:pt x="448" y="175"/>
                      <a:pt x="448" y="175"/>
                    </a:cubicBezTo>
                    <a:cubicBezTo>
                      <a:pt x="440" y="180"/>
                      <a:pt x="440" y="180"/>
                      <a:pt x="440" y="180"/>
                    </a:cubicBezTo>
                    <a:cubicBezTo>
                      <a:pt x="441" y="183"/>
                      <a:pt x="441" y="185"/>
                      <a:pt x="441" y="187"/>
                    </a:cubicBezTo>
                    <a:cubicBezTo>
                      <a:pt x="451" y="189"/>
                      <a:pt x="451" y="189"/>
                      <a:pt x="451" y="189"/>
                    </a:cubicBezTo>
                    <a:cubicBezTo>
                      <a:pt x="452" y="188"/>
                      <a:pt x="453" y="189"/>
                      <a:pt x="453" y="190"/>
                    </a:cubicBezTo>
                    <a:cubicBezTo>
                      <a:pt x="453" y="190"/>
                      <a:pt x="453" y="190"/>
                      <a:pt x="453" y="190"/>
                    </a:cubicBezTo>
                    <a:cubicBezTo>
                      <a:pt x="453" y="191"/>
                      <a:pt x="452" y="192"/>
                      <a:pt x="451" y="1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Oval 24"/>
              <p:cNvSpPr>
                <a:spLocks noChangeArrowheads="1"/>
              </p:cNvSpPr>
              <p:nvPr/>
            </p:nvSpPr>
            <p:spPr bwMode="auto">
              <a:xfrm>
                <a:off x="-1333500" y="3128963"/>
                <a:ext cx="77788" cy="79375"/>
              </a:xfrm>
              <a:prstGeom prst="ellipse">
                <a:avLst/>
              </a:prstGeom>
              <a:grpFill/>
              <a:ln w="9525">
                <a:noFill/>
                <a:round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Freeform 25"/>
              <p:cNvSpPr/>
              <p:nvPr/>
            </p:nvSpPr>
            <p:spPr bwMode="auto">
              <a:xfrm>
                <a:off x="-1423988" y="2082800"/>
                <a:ext cx="889000" cy="357188"/>
              </a:xfrm>
              <a:custGeom>
                <a:avLst/>
                <a:gdLst>
                  <a:gd name="T0" fmla="*/ 218 w 237"/>
                  <a:gd name="T1" fmla="*/ 95 h 95"/>
                  <a:gd name="T2" fmla="*/ 217 w 237"/>
                  <a:gd name="T3" fmla="*/ 94 h 95"/>
                  <a:gd name="T4" fmla="*/ 234 w 237"/>
                  <a:gd name="T5" fmla="*/ 82 h 95"/>
                  <a:gd name="T6" fmla="*/ 237 w 237"/>
                  <a:gd name="T7" fmla="*/ 79 h 95"/>
                  <a:gd name="T8" fmla="*/ 236 w 237"/>
                  <a:gd name="T9" fmla="*/ 77 h 95"/>
                  <a:gd name="T10" fmla="*/ 231 w 237"/>
                  <a:gd name="T11" fmla="*/ 75 h 95"/>
                  <a:gd name="T12" fmla="*/ 211 w 237"/>
                  <a:gd name="T13" fmla="*/ 78 h 95"/>
                  <a:gd name="T14" fmla="*/ 203 w 237"/>
                  <a:gd name="T15" fmla="*/ 66 h 95"/>
                  <a:gd name="T16" fmla="*/ 216 w 237"/>
                  <a:gd name="T17" fmla="*/ 49 h 95"/>
                  <a:gd name="T18" fmla="*/ 217 w 237"/>
                  <a:gd name="T19" fmla="*/ 46 h 95"/>
                  <a:gd name="T20" fmla="*/ 216 w 237"/>
                  <a:gd name="T21" fmla="*/ 44 h 95"/>
                  <a:gd name="T22" fmla="*/ 211 w 237"/>
                  <a:gd name="T23" fmla="*/ 43 h 95"/>
                  <a:gd name="T24" fmla="*/ 192 w 237"/>
                  <a:gd name="T25" fmla="*/ 53 h 95"/>
                  <a:gd name="T26" fmla="*/ 181 w 237"/>
                  <a:gd name="T27" fmla="*/ 43 h 95"/>
                  <a:gd name="T28" fmla="*/ 188 w 237"/>
                  <a:gd name="T29" fmla="*/ 24 h 95"/>
                  <a:gd name="T30" fmla="*/ 189 w 237"/>
                  <a:gd name="T31" fmla="*/ 22 h 95"/>
                  <a:gd name="T32" fmla="*/ 187 w 237"/>
                  <a:gd name="T33" fmla="*/ 18 h 95"/>
                  <a:gd name="T34" fmla="*/ 181 w 237"/>
                  <a:gd name="T35" fmla="*/ 20 h 95"/>
                  <a:gd name="T36" fmla="*/ 167 w 237"/>
                  <a:gd name="T37" fmla="*/ 34 h 95"/>
                  <a:gd name="T38" fmla="*/ 153 w 237"/>
                  <a:gd name="T39" fmla="*/ 28 h 95"/>
                  <a:gd name="T40" fmla="*/ 154 w 237"/>
                  <a:gd name="T41" fmla="*/ 8 h 95"/>
                  <a:gd name="T42" fmla="*/ 154 w 237"/>
                  <a:gd name="T43" fmla="*/ 7 h 95"/>
                  <a:gd name="T44" fmla="*/ 151 w 237"/>
                  <a:gd name="T45" fmla="*/ 3 h 95"/>
                  <a:gd name="T46" fmla="*/ 146 w 237"/>
                  <a:gd name="T47" fmla="*/ 6 h 95"/>
                  <a:gd name="T48" fmla="*/ 137 w 237"/>
                  <a:gd name="T49" fmla="*/ 24 h 95"/>
                  <a:gd name="T50" fmla="*/ 122 w 237"/>
                  <a:gd name="T51" fmla="*/ 23 h 95"/>
                  <a:gd name="T52" fmla="*/ 116 w 237"/>
                  <a:gd name="T53" fmla="*/ 4 h 95"/>
                  <a:gd name="T54" fmla="*/ 112 w 237"/>
                  <a:gd name="T55" fmla="*/ 0 h 95"/>
                  <a:gd name="T56" fmla="*/ 108 w 237"/>
                  <a:gd name="T57" fmla="*/ 4 h 95"/>
                  <a:gd name="T58" fmla="*/ 108 w 237"/>
                  <a:gd name="T59" fmla="*/ 4 h 95"/>
                  <a:gd name="T60" fmla="*/ 105 w 237"/>
                  <a:gd name="T61" fmla="*/ 24 h 95"/>
                  <a:gd name="T62" fmla="*/ 91 w 237"/>
                  <a:gd name="T63" fmla="*/ 28 h 95"/>
                  <a:gd name="T64" fmla="*/ 79 w 237"/>
                  <a:gd name="T65" fmla="*/ 11 h 95"/>
                  <a:gd name="T66" fmla="*/ 74 w 237"/>
                  <a:gd name="T67" fmla="*/ 9 h 95"/>
                  <a:gd name="T68" fmla="*/ 71 w 237"/>
                  <a:gd name="T69" fmla="*/ 12 h 95"/>
                  <a:gd name="T70" fmla="*/ 72 w 237"/>
                  <a:gd name="T71" fmla="*/ 14 h 95"/>
                  <a:gd name="T72" fmla="*/ 75 w 237"/>
                  <a:gd name="T73" fmla="*/ 34 h 95"/>
                  <a:gd name="T74" fmla="*/ 63 w 237"/>
                  <a:gd name="T75" fmla="*/ 42 h 95"/>
                  <a:gd name="T76" fmla="*/ 46 w 237"/>
                  <a:gd name="T77" fmla="*/ 29 h 95"/>
                  <a:gd name="T78" fmla="*/ 41 w 237"/>
                  <a:gd name="T79" fmla="*/ 29 h 95"/>
                  <a:gd name="T80" fmla="*/ 39 w 237"/>
                  <a:gd name="T81" fmla="*/ 32 h 95"/>
                  <a:gd name="T82" fmla="*/ 40 w 237"/>
                  <a:gd name="T83" fmla="*/ 34 h 95"/>
                  <a:gd name="T84" fmla="*/ 49 w 237"/>
                  <a:gd name="T85" fmla="*/ 53 h 95"/>
                  <a:gd name="T86" fmla="*/ 40 w 237"/>
                  <a:gd name="T87" fmla="*/ 64 h 95"/>
                  <a:gd name="T88" fmla="*/ 21 w 237"/>
                  <a:gd name="T89" fmla="*/ 57 h 95"/>
                  <a:gd name="T90" fmla="*/ 15 w 237"/>
                  <a:gd name="T91" fmla="*/ 58 h 95"/>
                  <a:gd name="T92" fmla="*/ 14 w 237"/>
                  <a:gd name="T93" fmla="*/ 60 h 95"/>
                  <a:gd name="T94" fmla="*/ 16 w 237"/>
                  <a:gd name="T95" fmla="*/ 64 h 95"/>
                  <a:gd name="T96" fmla="*/ 31 w 237"/>
                  <a:gd name="T97" fmla="*/ 78 h 95"/>
                  <a:gd name="T98" fmla="*/ 25 w 237"/>
                  <a:gd name="T99" fmla="*/ 92 h 95"/>
                  <a:gd name="T100" fmla="*/ 5 w 237"/>
                  <a:gd name="T101" fmla="*/ 91 h 95"/>
                  <a:gd name="T102" fmla="*/ 0 w 237"/>
                  <a:gd name="T103" fmla="*/ 94 h 95"/>
                  <a:gd name="T104" fmla="*/ 0 w 237"/>
                  <a:gd name="T105" fmla="*/ 95 h 95"/>
                  <a:gd name="T106" fmla="*/ 218 w 237"/>
                  <a:gd name="T10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6" h="95">
                    <a:moveTo>
                      <a:pt x="218" y="95"/>
                    </a:moveTo>
                    <a:cubicBezTo>
                      <a:pt x="218" y="95"/>
                      <a:pt x="217" y="94"/>
                      <a:pt x="217" y="94"/>
                    </a:cubicBezTo>
                    <a:cubicBezTo>
                      <a:pt x="234" y="82"/>
                      <a:pt x="234" y="82"/>
                      <a:pt x="234" y="82"/>
                    </a:cubicBezTo>
                    <a:cubicBezTo>
                      <a:pt x="236" y="82"/>
                      <a:pt x="237" y="80"/>
                      <a:pt x="237" y="79"/>
                    </a:cubicBezTo>
                    <a:cubicBezTo>
                      <a:pt x="237" y="78"/>
                      <a:pt x="236" y="78"/>
                      <a:pt x="236" y="77"/>
                    </a:cubicBezTo>
                    <a:cubicBezTo>
                      <a:pt x="235" y="75"/>
                      <a:pt x="233" y="74"/>
                      <a:pt x="231" y="75"/>
                    </a:cubicBezTo>
                    <a:cubicBezTo>
                      <a:pt x="211" y="78"/>
                      <a:pt x="211" y="78"/>
                      <a:pt x="211" y="78"/>
                    </a:cubicBezTo>
                    <a:cubicBezTo>
                      <a:pt x="209" y="74"/>
                      <a:pt x="206" y="70"/>
                      <a:pt x="203" y="66"/>
                    </a:cubicBezTo>
                    <a:cubicBezTo>
                      <a:pt x="216" y="49"/>
                      <a:pt x="216" y="49"/>
                      <a:pt x="216" y="49"/>
                    </a:cubicBezTo>
                    <a:cubicBezTo>
                      <a:pt x="217" y="49"/>
                      <a:pt x="217" y="48"/>
                      <a:pt x="217" y="46"/>
                    </a:cubicBezTo>
                    <a:cubicBezTo>
                      <a:pt x="217" y="46"/>
                      <a:pt x="217" y="45"/>
                      <a:pt x="216" y="44"/>
                    </a:cubicBezTo>
                    <a:cubicBezTo>
                      <a:pt x="215" y="42"/>
                      <a:pt x="212" y="42"/>
                      <a:pt x="211" y="43"/>
                    </a:cubicBezTo>
                    <a:cubicBezTo>
                      <a:pt x="192" y="53"/>
                      <a:pt x="192" y="53"/>
                      <a:pt x="192" y="53"/>
                    </a:cubicBezTo>
                    <a:cubicBezTo>
                      <a:pt x="189" y="49"/>
                      <a:pt x="185" y="46"/>
                      <a:pt x="181" y="43"/>
                    </a:cubicBezTo>
                    <a:cubicBezTo>
                      <a:pt x="188" y="24"/>
                      <a:pt x="188" y="24"/>
                      <a:pt x="188" y="24"/>
                    </a:cubicBezTo>
                    <a:cubicBezTo>
                      <a:pt x="188" y="23"/>
                      <a:pt x="189" y="22"/>
                      <a:pt x="189" y="22"/>
                    </a:cubicBezTo>
                    <a:cubicBezTo>
                      <a:pt x="189" y="20"/>
                      <a:pt x="188" y="19"/>
                      <a:pt x="187" y="18"/>
                    </a:cubicBezTo>
                    <a:cubicBezTo>
                      <a:pt x="185" y="17"/>
                      <a:pt x="182" y="18"/>
                      <a:pt x="181" y="20"/>
                    </a:cubicBezTo>
                    <a:cubicBezTo>
                      <a:pt x="167" y="34"/>
                      <a:pt x="167" y="34"/>
                      <a:pt x="167" y="34"/>
                    </a:cubicBezTo>
                    <a:cubicBezTo>
                      <a:pt x="162" y="32"/>
                      <a:pt x="158" y="30"/>
                      <a:pt x="153" y="28"/>
                    </a:cubicBezTo>
                    <a:cubicBezTo>
                      <a:pt x="154" y="8"/>
                      <a:pt x="154" y="8"/>
                      <a:pt x="154" y="8"/>
                    </a:cubicBezTo>
                    <a:cubicBezTo>
                      <a:pt x="154" y="8"/>
                      <a:pt x="154" y="7"/>
                      <a:pt x="154" y="7"/>
                    </a:cubicBezTo>
                    <a:cubicBezTo>
                      <a:pt x="154" y="5"/>
                      <a:pt x="153" y="4"/>
                      <a:pt x="151" y="3"/>
                    </a:cubicBezTo>
                    <a:cubicBezTo>
                      <a:pt x="149" y="3"/>
                      <a:pt x="146" y="4"/>
                      <a:pt x="146" y="6"/>
                    </a:cubicBezTo>
                    <a:cubicBezTo>
                      <a:pt x="137" y="24"/>
                      <a:pt x="137" y="24"/>
                      <a:pt x="137" y="24"/>
                    </a:cubicBezTo>
                    <a:cubicBezTo>
                      <a:pt x="132" y="24"/>
                      <a:pt x="127" y="23"/>
                      <a:pt x="122" y="23"/>
                    </a:cubicBezTo>
                    <a:cubicBezTo>
                      <a:pt x="116" y="4"/>
                      <a:pt x="116" y="4"/>
                      <a:pt x="116" y="4"/>
                    </a:cubicBezTo>
                    <a:cubicBezTo>
                      <a:pt x="116" y="1"/>
                      <a:pt x="114" y="0"/>
                      <a:pt x="112" y="0"/>
                    </a:cubicBezTo>
                    <a:cubicBezTo>
                      <a:pt x="110" y="0"/>
                      <a:pt x="108" y="2"/>
                      <a:pt x="108" y="4"/>
                    </a:cubicBezTo>
                    <a:cubicBezTo>
                      <a:pt x="108" y="4"/>
                      <a:pt x="108" y="4"/>
                      <a:pt x="108" y="4"/>
                    </a:cubicBezTo>
                    <a:cubicBezTo>
                      <a:pt x="105" y="24"/>
                      <a:pt x="105" y="24"/>
                      <a:pt x="105" y="24"/>
                    </a:cubicBezTo>
                    <a:cubicBezTo>
                      <a:pt x="100" y="25"/>
                      <a:pt x="95" y="26"/>
                      <a:pt x="91" y="28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9"/>
                      <a:pt x="76" y="8"/>
                      <a:pt x="74" y="9"/>
                    </a:cubicBezTo>
                    <a:cubicBezTo>
                      <a:pt x="72" y="9"/>
                      <a:pt x="71" y="11"/>
                      <a:pt x="71" y="12"/>
                    </a:cubicBezTo>
                    <a:cubicBezTo>
                      <a:pt x="71" y="13"/>
                      <a:pt x="72" y="13"/>
                      <a:pt x="72" y="14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1" y="36"/>
                      <a:pt x="66" y="39"/>
                      <a:pt x="63" y="42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5" y="28"/>
                      <a:pt x="42" y="27"/>
                      <a:pt x="41" y="29"/>
                    </a:cubicBezTo>
                    <a:cubicBezTo>
                      <a:pt x="40" y="30"/>
                      <a:pt x="39" y="31"/>
                      <a:pt x="39" y="32"/>
                    </a:cubicBezTo>
                    <a:cubicBezTo>
                      <a:pt x="39" y="33"/>
                      <a:pt x="39" y="34"/>
                      <a:pt x="40" y="34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6" y="56"/>
                      <a:pt x="43" y="60"/>
                      <a:pt x="40" y="64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9" y="56"/>
                      <a:pt x="16" y="56"/>
                      <a:pt x="15" y="58"/>
                    </a:cubicBezTo>
                    <a:cubicBezTo>
                      <a:pt x="15" y="59"/>
                      <a:pt x="14" y="60"/>
                      <a:pt x="14" y="60"/>
                    </a:cubicBezTo>
                    <a:cubicBezTo>
                      <a:pt x="14" y="62"/>
                      <a:pt x="15" y="63"/>
                      <a:pt x="16" y="64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29" y="82"/>
                      <a:pt x="27" y="87"/>
                      <a:pt x="25" y="92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0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lnTo>
                      <a:pt x="218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399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8" name="Freeform 89"/>
            <p:cNvSpPr>
              <a:spLocks noEditPoints="1"/>
            </p:cNvSpPr>
            <p:nvPr/>
          </p:nvSpPr>
          <p:spPr bwMode="black">
            <a:xfrm>
              <a:off x="3685187" y="1989258"/>
              <a:ext cx="628007" cy="404159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0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92" tIns="41145" rIns="82292" bIns="41145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2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等腰三角形 75"/>
            <p:cNvSpPr/>
            <p:nvPr/>
          </p:nvSpPr>
          <p:spPr>
            <a:xfrm rot="5400000">
              <a:off x="7580670" y="2239755"/>
              <a:ext cx="261654" cy="22556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等腰三角形 76"/>
            <p:cNvSpPr/>
            <p:nvPr/>
          </p:nvSpPr>
          <p:spPr>
            <a:xfrm rot="5400000">
              <a:off x="7580670" y="2963226"/>
              <a:ext cx="261654" cy="22556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等腰三角形 77"/>
            <p:cNvSpPr/>
            <p:nvPr/>
          </p:nvSpPr>
          <p:spPr>
            <a:xfrm rot="5400000">
              <a:off x="7580670" y="3682652"/>
              <a:ext cx="261654" cy="22556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等腰三角形 78"/>
            <p:cNvSpPr/>
            <p:nvPr/>
          </p:nvSpPr>
          <p:spPr>
            <a:xfrm rot="5400000">
              <a:off x="7580670" y="4409696"/>
              <a:ext cx="261654" cy="22556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399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5" name="矩形 26"/>
          <p:cNvSpPr/>
          <p:nvPr/>
        </p:nvSpPr>
        <p:spPr>
          <a:xfrm>
            <a:off x="5787214" y="2661625"/>
            <a:ext cx="6059067" cy="630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https://github.com/BUMETCS673/BUMETCS673A1F21P3</a:t>
            </a:r>
            <a:endParaRPr lang="en-US" sz="16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4000"/>
              </a:lnSpc>
            </a:pPr>
            <a:r>
              <a:rPr lang="en-US" altLang="zh-CN" sz="1600" u="sng" dirty="0">
                <a:solidFill>
                  <a:srgbClr val="1155CC"/>
                </a:solidFill>
                <a:latin typeface="Arial" panose="020B0604020202020204" pitchFamily="34" charset="0"/>
              </a:rPr>
              <a:t>https://</a:t>
            </a:r>
            <a:r>
              <a:rPr lang="en-US" altLang="zh-CN" sz="1600" u="sng" dirty="0" err="1">
                <a:solidFill>
                  <a:srgbClr val="1155CC"/>
                </a:solidFill>
                <a:latin typeface="Arial" panose="020B0604020202020204" pitchFamily="34" charset="0"/>
              </a:rPr>
              <a:t>github.com</a:t>
            </a:r>
            <a:r>
              <a:rPr lang="en-US" altLang="zh-CN" sz="1600" u="sng" dirty="0">
                <a:solidFill>
                  <a:srgbClr val="1155CC"/>
                </a:solidFill>
                <a:latin typeface="Arial" panose="020B0604020202020204" pitchFamily="34" charset="0"/>
              </a:rPr>
              <a:t>/BUMETCS673/group-project-team1</a:t>
            </a:r>
            <a:endParaRPr lang="zh-CN" altLang="en-US" sz="1600" u="sng" dirty="0">
              <a:solidFill>
                <a:srgbClr val="1155CC"/>
              </a:solidFill>
              <a:latin typeface="Arial" panose="020B0604020202020204" pitchFamily="34" charset="0"/>
            </a:endParaRPr>
          </a:p>
        </p:txBody>
      </p:sp>
      <p:sp>
        <p:nvSpPr>
          <p:cNvPr id="98" name="矩形 26"/>
          <p:cNvSpPr/>
          <p:nvPr/>
        </p:nvSpPr>
        <p:spPr>
          <a:xfrm>
            <a:off x="5787215" y="3508410"/>
            <a:ext cx="6059067" cy="632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https://docs.google.com/forms/d/e/1FAIpQLSfkskHnSJLweJSulYyeBenhNPSyzHkQTRW6wzakM_Ffb3gJFA/viewform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矩形 26"/>
          <p:cNvSpPr/>
          <p:nvPr/>
        </p:nvSpPr>
        <p:spPr>
          <a:xfrm>
            <a:off x="5787214" y="4343409"/>
            <a:ext cx="6059067" cy="632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16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https://docs.google.com/document/d/1PzFrv9GLrKaXZP46fl1S_kaAev4Gb6BcfAxBUfSvNSs/edit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组合 25"/>
          <p:cNvGrpSpPr/>
          <p:nvPr/>
        </p:nvGrpSpPr>
        <p:grpSpPr>
          <a:xfrm>
            <a:off x="5787214" y="5134967"/>
            <a:ext cx="6059067" cy="698512"/>
            <a:chOff x="329129" y="2531287"/>
            <a:chExt cx="3204356" cy="524021"/>
          </a:xfrm>
        </p:grpSpPr>
        <p:sp>
          <p:nvSpPr>
            <p:cNvPr id="104" name="矩形 26"/>
            <p:cNvSpPr/>
            <p:nvPr/>
          </p:nvSpPr>
          <p:spPr>
            <a:xfrm>
              <a:off x="329129" y="2531287"/>
              <a:ext cx="3204356" cy="4744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600" u="sng" dirty="0" err="1">
                  <a:solidFill>
                    <a:srgbClr val="1155CC"/>
                  </a:solidFill>
                  <a:latin typeface="Arial" panose="020B0604020202020204" pitchFamily="34" charset="0"/>
                </a:rPr>
                <a:t>Forming_More_Effective_Teams_Using_CATME_TeamMaker_and_the_Gale</a:t>
              </a:r>
              <a:endParaRPr lang="zh-CN" altLang="en-US" sz="1600" u="sng" dirty="0">
                <a:solidFill>
                  <a:srgbClr val="1155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5" name="矩形 27"/>
            <p:cNvSpPr/>
            <p:nvPr/>
          </p:nvSpPr>
          <p:spPr>
            <a:xfrm>
              <a:off x="550382" y="2770637"/>
              <a:ext cx="97696" cy="2846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defRPr/>
              </a:pPr>
              <a:endParaRPr lang="en-US" altLang="zh-CN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3" name="矩形 64">
            <a:extLst>
              <a:ext uri="{FF2B5EF4-FFF2-40B4-BE49-F238E27FC236}">
                <a16:creationId xmlns:a16="http://schemas.microsoft.com/office/drawing/2014/main" id="{1561CEDB-033F-13D6-F1AA-987E2228F455}"/>
              </a:ext>
            </a:extLst>
          </p:cNvPr>
          <p:cNvSpPr/>
          <p:nvPr/>
        </p:nvSpPr>
        <p:spPr>
          <a:xfrm>
            <a:off x="4383971" y="1048626"/>
            <a:ext cx="4770656" cy="68960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6FA186"/>
                </a:solidFill>
              </a:rPr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85757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055575" y="2582070"/>
            <a:ext cx="4136425" cy="1077218"/>
            <a:chOff x="3521484" y="3365841"/>
            <a:chExt cx="4136425" cy="1077218"/>
          </a:xfrm>
        </p:grpSpPr>
        <p:sp>
          <p:nvSpPr>
            <p:cNvPr id="3" name="5"/>
            <p:cNvSpPr/>
            <p:nvPr/>
          </p:nvSpPr>
          <p:spPr>
            <a:xfrm flipH="1">
              <a:off x="3521484" y="3365841"/>
              <a:ext cx="3942105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bg1">
                      <a:lumMod val="85000"/>
                    </a:schemeClr>
                  </a:solidFill>
                  <a:cs typeface="+mn-ea"/>
                </a:rPr>
                <a:t>Proposed High </a:t>
              </a:r>
            </a:p>
            <a:p>
              <a:r>
                <a:rPr lang="en-US" sz="3200" b="1" dirty="0">
                  <a:solidFill>
                    <a:schemeClr val="bg1">
                      <a:lumMod val="85000"/>
                    </a:schemeClr>
                  </a:solidFill>
                  <a:cs typeface="+mn-ea"/>
                </a:rPr>
                <a:t>level </a:t>
              </a:r>
              <a:r>
                <a:rPr lang="en-US" altLang="zh-CN" sz="32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Requirements</a:t>
              </a:r>
              <a:endParaRPr lang="zh-CN" altLang="en-US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3"/>
            <p:cNvSpPr/>
            <p:nvPr/>
          </p:nvSpPr>
          <p:spPr>
            <a:xfrm flipH="1">
              <a:off x="3874406" y="3904450"/>
              <a:ext cx="3783503" cy="3366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5" name="2"/>
          <p:cNvCxnSpPr/>
          <p:nvPr/>
        </p:nvCxnSpPr>
        <p:spPr>
          <a:xfrm flipH="1">
            <a:off x="6697609" y="4177826"/>
            <a:ext cx="401068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"/>
          <p:cNvSpPr/>
          <p:nvPr/>
        </p:nvSpPr>
        <p:spPr>
          <a:xfrm flipH="1">
            <a:off x="4809567" y="1615498"/>
            <a:ext cx="3246008" cy="283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600" b="1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03</a:t>
            </a:r>
            <a:endParaRPr lang="zh-CN" altLang="en-US" sz="9600" b="1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9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/>
          <p:cNvSpPr/>
          <p:nvPr/>
        </p:nvSpPr>
        <p:spPr>
          <a:xfrm>
            <a:off x="2006471" y="2251268"/>
            <a:ext cx="8888813" cy="1576640"/>
          </a:xfrm>
          <a:custGeom>
            <a:avLst/>
            <a:gdLst>
              <a:gd name="connsiteX0" fmla="*/ 433137 w 5688632"/>
              <a:gd name="connsiteY0" fmla="*/ 12032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433137 w 5688632"/>
              <a:gd name="connsiteY4" fmla="*/ 12032 h 20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algn="ctr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直角三角形 2"/>
          <p:cNvSpPr/>
          <p:nvPr/>
        </p:nvSpPr>
        <p:spPr>
          <a:xfrm rot="17117050" flipH="1">
            <a:off x="2276349" y="2618647"/>
            <a:ext cx="1121424" cy="1609434"/>
          </a:xfrm>
          <a:custGeom>
            <a:avLst/>
            <a:gdLst>
              <a:gd name="connsiteX0" fmla="*/ 0 w 1690209"/>
              <a:gd name="connsiteY0" fmla="*/ 1842558 h 1842558"/>
              <a:gd name="connsiteX1" fmla="*/ 0 w 1690209"/>
              <a:gd name="connsiteY1" fmla="*/ 0 h 1842558"/>
              <a:gd name="connsiteX2" fmla="*/ 1690209 w 1690209"/>
              <a:gd name="connsiteY2" fmla="*/ 149753 h 1842558"/>
              <a:gd name="connsiteX3" fmla="*/ 0 w 1690209"/>
              <a:gd name="connsiteY3" fmla="*/ 1842558 h 184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34352" tIns="67177" rIns="134352" bIns="67177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latin typeface="Calibri"/>
              <a:ea typeface="宋体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64696" y="1482972"/>
            <a:ext cx="4308079" cy="1576640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Functional Requirements</a:t>
            </a:r>
            <a:endParaRPr lang="zh-CN" altLang="en-US" sz="2933" kern="0" dirty="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1" name="矩形 3"/>
          <p:cNvSpPr/>
          <p:nvPr/>
        </p:nvSpPr>
        <p:spPr>
          <a:xfrm>
            <a:off x="2006471" y="4575436"/>
            <a:ext cx="8888813" cy="1576640"/>
          </a:xfrm>
          <a:custGeom>
            <a:avLst/>
            <a:gdLst>
              <a:gd name="connsiteX0" fmla="*/ 433137 w 5688632"/>
              <a:gd name="connsiteY0" fmla="*/ 12032 h 2053062"/>
              <a:gd name="connsiteX1" fmla="*/ 5688632 w 5688632"/>
              <a:gd name="connsiteY1" fmla="*/ 0 h 2053062"/>
              <a:gd name="connsiteX2" fmla="*/ 5688632 w 5688632"/>
              <a:gd name="connsiteY2" fmla="*/ 2053062 h 2053062"/>
              <a:gd name="connsiteX3" fmla="*/ 0 w 5688632"/>
              <a:gd name="connsiteY3" fmla="*/ 2053062 h 2053062"/>
              <a:gd name="connsiteX4" fmla="*/ 433137 w 5688632"/>
              <a:gd name="connsiteY4" fmla="*/ 12032 h 2053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632" h="2053062">
                <a:moveTo>
                  <a:pt x="433137" y="12032"/>
                </a:moveTo>
                <a:lnTo>
                  <a:pt x="5688632" y="0"/>
                </a:lnTo>
                <a:lnTo>
                  <a:pt x="5688632" y="2053062"/>
                </a:lnTo>
                <a:lnTo>
                  <a:pt x="0" y="2053062"/>
                </a:lnTo>
                <a:lnTo>
                  <a:pt x="433137" y="1203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2380271" tIns="68763" rIns="105790" bIns="68763" anchor="ctr"/>
          <a:lstStyle/>
          <a:p>
            <a:pPr marL="285750" indent="-285750" algn="ctr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2"/>
          <p:cNvSpPr/>
          <p:nvPr/>
        </p:nvSpPr>
        <p:spPr>
          <a:xfrm rot="17117050" flipH="1">
            <a:off x="2276349" y="4942815"/>
            <a:ext cx="1121424" cy="1609434"/>
          </a:xfrm>
          <a:custGeom>
            <a:avLst/>
            <a:gdLst>
              <a:gd name="connsiteX0" fmla="*/ 0 w 1690209"/>
              <a:gd name="connsiteY0" fmla="*/ 1842558 h 1842558"/>
              <a:gd name="connsiteX1" fmla="*/ 0 w 1690209"/>
              <a:gd name="connsiteY1" fmla="*/ 0 h 1842558"/>
              <a:gd name="connsiteX2" fmla="*/ 1690209 w 1690209"/>
              <a:gd name="connsiteY2" fmla="*/ 149753 h 1842558"/>
              <a:gd name="connsiteX3" fmla="*/ 0 w 1690209"/>
              <a:gd name="connsiteY3" fmla="*/ 1842558 h 184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209" h="1842558">
                <a:moveTo>
                  <a:pt x="0" y="1842558"/>
                </a:moveTo>
                <a:lnTo>
                  <a:pt x="0" y="0"/>
                </a:lnTo>
                <a:lnTo>
                  <a:pt x="1690209" y="149753"/>
                </a:lnTo>
                <a:lnTo>
                  <a:pt x="0" y="184255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134352" tIns="67177" rIns="134352" bIns="67177" anchor="ctr"/>
          <a:lstStyle/>
          <a:p>
            <a:pPr algn="ctr">
              <a:defRPr/>
            </a:pPr>
            <a:endParaRPr lang="zh-CN" altLang="en-US" sz="2000" kern="0">
              <a:solidFill>
                <a:sysClr val="window" lastClr="FFFFFF"/>
              </a:solidFill>
              <a:latin typeface="Calibri"/>
              <a:ea typeface="宋体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413526" y="3877762"/>
            <a:ext cx="4517056" cy="1434580"/>
          </a:xfrm>
          <a:custGeom>
            <a:avLst/>
            <a:gdLst>
              <a:gd name="connsiteX0" fmla="*/ 271763 w 2315387"/>
              <a:gd name="connsiteY0" fmla="*/ 0 h 1620180"/>
              <a:gd name="connsiteX1" fmla="*/ 1824103 w 2315387"/>
              <a:gd name="connsiteY1" fmla="*/ 232317 h 1620180"/>
              <a:gd name="connsiteX2" fmla="*/ 2315387 w 2315387"/>
              <a:gd name="connsiteY2" fmla="*/ 1620180 h 1620180"/>
              <a:gd name="connsiteX3" fmla="*/ 0 w 2315387"/>
              <a:gd name="connsiteY3" fmla="*/ 1528412 h 162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387" h="1620180">
                <a:moveTo>
                  <a:pt x="271763" y="0"/>
                </a:moveTo>
                <a:lnTo>
                  <a:pt x="1824103" y="232317"/>
                </a:lnTo>
                <a:lnTo>
                  <a:pt x="2315387" y="1620180"/>
                </a:lnTo>
                <a:lnTo>
                  <a:pt x="0" y="1528412"/>
                </a:ln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933" kern="0" dirty="0">
                <a:solidFill>
                  <a:schemeClr val="bg1"/>
                </a:solidFill>
                <a:latin typeface="Arial Black" pitchFamily="34" charset="0"/>
                <a:ea typeface="微软雅黑" pitchFamily="34" charset="-122"/>
              </a:rPr>
              <a:t>Security Requirements</a:t>
            </a:r>
            <a:endParaRPr lang="zh-CN" altLang="en-US" sz="2933" kern="0" dirty="0">
              <a:solidFill>
                <a:schemeClr val="bg1"/>
              </a:solidFill>
              <a:latin typeface="Arial Black" pitchFamily="34" charset="0"/>
              <a:ea typeface="微软雅黑" pitchFamily="3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DD292-353C-F4EE-2E8B-702945D16BF1}"/>
              </a:ext>
            </a:extLst>
          </p:cNvPr>
          <p:cNvSpPr txBox="1"/>
          <p:nvPr/>
        </p:nvSpPr>
        <p:spPr>
          <a:xfrm>
            <a:off x="4966247" y="2455563"/>
            <a:ext cx="627421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Essential Features   </a:t>
            </a:r>
          </a:p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Desirable Features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BF66C-711B-14F1-5250-CC1DC5CB2F9D}"/>
              </a:ext>
            </a:extLst>
          </p:cNvPr>
          <p:cNvSpPr txBox="1"/>
          <p:nvPr/>
        </p:nvSpPr>
        <p:spPr>
          <a:xfrm>
            <a:off x="7689680" y="2454629"/>
            <a:ext cx="244002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Optional Features</a:t>
            </a:r>
          </a:p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Existing Features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5527E-2DE3-8EF3-06CC-0B5057059393}"/>
              </a:ext>
            </a:extLst>
          </p:cNvPr>
          <p:cNvSpPr txBox="1"/>
          <p:nvPr/>
        </p:nvSpPr>
        <p:spPr>
          <a:xfrm>
            <a:off x="5354068" y="4793399"/>
            <a:ext cx="1669816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Essentials</a:t>
            </a:r>
          </a:p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Client side</a:t>
            </a:r>
          </a:p>
          <a:p>
            <a:pPr algn="ctr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defRPr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DDDD9-BC67-0CC5-5F1C-0407059FCB61}"/>
              </a:ext>
            </a:extLst>
          </p:cNvPr>
          <p:cNvSpPr txBox="1"/>
          <p:nvPr/>
        </p:nvSpPr>
        <p:spPr>
          <a:xfrm>
            <a:off x="7765854" y="4779731"/>
            <a:ext cx="2287678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Fancy things</a:t>
            </a:r>
          </a:p>
          <a:p>
            <a:pPr marL="285750" indent="-285750">
              <a:lnSpc>
                <a:spcPct val="150000"/>
              </a:lnSpc>
              <a:spcBef>
                <a:spcPts val="881"/>
              </a:spcBef>
              <a:spcAft>
                <a:spcPts val="881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Reserved spaces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5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"/>
          <p:cNvSpPr/>
          <p:nvPr/>
        </p:nvSpPr>
        <p:spPr>
          <a:xfrm flipH="1">
            <a:off x="8097161" y="2694941"/>
            <a:ext cx="38956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cs typeface="+mn-ea"/>
              </a:rPr>
              <a:t>Management </a:t>
            </a: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Plans</a:t>
            </a:r>
          </a:p>
          <a:p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Reference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2"/>
          <p:cNvCxnSpPr/>
          <p:nvPr/>
        </p:nvCxnSpPr>
        <p:spPr>
          <a:xfrm flipH="1">
            <a:off x="6597171" y="4177826"/>
            <a:ext cx="401068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"/>
          <p:cNvSpPr/>
          <p:nvPr/>
        </p:nvSpPr>
        <p:spPr>
          <a:xfrm flipH="1">
            <a:off x="4709129" y="1615498"/>
            <a:ext cx="3246008" cy="283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600" b="1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04</a:t>
            </a:r>
            <a:endParaRPr lang="zh-CN" altLang="en-US" sz="9600" b="1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6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4">
            <a:extLst>
              <a:ext uri="{FF2B5EF4-FFF2-40B4-BE49-F238E27FC236}">
                <a16:creationId xmlns:a16="http://schemas.microsoft.com/office/drawing/2014/main" id="{4CD2771A-AA07-CCA8-868D-C3E876188368}"/>
              </a:ext>
            </a:extLst>
          </p:cNvPr>
          <p:cNvSpPr/>
          <p:nvPr/>
        </p:nvSpPr>
        <p:spPr>
          <a:xfrm>
            <a:off x="709524" y="1115752"/>
            <a:ext cx="4770656" cy="117607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Management Plan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2955" y="3403619"/>
            <a:ext cx="1216968" cy="1217127"/>
            <a:chOff x="4279027" y="2408598"/>
            <a:chExt cx="912845" cy="912845"/>
          </a:xfrm>
        </p:grpSpPr>
        <p:sp>
          <p:nvSpPr>
            <p:cNvPr id="9" name="椭圆 8"/>
            <p:cNvSpPr/>
            <p:nvPr/>
          </p:nvSpPr>
          <p:spPr>
            <a:xfrm rot="20170908">
              <a:off x="4279027" y="2408598"/>
              <a:ext cx="912845" cy="912845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 noChangeAspect="1" noEditPoints="1"/>
            </p:cNvSpPr>
            <p:nvPr/>
          </p:nvSpPr>
          <p:spPr bwMode="auto">
            <a:xfrm>
              <a:off x="4545181" y="2640158"/>
              <a:ext cx="380536" cy="449723"/>
            </a:xfrm>
            <a:custGeom>
              <a:avLst/>
              <a:gdLst>
                <a:gd name="T0" fmla="*/ 170 w 224"/>
                <a:gd name="T1" fmla="*/ 0 h 264"/>
                <a:gd name="T2" fmla="*/ 200 w 224"/>
                <a:gd name="T3" fmla="*/ 30 h 264"/>
                <a:gd name="T4" fmla="*/ 188 w 224"/>
                <a:gd name="T5" fmla="*/ 104 h 264"/>
                <a:gd name="T6" fmla="*/ 183 w 224"/>
                <a:gd name="T7" fmla="*/ 18 h 264"/>
                <a:gd name="T8" fmla="*/ 56 w 224"/>
                <a:gd name="T9" fmla="*/ 13 h 264"/>
                <a:gd name="T10" fmla="*/ 75 w 224"/>
                <a:gd name="T11" fmla="*/ 37 h 264"/>
                <a:gd name="T12" fmla="*/ 12 w 224"/>
                <a:gd name="T13" fmla="*/ 112 h 264"/>
                <a:gd name="T14" fmla="*/ 17 w 224"/>
                <a:gd name="T15" fmla="*/ 240 h 264"/>
                <a:gd name="T16" fmla="*/ 67 w 224"/>
                <a:gd name="T17" fmla="*/ 245 h 264"/>
                <a:gd name="T18" fmla="*/ 29 w 224"/>
                <a:gd name="T19" fmla="*/ 257 h 264"/>
                <a:gd name="T20" fmla="*/ 0 w 224"/>
                <a:gd name="T21" fmla="*/ 228 h 264"/>
                <a:gd name="T22" fmla="*/ 0 w 224"/>
                <a:gd name="T23" fmla="*/ 108 h 264"/>
                <a:gd name="T24" fmla="*/ 34 w 224"/>
                <a:gd name="T25" fmla="*/ 3 h 264"/>
                <a:gd name="T26" fmla="*/ 34 w 224"/>
                <a:gd name="T27" fmla="*/ 3 h 264"/>
                <a:gd name="T28" fmla="*/ 34 w 224"/>
                <a:gd name="T29" fmla="*/ 3 h 264"/>
                <a:gd name="T30" fmla="*/ 36 w 224"/>
                <a:gd name="T31" fmla="*/ 2 h 264"/>
                <a:gd name="T32" fmla="*/ 36 w 224"/>
                <a:gd name="T33" fmla="*/ 2 h 264"/>
                <a:gd name="T34" fmla="*/ 36 w 224"/>
                <a:gd name="T35" fmla="*/ 2 h 264"/>
                <a:gd name="T36" fmla="*/ 36 w 224"/>
                <a:gd name="T37" fmla="*/ 2 h 264"/>
                <a:gd name="T38" fmla="*/ 38 w 224"/>
                <a:gd name="T39" fmla="*/ 0 h 264"/>
                <a:gd name="T40" fmla="*/ 38 w 224"/>
                <a:gd name="T41" fmla="*/ 0 h 264"/>
                <a:gd name="T42" fmla="*/ 38 w 224"/>
                <a:gd name="T43" fmla="*/ 0 h 264"/>
                <a:gd name="T44" fmla="*/ 38 w 224"/>
                <a:gd name="T45" fmla="*/ 0 h 264"/>
                <a:gd name="T46" fmla="*/ 38 w 224"/>
                <a:gd name="T47" fmla="*/ 0 h 264"/>
                <a:gd name="T48" fmla="*/ 39 w 224"/>
                <a:gd name="T49" fmla="*/ 0 h 264"/>
                <a:gd name="T50" fmla="*/ 40 w 224"/>
                <a:gd name="T51" fmla="*/ 0 h 264"/>
                <a:gd name="T52" fmla="*/ 37 w 224"/>
                <a:gd name="T53" fmla="*/ 180 h 264"/>
                <a:gd name="T54" fmla="*/ 101 w 224"/>
                <a:gd name="T55" fmla="*/ 170 h 264"/>
                <a:gd name="T56" fmla="*/ 37 w 224"/>
                <a:gd name="T57" fmla="*/ 143 h 264"/>
                <a:gd name="T58" fmla="*/ 101 w 224"/>
                <a:gd name="T59" fmla="*/ 153 h 264"/>
                <a:gd name="T60" fmla="*/ 37 w 224"/>
                <a:gd name="T61" fmla="*/ 143 h 264"/>
                <a:gd name="T62" fmla="*/ 37 w 224"/>
                <a:gd name="T63" fmla="*/ 127 h 264"/>
                <a:gd name="T64" fmla="*/ 166 w 224"/>
                <a:gd name="T65" fmla="*/ 117 h 264"/>
                <a:gd name="T66" fmla="*/ 104 w 224"/>
                <a:gd name="T67" fmla="*/ 86 h 264"/>
                <a:gd name="T68" fmla="*/ 166 w 224"/>
                <a:gd name="T69" fmla="*/ 96 h 264"/>
                <a:gd name="T70" fmla="*/ 104 w 224"/>
                <a:gd name="T71" fmla="*/ 86 h 264"/>
                <a:gd name="T72" fmla="*/ 104 w 224"/>
                <a:gd name="T73" fmla="*/ 69 h 264"/>
                <a:gd name="T74" fmla="*/ 166 w 224"/>
                <a:gd name="T75" fmla="*/ 59 h 264"/>
                <a:gd name="T76" fmla="*/ 104 w 224"/>
                <a:gd name="T77" fmla="*/ 34 h 264"/>
                <a:gd name="T78" fmla="*/ 166 w 224"/>
                <a:gd name="T79" fmla="*/ 44 h 264"/>
                <a:gd name="T80" fmla="*/ 104 w 224"/>
                <a:gd name="T81" fmla="*/ 34 h 264"/>
                <a:gd name="T82" fmla="*/ 94 w 224"/>
                <a:gd name="T83" fmla="*/ 217 h 264"/>
                <a:gd name="T84" fmla="*/ 224 w 224"/>
                <a:gd name="T85" fmla="*/ 147 h 264"/>
                <a:gd name="T86" fmla="*/ 90 w 224"/>
                <a:gd name="T87" fmla="*/ 222 h 264"/>
                <a:gd name="T88" fmla="*/ 88 w 224"/>
                <a:gd name="T89" fmla="*/ 264 h 264"/>
                <a:gd name="T90" fmla="*/ 90 w 224"/>
                <a:gd name="T91" fmla="*/ 222 h 264"/>
                <a:gd name="T92" fmla="*/ 188 w 224"/>
                <a:gd name="T93" fmla="*/ 205 h 264"/>
                <a:gd name="T94" fmla="*/ 183 w 224"/>
                <a:gd name="T95" fmla="*/ 240 h 264"/>
                <a:gd name="T96" fmla="*/ 147 w 224"/>
                <a:gd name="T97" fmla="*/ 245 h 264"/>
                <a:gd name="T98" fmla="*/ 145 w 224"/>
                <a:gd name="T99" fmla="*/ 257 h 264"/>
                <a:gd name="T100" fmla="*/ 191 w 224"/>
                <a:gd name="T101" fmla="*/ 248 h 264"/>
                <a:gd name="T102" fmla="*/ 200 w 224"/>
                <a:gd name="T103" fmla="*/ 192 h 264"/>
                <a:gd name="T104" fmla="*/ 62 w 224"/>
                <a:gd name="T105" fmla="*/ 34 h 264"/>
                <a:gd name="T106" fmla="*/ 22 w 224"/>
                <a:gd name="T107" fmla="*/ 8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4" h="264">
                  <a:moveTo>
                    <a:pt x="40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79" y="0"/>
                    <a:pt x="186" y="3"/>
                    <a:pt x="191" y="9"/>
                  </a:cubicBezTo>
                  <a:cubicBezTo>
                    <a:pt x="197" y="14"/>
                    <a:pt x="200" y="21"/>
                    <a:pt x="200" y="30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25"/>
                    <a:pt x="186" y="21"/>
                    <a:pt x="183" y="18"/>
                  </a:cubicBezTo>
                  <a:cubicBezTo>
                    <a:pt x="179" y="14"/>
                    <a:pt x="175" y="13"/>
                    <a:pt x="170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7" y="30"/>
                    <a:pt x="77" y="34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2"/>
                    <a:pt x="14" y="236"/>
                    <a:pt x="17" y="240"/>
                  </a:cubicBezTo>
                  <a:cubicBezTo>
                    <a:pt x="20" y="243"/>
                    <a:pt x="25" y="245"/>
                    <a:pt x="29" y="245"/>
                  </a:cubicBezTo>
                  <a:cubicBezTo>
                    <a:pt x="67" y="245"/>
                    <a:pt x="67" y="245"/>
                    <a:pt x="67" y="245"/>
                  </a:cubicBezTo>
                  <a:cubicBezTo>
                    <a:pt x="62" y="257"/>
                    <a:pt x="62" y="257"/>
                    <a:pt x="62" y="257"/>
                  </a:cubicBezTo>
                  <a:cubicBezTo>
                    <a:pt x="29" y="257"/>
                    <a:pt x="29" y="257"/>
                    <a:pt x="29" y="257"/>
                  </a:cubicBezTo>
                  <a:cubicBezTo>
                    <a:pt x="21" y="257"/>
                    <a:pt x="14" y="254"/>
                    <a:pt x="9" y="248"/>
                  </a:cubicBezTo>
                  <a:cubicBezTo>
                    <a:pt x="3" y="243"/>
                    <a:pt x="0" y="236"/>
                    <a:pt x="0" y="2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9"/>
                    <a:pt x="0" y="108"/>
                    <a:pt x="0" y="108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4"/>
                    <a:pt x="34" y="4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3"/>
                    <a:pt x="35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7" y="1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lose/>
                  <a:moveTo>
                    <a:pt x="37" y="17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101" y="180"/>
                    <a:pt x="101" y="180"/>
                    <a:pt x="101" y="180"/>
                  </a:cubicBezTo>
                  <a:cubicBezTo>
                    <a:pt x="101" y="170"/>
                    <a:pt x="101" y="170"/>
                    <a:pt x="101" y="170"/>
                  </a:cubicBezTo>
                  <a:cubicBezTo>
                    <a:pt x="37" y="170"/>
                    <a:pt x="37" y="170"/>
                    <a:pt x="37" y="170"/>
                  </a:cubicBezTo>
                  <a:close/>
                  <a:moveTo>
                    <a:pt x="37" y="143"/>
                  </a:moveTo>
                  <a:cubicBezTo>
                    <a:pt x="37" y="153"/>
                    <a:pt x="37" y="153"/>
                    <a:pt x="37" y="153"/>
                  </a:cubicBezTo>
                  <a:cubicBezTo>
                    <a:pt x="101" y="153"/>
                    <a:pt x="101" y="153"/>
                    <a:pt x="101" y="15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37" y="143"/>
                    <a:pt x="37" y="143"/>
                    <a:pt x="37" y="143"/>
                  </a:cubicBezTo>
                  <a:close/>
                  <a:moveTo>
                    <a:pt x="37" y="117"/>
                  </a:moveTo>
                  <a:cubicBezTo>
                    <a:pt x="37" y="127"/>
                    <a:pt x="37" y="127"/>
                    <a:pt x="37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37" y="117"/>
                    <a:pt x="37" y="117"/>
                    <a:pt x="37" y="117"/>
                  </a:cubicBezTo>
                  <a:close/>
                  <a:moveTo>
                    <a:pt x="104" y="86"/>
                  </a:moveTo>
                  <a:cubicBezTo>
                    <a:pt x="104" y="96"/>
                    <a:pt x="104" y="96"/>
                    <a:pt x="104" y="96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66" y="86"/>
                    <a:pt x="166" y="86"/>
                    <a:pt x="166" y="86"/>
                  </a:cubicBezTo>
                  <a:cubicBezTo>
                    <a:pt x="104" y="86"/>
                    <a:pt x="104" y="86"/>
                    <a:pt x="104" y="86"/>
                  </a:cubicBezTo>
                  <a:close/>
                  <a:moveTo>
                    <a:pt x="104" y="59"/>
                  </a:moveTo>
                  <a:cubicBezTo>
                    <a:pt x="104" y="69"/>
                    <a:pt x="104" y="69"/>
                    <a:pt x="104" y="69"/>
                  </a:cubicBezTo>
                  <a:cubicBezTo>
                    <a:pt x="166" y="69"/>
                    <a:pt x="166" y="69"/>
                    <a:pt x="166" y="69"/>
                  </a:cubicBezTo>
                  <a:cubicBezTo>
                    <a:pt x="166" y="59"/>
                    <a:pt x="166" y="59"/>
                    <a:pt x="166" y="59"/>
                  </a:cubicBezTo>
                  <a:cubicBezTo>
                    <a:pt x="104" y="59"/>
                    <a:pt x="104" y="59"/>
                    <a:pt x="104" y="59"/>
                  </a:cubicBezTo>
                  <a:close/>
                  <a:moveTo>
                    <a:pt x="104" y="34"/>
                  </a:moveTo>
                  <a:cubicBezTo>
                    <a:pt x="104" y="44"/>
                    <a:pt x="104" y="44"/>
                    <a:pt x="104" y="44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04" y="34"/>
                    <a:pt x="104" y="34"/>
                    <a:pt x="104" y="34"/>
                  </a:cubicBezTo>
                  <a:close/>
                  <a:moveTo>
                    <a:pt x="194" y="117"/>
                  </a:moveTo>
                  <a:cubicBezTo>
                    <a:pt x="94" y="217"/>
                    <a:pt x="94" y="217"/>
                    <a:pt x="94" y="217"/>
                  </a:cubicBezTo>
                  <a:cubicBezTo>
                    <a:pt x="124" y="248"/>
                    <a:pt x="124" y="248"/>
                    <a:pt x="124" y="248"/>
                  </a:cubicBezTo>
                  <a:cubicBezTo>
                    <a:pt x="224" y="147"/>
                    <a:pt x="224" y="147"/>
                    <a:pt x="224" y="147"/>
                  </a:cubicBezTo>
                  <a:cubicBezTo>
                    <a:pt x="194" y="117"/>
                    <a:pt x="194" y="117"/>
                    <a:pt x="194" y="117"/>
                  </a:cubicBezTo>
                  <a:close/>
                  <a:moveTo>
                    <a:pt x="90" y="222"/>
                  </a:moveTo>
                  <a:cubicBezTo>
                    <a:pt x="78" y="255"/>
                    <a:pt x="78" y="255"/>
                    <a:pt x="78" y="255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90" y="222"/>
                    <a:pt x="90" y="222"/>
                    <a:pt x="90" y="222"/>
                  </a:cubicBezTo>
                  <a:close/>
                  <a:moveTo>
                    <a:pt x="200" y="192"/>
                  </a:moveTo>
                  <a:cubicBezTo>
                    <a:pt x="188" y="205"/>
                    <a:pt x="188" y="205"/>
                    <a:pt x="188" y="205"/>
                  </a:cubicBezTo>
                  <a:cubicBezTo>
                    <a:pt x="188" y="228"/>
                    <a:pt x="188" y="228"/>
                    <a:pt x="188" y="228"/>
                  </a:cubicBezTo>
                  <a:cubicBezTo>
                    <a:pt x="188" y="232"/>
                    <a:pt x="186" y="236"/>
                    <a:pt x="183" y="240"/>
                  </a:cubicBezTo>
                  <a:cubicBezTo>
                    <a:pt x="179" y="243"/>
                    <a:pt x="175" y="245"/>
                    <a:pt x="170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40" y="252"/>
                    <a:pt x="140" y="252"/>
                    <a:pt x="140" y="252"/>
                  </a:cubicBezTo>
                  <a:cubicBezTo>
                    <a:pt x="145" y="257"/>
                    <a:pt x="145" y="257"/>
                    <a:pt x="145" y="257"/>
                  </a:cubicBezTo>
                  <a:cubicBezTo>
                    <a:pt x="170" y="257"/>
                    <a:pt x="170" y="257"/>
                    <a:pt x="170" y="257"/>
                  </a:cubicBezTo>
                  <a:cubicBezTo>
                    <a:pt x="179" y="257"/>
                    <a:pt x="186" y="254"/>
                    <a:pt x="191" y="248"/>
                  </a:cubicBezTo>
                  <a:cubicBezTo>
                    <a:pt x="197" y="243"/>
                    <a:pt x="200" y="236"/>
                    <a:pt x="200" y="228"/>
                  </a:cubicBezTo>
                  <a:cubicBezTo>
                    <a:pt x="200" y="192"/>
                    <a:pt x="200" y="192"/>
                    <a:pt x="200" y="192"/>
                  </a:cubicBezTo>
                  <a:close/>
                  <a:moveTo>
                    <a:pt x="22" y="81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43" y="17"/>
                    <a:pt x="43" y="17"/>
                    <a:pt x="43" y="17"/>
                  </a:cubicBezTo>
                  <a:lnTo>
                    <a:pt x="22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863571" y="1883557"/>
            <a:ext cx="2063278" cy="2072953"/>
            <a:chOff x="2850864" y="1268551"/>
            <a:chExt cx="1547660" cy="1554715"/>
          </a:xfrm>
        </p:grpSpPr>
        <p:grpSp>
          <p:nvGrpSpPr>
            <p:cNvPr id="12" name="组合 11"/>
            <p:cNvGrpSpPr/>
            <p:nvPr/>
          </p:nvGrpSpPr>
          <p:grpSpPr>
            <a:xfrm>
              <a:off x="2850864" y="1268551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0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标题层"/>
            <p:cNvSpPr txBox="1"/>
            <p:nvPr/>
          </p:nvSpPr>
          <p:spPr bwMode="auto">
            <a:xfrm>
              <a:off x="3315948" y="1780771"/>
              <a:ext cx="617718" cy="49629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9078">
                <a:defRPr/>
              </a:pPr>
              <a:r>
                <a:rPr lang="en-US" altLang="zh-CN" sz="3700" kern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itchFamily="34" charset="-122"/>
                  <a:cs typeface="Arial" panose="020B0604020202020204" pitchFamily="34" charset="0"/>
                </a:rPr>
                <a:t>01</a:t>
              </a:r>
              <a:endParaRPr lang="zh-CN" altLang="en-US" sz="37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854165" y="4044346"/>
            <a:ext cx="2072684" cy="2063547"/>
            <a:chOff x="2843808" y="2889144"/>
            <a:chExt cx="1554715" cy="1547660"/>
          </a:xfrm>
        </p:grpSpPr>
        <p:grpSp>
          <p:nvGrpSpPr>
            <p:cNvPr id="17" name="组合 16"/>
            <p:cNvGrpSpPr/>
            <p:nvPr/>
          </p:nvGrpSpPr>
          <p:grpSpPr>
            <a:xfrm rot="16200000">
              <a:off x="2847336" y="2885616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0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标题层"/>
            <p:cNvSpPr txBox="1"/>
            <p:nvPr/>
          </p:nvSpPr>
          <p:spPr bwMode="auto">
            <a:xfrm>
              <a:off x="3315948" y="3401362"/>
              <a:ext cx="617718" cy="49629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9078">
                <a:defRPr/>
              </a:pPr>
              <a:r>
                <a:rPr lang="en-US" altLang="zh-CN" sz="3700" kern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37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001441" y="4044346"/>
            <a:ext cx="2063278" cy="2072953"/>
            <a:chOff x="4454475" y="2889143"/>
            <a:chExt cx="1547660" cy="1554715"/>
          </a:xfrm>
        </p:grpSpPr>
        <p:grpSp>
          <p:nvGrpSpPr>
            <p:cNvPr id="22" name="组合 21"/>
            <p:cNvGrpSpPr/>
            <p:nvPr/>
          </p:nvGrpSpPr>
          <p:grpSpPr>
            <a:xfrm rot="10800000">
              <a:off x="4454475" y="2889143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0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标题层"/>
            <p:cNvSpPr txBox="1"/>
            <p:nvPr/>
          </p:nvSpPr>
          <p:spPr bwMode="auto">
            <a:xfrm>
              <a:off x="4919445" y="3401362"/>
              <a:ext cx="617718" cy="49629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9078">
                <a:defRPr/>
              </a:pPr>
              <a:r>
                <a:rPr lang="en-US" altLang="zh-CN" sz="3700" kern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37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09863" y="1892964"/>
            <a:ext cx="2072684" cy="2063547"/>
            <a:chOff x="4460792" y="1275607"/>
            <a:chExt cx="1554715" cy="1547660"/>
          </a:xfrm>
        </p:grpSpPr>
        <p:grpSp>
          <p:nvGrpSpPr>
            <p:cNvPr id="27" name="组合 26"/>
            <p:cNvGrpSpPr/>
            <p:nvPr/>
          </p:nvGrpSpPr>
          <p:grpSpPr>
            <a:xfrm rot="5400000">
              <a:off x="4464320" y="1272079"/>
              <a:ext cx="1547660" cy="1554715"/>
              <a:chOff x="3131840" y="1268551"/>
              <a:chExt cx="1547660" cy="1554715"/>
            </a:xfr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reeform 11"/>
              <p:cNvSpPr/>
              <p:nvPr/>
            </p:nvSpPr>
            <p:spPr bwMode="auto">
              <a:xfrm>
                <a:off x="3131840" y="1275606"/>
                <a:ext cx="1547660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2722563" h="2722563">
                    <a:moveTo>
                      <a:pt x="1568450" y="0"/>
                    </a:moveTo>
                    <a:lnTo>
                      <a:pt x="2722563" y="1154113"/>
                    </a:lnTo>
                    <a:lnTo>
                      <a:pt x="2722563" y="1614079"/>
                    </a:lnTo>
                    <a:cubicBezTo>
                      <a:pt x="2122501" y="1640398"/>
                      <a:pt x="1641110" y="2122294"/>
                      <a:pt x="1615586" y="2722563"/>
                    </a:cubicBezTo>
                    <a:lnTo>
                      <a:pt x="1154113" y="2722563"/>
                    </a:lnTo>
                    <a:lnTo>
                      <a:pt x="0" y="15652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1"/>
              <p:cNvSpPr/>
              <p:nvPr/>
            </p:nvSpPr>
            <p:spPr bwMode="auto">
              <a:xfrm>
                <a:off x="3136352" y="1268551"/>
                <a:ext cx="965401" cy="1547660"/>
              </a:xfrm>
              <a:custGeom>
                <a:avLst/>
                <a:gdLst/>
                <a:ahLst/>
                <a:cxnLst/>
                <a:rect l="l" t="t" r="r" b="b"/>
                <a:pathLst>
                  <a:path w="965400" h="1547660">
                    <a:moveTo>
                      <a:pt x="891596" y="0"/>
                    </a:moveTo>
                    <a:lnTo>
                      <a:pt x="965401" y="73804"/>
                    </a:lnTo>
                    <a:cubicBezTo>
                      <a:pt x="773755" y="303918"/>
                      <a:pt x="660174" y="594511"/>
                      <a:pt x="660174" y="910189"/>
                    </a:cubicBezTo>
                    <a:cubicBezTo>
                      <a:pt x="660174" y="1140623"/>
                      <a:pt x="720696" y="1357690"/>
                      <a:pt x="828046" y="1547660"/>
                    </a:cubicBezTo>
                    <a:lnTo>
                      <a:pt x="656064" y="1547660"/>
                    </a:lnTo>
                    <a:lnTo>
                      <a:pt x="0" y="889792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38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标题层"/>
            <p:cNvSpPr txBox="1"/>
            <p:nvPr/>
          </p:nvSpPr>
          <p:spPr bwMode="auto">
            <a:xfrm>
              <a:off x="4919445" y="1780771"/>
              <a:ext cx="617718" cy="496290"/>
            </a:xfrm>
            <a:prstGeom prst="rect">
              <a:avLst/>
            </a:prstGeom>
            <a:noFill/>
            <a:effectLst>
              <a:outerShdw blurRad="12700" dist="12700" dir="438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 defTabSz="1219078">
                <a:defRPr/>
              </a:pPr>
              <a:r>
                <a:rPr lang="en-US" altLang="zh-CN" sz="3700" kern="0">
                  <a:solidFill>
                    <a:sysClr val="window" lastClr="FFFFFF"/>
                  </a:solidFill>
                  <a:latin typeface="Impact" panose="020B0806030902050204" pitchFamily="34" charset="0"/>
                  <a:ea typeface="微软雅黑" pitchFamily="34" charset="-122"/>
                  <a:cs typeface="Arial" panose="020B0604020202020204" pitchFamily="34" charset="0"/>
                </a:rPr>
                <a:t>02</a:t>
              </a:r>
              <a:endParaRPr lang="zh-CN" altLang="en-US" sz="3700" kern="0">
                <a:solidFill>
                  <a:sysClr val="window" lastClr="FFFFFF"/>
                </a:solidFill>
                <a:latin typeface="Impact" panose="020B080603090205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897760" y="2122716"/>
            <a:ext cx="2748137" cy="149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fontAlgn="base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:</a:t>
            </a:r>
          </a:p>
          <a:p>
            <a:pPr fontAlgn="base"/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end (optional): </a:t>
            </a:r>
          </a:p>
          <a:p>
            <a:pPr fontAlgn="base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Code(HTML,CSS)</a:t>
            </a:r>
          </a:p>
          <a:p>
            <a:pPr fontAlgn="base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 end: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intellJ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(IDE)(Java),  framework(optional):Spring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Boot,Maven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8431247" y="4385749"/>
            <a:ext cx="2393225" cy="109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fontAlgn="base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GitHub-Flow :</a:t>
            </a:r>
          </a:p>
          <a:p>
            <a:pPr fontAlgn="base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Commit Guideline and Git Branching Strategy</a:t>
            </a:r>
            <a:br>
              <a:rPr lang="en-US" dirty="0"/>
            </a:br>
            <a:endParaRPr lang="zh-CN" altLang="en-US" sz="1300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897760" y="4385749"/>
            <a:ext cx="2992077" cy="166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fontAlgn="base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 Plan if applicable :</a:t>
            </a:r>
          </a:p>
          <a:p>
            <a:pPr fontAlgn="base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Maven to pack our Spring Boot project to an executable jar file or in other ways.</a:t>
            </a:r>
          </a:p>
          <a:p>
            <a:br>
              <a:rPr lang="en-US" sz="1200" dirty="0"/>
            </a:br>
            <a:br>
              <a:rPr lang="en-US" sz="1200" dirty="0"/>
            </a:b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8431247" y="1970163"/>
            <a:ext cx="3266767" cy="1600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/>
          <a:p>
            <a:pPr fontAlgn="base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fontAlgn="base"/>
            <a:endParaRPr 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Git,Github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Database(optional):</a:t>
            </a:r>
          </a:p>
          <a:p>
            <a:pPr fontAlgn="base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DataGrip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(PostgreSQL relational database) </a:t>
            </a:r>
          </a:p>
          <a:p>
            <a:pPr fontAlgn="base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CD:TeamCity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(optional)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9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3" name="矩形 64">
            <a:extLst>
              <a:ext uri="{FF2B5EF4-FFF2-40B4-BE49-F238E27FC236}">
                <a16:creationId xmlns:a16="http://schemas.microsoft.com/office/drawing/2014/main" id="{8BD1115E-6E33-2593-A00F-7CD3B02BFBAB}"/>
              </a:ext>
            </a:extLst>
          </p:cNvPr>
          <p:cNvSpPr/>
          <p:nvPr/>
        </p:nvSpPr>
        <p:spPr>
          <a:xfrm>
            <a:off x="709523" y="1115752"/>
            <a:ext cx="5733317" cy="117607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Quality Assurance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Plan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20361-6455-C119-DC85-100551A6F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483" y="1854565"/>
            <a:ext cx="7965593" cy="45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61076" y="2312300"/>
            <a:ext cx="1663440" cy="166479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916" tIns="51458" rIns="102916" bIns="51458" rtlCol="0" anchor="ctr"/>
          <a:lstStyle/>
          <a:p>
            <a:pPr fontAlgn="base"/>
            <a:r>
              <a:rPr lang="en-US" dirty="0"/>
              <a:t>Coding Standard</a:t>
            </a:r>
          </a:p>
        </p:txBody>
      </p:sp>
      <p:sp>
        <p:nvSpPr>
          <p:cNvPr id="3" name="椭圆 2"/>
          <p:cNvSpPr/>
          <p:nvPr/>
        </p:nvSpPr>
        <p:spPr>
          <a:xfrm>
            <a:off x="3625018" y="3657454"/>
            <a:ext cx="1663440" cy="166479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dirty="0"/>
              <a:t>Code Review Process</a:t>
            </a:r>
            <a:endParaRPr lang="en-US" b="1" dirty="0"/>
          </a:p>
        </p:txBody>
      </p:sp>
      <p:sp>
        <p:nvSpPr>
          <p:cNvPr id="4" name="椭圆 3"/>
          <p:cNvSpPr/>
          <p:nvPr/>
        </p:nvSpPr>
        <p:spPr>
          <a:xfrm>
            <a:off x="6517592" y="2132856"/>
            <a:ext cx="1663440" cy="16647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916" tIns="51458" rIns="102916" bIns="51458" rtlCol="0" anchor="ctr"/>
          <a:lstStyle/>
          <a:p>
            <a:pPr algn="ctr"/>
            <a:r>
              <a:rPr lang="en-US" dirty="0"/>
              <a:t>Testing 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503305" y="2648768"/>
            <a:ext cx="1663440" cy="166479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Management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>
            <a:stCxn id="2" idx="6"/>
            <a:endCxn id="3" idx="2"/>
          </p:cNvCxnSpPr>
          <p:nvPr/>
        </p:nvCxnSpPr>
        <p:spPr>
          <a:xfrm>
            <a:off x="2724517" y="3144700"/>
            <a:ext cx="900502" cy="13451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" idx="6"/>
            <a:endCxn id="4" idx="2"/>
          </p:cNvCxnSpPr>
          <p:nvPr/>
        </p:nvCxnSpPr>
        <p:spPr>
          <a:xfrm flipV="1">
            <a:off x="5288460" y="2965254"/>
            <a:ext cx="1229133" cy="15245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6"/>
            <a:endCxn id="5" idx="2"/>
          </p:cNvCxnSpPr>
          <p:nvPr/>
        </p:nvCxnSpPr>
        <p:spPr>
          <a:xfrm>
            <a:off x="8181034" y="2965254"/>
            <a:ext cx="1322273" cy="5159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48206" y="4413661"/>
            <a:ext cx="2126394" cy="2216395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refer to this link: </a:t>
            </a:r>
            <a:r>
              <a:rPr lang="en-US" sz="1200" u="sng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https://www.geeksforgeeks.org/coding-standards-and-guidelines/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standards will be based on the contents in this link.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sz="1000" dirty="0"/>
            </a:br>
            <a:br>
              <a:rPr lang="en-US" sz="1000" dirty="0"/>
            </a:b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3449" y="2588051"/>
            <a:ext cx="1894915" cy="612495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 review each other’s code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7592" y="4094937"/>
            <a:ext cx="1663440" cy="752276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AAA model (Arrange, Act, Assert)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315325" y="4630050"/>
            <a:ext cx="2561364" cy="1662397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might use:</a:t>
            </a:r>
          </a:p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ClickUp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https://clickup.com/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Bugzilla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https://www.bugzilla.org/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 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tools will help us upload bugs we find and eventually get them fixed.</a:t>
            </a:r>
          </a:p>
          <a:p>
            <a:br>
              <a:rPr lang="en-US" sz="1000" dirty="0"/>
            </a:br>
            <a:br>
              <a:rPr lang="en-US" sz="1000" dirty="0"/>
            </a:b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18" name="矩形 64">
            <a:extLst>
              <a:ext uri="{FF2B5EF4-FFF2-40B4-BE49-F238E27FC236}">
                <a16:creationId xmlns:a16="http://schemas.microsoft.com/office/drawing/2014/main" id="{453122C6-C7AC-FB1A-9073-788A38669890}"/>
              </a:ext>
            </a:extLst>
          </p:cNvPr>
          <p:cNvSpPr/>
          <p:nvPr/>
        </p:nvSpPr>
        <p:spPr>
          <a:xfrm>
            <a:off x="709523" y="1115752"/>
            <a:ext cx="5733317" cy="117607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Quality Assurance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Plan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15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2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椭圆 14"/>
          <p:cNvSpPr/>
          <p:nvPr/>
        </p:nvSpPr>
        <p:spPr>
          <a:xfrm>
            <a:off x="5830991" y="5545806"/>
            <a:ext cx="4279089" cy="255970"/>
          </a:xfrm>
          <a:prstGeom prst="ellipse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  <a:alpha val="33000"/>
                </a:schemeClr>
              </a:gs>
              <a:gs pos="0">
                <a:schemeClr val="tx1">
                  <a:lumMod val="65000"/>
                  <a:lumOff val="35000"/>
                  <a:alpha val="50000"/>
                </a:schemeClr>
              </a:gs>
              <a:gs pos="100000">
                <a:srgbClr val="FAFAFC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123" name="组合 5"/>
          <p:cNvGrpSpPr/>
          <p:nvPr/>
        </p:nvGrpSpPr>
        <p:grpSpPr>
          <a:xfrm>
            <a:off x="5737019" y="2061922"/>
            <a:ext cx="3489492" cy="3607180"/>
            <a:chOff x="7759065" y="1559433"/>
            <a:chExt cx="2743200" cy="2312536"/>
          </a:xfrm>
          <a:effectLst>
            <a:reflection blurRad="25400" stA="38000" endPos="35000" dir="5400000" sy="-100000" algn="bl" rotWithShape="0"/>
          </a:effectLst>
        </p:grpSpPr>
        <p:sp>
          <p:nvSpPr>
            <p:cNvPr id="124" name="椭圆形标注 22"/>
            <p:cNvSpPr/>
            <p:nvPr/>
          </p:nvSpPr>
          <p:spPr>
            <a:xfrm>
              <a:off x="7830694" y="1609184"/>
              <a:ext cx="2386639" cy="2262785"/>
            </a:xfrm>
            <a:custGeom>
              <a:avLst/>
              <a:gdLst>
                <a:gd name="connsiteX0" fmla="*/ 2142026 w 2386639"/>
                <a:gd name="connsiteY0" fmla="*/ 2262737 h 2262785"/>
                <a:gd name="connsiteX1" fmla="*/ 1586378 w 2386639"/>
                <a:gd name="connsiteY1" fmla="*/ 1835860 h 2262785"/>
                <a:gd name="connsiteX2" fmla="*/ 202999 w 2386639"/>
                <a:gd name="connsiteY2" fmla="*/ 1445870 h 2262785"/>
                <a:gd name="connsiteX3" fmla="*/ 669470 w 2386639"/>
                <a:gd name="connsiteY3" fmla="*/ 111352 h 2262785"/>
                <a:gd name="connsiteX4" fmla="*/ 2077101 w 2386639"/>
                <a:gd name="connsiteY4" fmla="*/ 216756 h 2262785"/>
                <a:gd name="connsiteX5" fmla="*/ 2058792 w 2386639"/>
                <a:gd name="connsiteY5" fmla="*/ 1684848 h 2262785"/>
                <a:gd name="connsiteX6" fmla="*/ 2290080 w 2386639"/>
                <a:gd name="connsiteY6" fmla="*/ 2261921 h 2262785"/>
                <a:gd name="connsiteX7" fmla="*/ 2142026 w 2386639"/>
                <a:gd name="connsiteY7" fmla="*/ 2262737 h 2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9" h="2262785">
                  <a:moveTo>
                    <a:pt x="2142026" y="2262737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96" y="1343987"/>
                    <a:pt x="2058792" y="1684848"/>
                  </a:cubicBezTo>
                  <a:cubicBezTo>
                    <a:pt x="2094289" y="2025709"/>
                    <a:pt x="2241950" y="2172143"/>
                    <a:pt x="2290080" y="2261921"/>
                  </a:cubicBezTo>
                  <a:cubicBezTo>
                    <a:pt x="2214385" y="2259624"/>
                    <a:pt x="2212719" y="2263238"/>
                    <a:pt x="2142026" y="226273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25" name="椭圆形标注 7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4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</p:grpSp>
      <p:grpSp>
        <p:nvGrpSpPr>
          <p:cNvPr id="126" name="组合 8"/>
          <p:cNvGrpSpPr/>
          <p:nvPr/>
        </p:nvGrpSpPr>
        <p:grpSpPr>
          <a:xfrm>
            <a:off x="4372434" y="2702844"/>
            <a:ext cx="2881387" cy="2991142"/>
            <a:chOff x="7759065" y="1559433"/>
            <a:chExt cx="2743200" cy="2322300"/>
          </a:xfrm>
          <a:effectLst>
            <a:outerShdw blurRad="165100" dist="38100" algn="l" rotWithShape="0">
              <a:prstClr val="black">
                <a:alpha val="40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27" name="椭圆形标注 22"/>
            <p:cNvSpPr/>
            <p:nvPr/>
          </p:nvSpPr>
          <p:spPr>
            <a:xfrm>
              <a:off x="7830694" y="1609184"/>
              <a:ext cx="2386633" cy="2272549"/>
            </a:xfrm>
            <a:custGeom>
              <a:avLst/>
              <a:gdLst>
                <a:gd name="connsiteX0" fmla="*/ 2143402 w 2386633"/>
                <a:gd name="connsiteY0" fmla="*/ 2266995 h 2272549"/>
                <a:gd name="connsiteX1" fmla="*/ 1586378 w 2386633"/>
                <a:gd name="connsiteY1" fmla="*/ 1835860 h 2272549"/>
                <a:gd name="connsiteX2" fmla="*/ 202999 w 2386633"/>
                <a:gd name="connsiteY2" fmla="*/ 1445870 h 2272549"/>
                <a:gd name="connsiteX3" fmla="*/ 669470 w 2386633"/>
                <a:gd name="connsiteY3" fmla="*/ 111352 h 2272549"/>
                <a:gd name="connsiteX4" fmla="*/ 2077101 w 2386633"/>
                <a:gd name="connsiteY4" fmla="*/ 216756 h 2272549"/>
                <a:gd name="connsiteX5" fmla="*/ 2058792 w 2386633"/>
                <a:gd name="connsiteY5" fmla="*/ 1684848 h 2272549"/>
                <a:gd name="connsiteX6" fmla="*/ 2290239 w 2386633"/>
                <a:gd name="connsiteY6" fmla="*/ 2272549 h 2272549"/>
                <a:gd name="connsiteX7" fmla="*/ 2143402 w 2386633"/>
                <a:gd name="connsiteY7" fmla="*/ 2266995 h 227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633" h="2272549">
                  <a:moveTo>
                    <a:pt x="2143402" y="2266995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3269" y="1342216"/>
                    <a:pt x="2058792" y="1684848"/>
                  </a:cubicBezTo>
                  <a:cubicBezTo>
                    <a:pt x="2094315" y="2027480"/>
                    <a:pt x="2242109" y="2182771"/>
                    <a:pt x="2290239" y="2272549"/>
                  </a:cubicBezTo>
                  <a:cubicBezTo>
                    <a:pt x="2214544" y="2270252"/>
                    <a:pt x="2214095" y="2267496"/>
                    <a:pt x="2143402" y="226699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28" name="椭圆形标注 10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2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</p:grpSp>
      <p:grpSp>
        <p:nvGrpSpPr>
          <p:cNvPr id="129" name="组合 11"/>
          <p:cNvGrpSpPr/>
          <p:nvPr/>
        </p:nvGrpSpPr>
        <p:grpSpPr>
          <a:xfrm>
            <a:off x="5934603" y="3006412"/>
            <a:ext cx="2585561" cy="2683247"/>
            <a:chOff x="7759065" y="1559433"/>
            <a:chExt cx="2743200" cy="2321607"/>
          </a:xfrm>
          <a:effectLst>
            <a:outerShdw blurRad="292100" dist="165100" dir="16200000" sx="102000" sy="102000" rotWithShape="0">
              <a:prstClr val="black">
                <a:alpha val="35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30" name="椭圆形标注 22"/>
            <p:cNvSpPr/>
            <p:nvPr/>
          </p:nvSpPr>
          <p:spPr>
            <a:xfrm>
              <a:off x="7830694" y="1609184"/>
              <a:ext cx="2386564" cy="2271856"/>
            </a:xfrm>
            <a:custGeom>
              <a:avLst/>
              <a:gdLst>
                <a:gd name="connsiteX0" fmla="*/ 2142307 w 2386564"/>
                <a:gd name="connsiteY0" fmla="*/ 2269790 h 2271855"/>
                <a:gd name="connsiteX1" fmla="*/ 1586378 w 2386564"/>
                <a:gd name="connsiteY1" fmla="*/ 1835860 h 2271855"/>
                <a:gd name="connsiteX2" fmla="*/ 202999 w 2386564"/>
                <a:gd name="connsiteY2" fmla="*/ 1445870 h 2271855"/>
                <a:gd name="connsiteX3" fmla="*/ 669470 w 2386564"/>
                <a:gd name="connsiteY3" fmla="*/ 111352 h 2271855"/>
                <a:gd name="connsiteX4" fmla="*/ 2077101 w 2386564"/>
                <a:gd name="connsiteY4" fmla="*/ 216756 h 2271855"/>
                <a:gd name="connsiteX5" fmla="*/ 2058792 w 2386564"/>
                <a:gd name="connsiteY5" fmla="*/ 1684848 h 2271855"/>
                <a:gd name="connsiteX6" fmla="*/ 2292235 w 2386564"/>
                <a:gd name="connsiteY6" fmla="*/ 2271855 h 2271855"/>
                <a:gd name="connsiteX7" fmla="*/ 2142307 w 2386564"/>
                <a:gd name="connsiteY7" fmla="*/ 2269790 h 227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564" h="2271855">
                  <a:moveTo>
                    <a:pt x="2142307" y="2269790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2936" y="1342332"/>
                    <a:pt x="2058792" y="1684848"/>
                  </a:cubicBezTo>
                  <a:cubicBezTo>
                    <a:pt x="2094648" y="2027364"/>
                    <a:pt x="2244105" y="2182077"/>
                    <a:pt x="2292235" y="2271855"/>
                  </a:cubicBezTo>
                  <a:cubicBezTo>
                    <a:pt x="2216540" y="2269558"/>
                    <a:pt x="2213000" y="2270291"/>
                    <a:pt x="2142307" y="226979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31" name="椭圆形标注 13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solidFill>
              <a:schemeClr val="accent3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</p:grpSp>
      <p:grpSp>
        <p:nvGrpSpPr>
          <p:cNvPr id="132" name="组合 3"/>
          <p:cNvGrpSpPr/>
          <p:nvPr/>
        </p:nvGrpSpPr>
        <p:grpSpPr>
          <a:xfrm>
            <a:off x="5661958" y="3488511"/>
            <a:ext cx="2111276" cy="2196811"/>
            <a:chOff x="7759065" y="1559433"/>
            <a:chExt cx="2743200" cy="2327720"/>
          </a:xfrm>
          <a:effectLst>
            <a:outerShdw blurRad="254000" dist="88900" dir="18900000" algn="bl" rotWithShape="0">
              <a:prstClr val="black">
                <a:alpha val="40000"/>
              </a:prstClr>
            </a:outerShdw>
            <a:reflection blurRad="25400" stA="38000" endPos="35000" dir="5400000" sy="-100000" algn="bl" rotWithShape="0"/>
          </a:effectLst>
        </p:grpSpPr>
        <p:sp>
          <p:nvSpPr>
            <p:cNvPr id="133" name="椭圆形标注 22"/>
            <p:cNvSpPr/>
            <p:nvPr/>
          </p:nvSpPr>
          <p:spPr>
            <a:xfrm>
              <a:off x="7830694" y="1609184"/>
              <a:ext cx="2386412" cy="2277969"/>
            </a:xfrm>
            <a:custGeom>
              <a:avLst/>
              <a:gdLst>
                <a:gd name="connsiteX0" fmla="*/ 2152312 w 2386412"/>
                <a:gd name="connsiteY0" fmla="*/ 2271142 h 2277969"/>
                <a:gd name="connsiteX1" fmla="*/ 1586378 w 2386412"/>
                <a:gd name="connsiteY1" fmla="*/ 1835860 h 2277969"/>
                <a:gd name="connsiteX2" fmla="*/ 202999 w 2386412"/>
                <a:gd name="connsiteY2" fmla="*/ 1445870 h 2277969"/>
                <a:gd name="connsiteX3" fmla="*/ 669470 w 2386412"/>
                <a:gd name="connsiteY3" fmla="*/ 111352 h 2277969"/>
                <a:gd name="connsiteX4" fmla="*/ 2077101 w 2386412"/>
                <a:gd name="connsiteY4" fmla="*/ 216756 h 2277969"/>
                <a:gd name="connsiteX5" fmla="*/ 2058792 w 2386412"/>
                <a:gd name="connsiteY5" fmla="*/ 1684848 h 2277969"/>
                <a:gd name="connsiteX6" fmla="*/ 2296603 w 2386412"/>
                <a:gd name="connsiteY6" fmla="*/ 2277969 h 2277969"/>
                <a:gd name="connsiteX7" fmla="*/ 2152312 w 2386412"/>
                <a:gd name="connsiteY7" fmla="*/ 2271142 h 227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6412" h="2277969">
                  <a:moveTo>
                    <a:pt x="2152312" y="2271142"/>
                  </a:moveTo>
                  <a:lnTo>
                    <a:pt x="1586378" y="1835860"/>
                  </a:lnTo>
                  <a:cubicBezTo>
                    <a:pt x="1059338" y="1927221"/>
                    <a:pt x="539638" y="1732517"/>
                    <a:pt x="202999" y="1445870"/>
                  </a:cubicBezTo>
                  <a:cubicBezTo>
                    <a:pt x="-345444" y="978872"/>
                    <a:pt x="357120" y="316204"/>
                    <a:pt x="669470" y="111352"/>
                  </a:cubicBezTo>
                  <a:cubicBezTo>
                    <a:pt x="981820" y="-93500"/>
                    <a:pt x="1673360" y="9464"/>
                    <a:pt x="2077101" y="216756"/>
                  </a:cubicBezTo>
                  <a:cubicBezTo>
                    <a:pt x="2801082" y="588469"/>
                    <a:pt x="2022208" y="1341313"/>
                    <a:pt x="2058792" y="1684848"/>
                  </a:cubicBezTo>
                  <a:cubicBezTo>
                    <a:pt x="2095376" y="2028383"/>
                    <a:pt x="2248473" y="2188191"/>
                    <a:pt x="2296603" y="2277969"/>
                  </a:cubicBezTo>
                  <a:cubicBezTo>
                    <a:pt x="2220908" y="2275672"/>
                    <a:pt x="2223005" y="2271643"/>
                    <a:pt x="2152312" y="227114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34" name="椭圆形标注 1"/>
            <p:cNvSpPr/>
            <p:nvPr/>
          </p:nvSpPr>
          <p:spPr>
            <a:xfrm>
              <a:off x="7759065" y="1559433"/>
              <a:ext cx="2743200" cy="1837944"/>
            </a:xfrm>
            <a:prstGeom prst="wedgeEllipseCallout">
              <a:avLst>
                <a:gd name="adj1" fmla="val 35828"/>
                <a:gd name="adj2" fmla="val 75095"/>
              </a:avLst>
            </a:prstGeom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3199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</p:grpSp>
      <p:sp>
        <p:nvSpPr>
          <p:cNvPr id="135" name="文本框 15"/>
          <p:cNvSpPr txBox="1"/>
          <p:nvPr/>
        </p:nvSpPr>
        <p:spPr>
          <a:xfrm>
            <a:off x="6235666" y="4155655"/>
            <a:ext cx="721651" cy="64617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>
              <a:defRPr/>
            </a:pPr>
            <a:r>
              <a:rPr lang="en-US" altLang="zh-CN" sz="3599">
                <a:solidFill>
                  <a:srgbClr val="FFFFFF"/>
                </a:solidFill>
                <a:latin typeface="Impact" panose="020B0806030902050204" pitchFamily="34" charset="0"/>
                <a:ea typeface="宋体" pitchFamily="2" charset="-122"/>
              </a:rPr>
              <a:t>01</a:t>
            </a:r>
            <a:endParaRPr lang="zh-CN" altLang="en-US" sz="3599">
              <a:solidFill>
                <a:srgbClr val="FFFFFF"/>
              </a:solidFill>
              <a:latin typeface="Impact" panose="020B0806030902050204" pitchFamily="34" charset="0"/>
              <a:ea typeface="宋体" pitchFamily="2" charset="-122"/>
            </a:endParaRPr>
          </a:p>
        </p:txBody>
      </p:sp>
      <p:sp>
        <p:nvSpPr>
          <p:cNvPr id="136" name="文本框 17"/>
          <p:cNvSpPr txBox="1"/>
          <p:nvPr/>
        </p:nvSpPr>
        <p:spPr>
          <a:xfrm>
            <a:off x="7770577" y="3720267"/>
            <a:ext cx="721651" cy="64617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>
              <a:defRPr/>
            </a:pPr>
            <a:r>
              <a:rPr lang="en-US" altLang="zh-CN" sz="3599">
                <a:solidFill>
                  <a:srgbClr val="FFFFFF"/>
                </a:solidFill>
                <a:latin typeface="Impact" panose="020B0806030902050204" pitchFamily="34" charset="0"/>
                <a:ea typeface="宋体" pitchFamily="2" charset="-122"/>
              </a:rPr>
              <a:t>02</a:t>
            </a:r>
            <a:endParaRPr lang="zh-CN" altLang="en-US" sz="3599">
              <a:solidFill>
                <a:srgbClr val="FFFFFF"/>
              </a:solidFill>
              <a:latin typeface="Impact" panose="020B0806030902050204" pitchFamily="34" charset="0"/>
              <a:ea typeface="宋体" pitchFamily="2" charset="-122"/>
            </a:endParaRPr>
          </a:p>
        </p:txBody>
      </p:sp>
      <p:sp>
        <p:nvSpPr>
          <p:cNvPr id="137" name="文本框 18"/>
          <p:cNvSpPr txBox="1"/>
          <p:nvPr/>
        </p:nvSpPr>
        <p:spPr>
          <a:xfrm>
            <a:off x="7307767" y="2441646"/>
            <a:ext cx="721651" cy="64617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>
              <a:defRPr/>
            </a:pPr>
            <a:r>
              <a:rPr lang="en-US" altLang="zh-CN" sz="3599" dirty="0">
                <a:solidFill>
                  <a:srgbClr val="FFFFFF"/>
                </a:solidFill>
                <a:latin typeface="Impact" panose="020B0806030902050204" pitchFamily="34" charset="0"/>
                <a:ea typeface="宋体" pitchFamily="2" charset="-122"/>
              </a:rPr>
              <a:t>04</a:t>
            </a:r>
            <a:endParaRPr lang="zh-CN" altLang="en-US" sz="3599" dirty="0">
              <a:solidFill>
                <a:srgbClr val="FFFFFF"/>
              </a:solidFill>
              <a:latin typeface="Impact" panose="020B0806030902050204" pitchFamily="34" charset="0"/>
              <a:ea typeface="宋体" pitchFamily="2" charset="-122"/>
            </a:endParaRPr>
          </a:p>
        </p:txBody>
      </p:sp>
      <p:sp>
        <p:nvSpPr>
          <p:cNvPr id="138" name="文本框 19"/>
          <p:cNvSpPr txBox="1"/>
          <p:nvPr/>
        </p:nvSpPr>
        <p:spPr>
          <a:xfrm>
            <a:off x="4343598" y="3720267"/>
            <a:ext cx="721651" cy="646178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/>
          <a:p>
            <a:pPr algn="ctr">
              <a:defRPr/>
            </a:pPr>
            <a:r>
              <a:rPr lang="en-US" altLang="zh-CN" sz="3599">
                <a:solidFill>
                  <a:srgbClr val="FFFFFF"/>
                </a:solidFill>
                <a:latin typeface="Impact" panose="020B0806030902050204" pitchFamily="34" charset="0"/>
                <a:ea typeface="宋体" pitchFamily="2" charset="-122"/>
              </a:rPr>
              <a:t>03</a:t>
            </a:r>
            <a:endParaRPr lang="zh-CN" altLang="en-US" sz="3599">
              <a:solidFill>
                <a:srgbClr val="FFFFFF"/>
              </a:solidFill>
              <a:latin typeface="Impact" panose="020B0806030902050204" pitchFamily="34" charset="0"/>
              <a:ea typeface="宋体" pitchFamily="2" charset="-122"/>
            </a:endParaRPr>
          </a:p>
        </p:txBody>
      </p:sp>
      <p:grpSp>
        <p:nvGrpSpPr>
          <p:cNvPr id="139" name="组合 47"/>
          <p:cNvGrpSpPr/>
          <p:nvPr/>
        </p:nvGrpSpPr>
        <p:grpSpPr>
          <a:xfrm>
            <a:off x="2449285" y="2084790"/>
            <a:ext cx="2719717" cy="879605"/>
            <a:chOff x="1836094" y="1497731"/>
            <a:chExt cx="3212504" cy="847290"/>
          </a:xfrm>
        </p:grpSpPr>
        <p:sp>
          <p:nvSpPr>
            <p:cNvPr id="140" name="任意多边形 40"/>
            <p:cNvSpPr/>
            <p:nvPr/>
          </p:nvSpPr>
          <p:spPr>
            <a:xfrm flipH="1">
              <a:off x="1972945" y="1860346"/>
              <a:ext cx="3075653" cy="484675"/>
            </a:xfrm>
            <a:custGeom>
              <a:avLst/>
              <a:gdLst>
                <a:gd name="connsiteX0" fmla="*/ 0 w 2838450"/>
                <a:gd name="connsiteY0" fmla="*/ 638175 h 638175"/>
                <a:gd name="connsiteX1" fmla="*/ 638175 w 2838450"/>
                <a:gd name="connsiteY1" fmla="*/ 0 h 638175"/>
                <a:gd name="connsiteX2" fmla="*/ 2838450 w 2838450"/>
                <a:gd name="connsiteY2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450" h="638175">
                  <a:moveTo>
                    <a:pt x="0" y="638175"/>
                  </a:moveTo>
                  <a:lnTo>
                    <a:pt x="638175" y="0"/>
                  </a:lnTo>
                  <a:lnTo>
                    <a:pt x="2838450" y="0"/>
                  </a:ln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41" name="椭圆 41"/>
            <p:cNvSpPr/>
            <p:nvPr/>
          </p:nvSpPr>
          <p:spPr>
            <a:xfrm>
              <a:off x="1836094" y="1772181"/>
              <a:ext cx="176331" cy="1763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142" name="组合 42"/>
            <p:cNvGrpSpPr/>
            <p:nvPr/>
          </p:nvGrpSpPr>
          <p:grpSpPr>
            <a:xfrm>
              <a:off x="2128512" y="1519963"/>
              <a:ext cx="323116" cy="287335"/>
              <a:chOff x="4705350" y="3205163"/>
              <a:chExt cx="473075" cy="42068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5" name="Freeform 172"/>
              <p:cNvSpPr>
                <a:spLocks noEditPoints="1"/>
              </p:cNvSpPr>
              <p:nvPr/>
            </p:nvSpPr>
            <p:spPr bwMode="auto">
              <a:xfrm>
                <a:off x="4705350" y="3205163"/>
                <a:ext cx="473075" cy="420687"/>
              </a:xfrm>
              <a:custGeom>
                <a:avLst/>
                <a:gdLst>
                  <a:gd name="T0" fmla="*/ 458594 w 171"/>
                  <a:gd name="T1" fmla="*/ 0 h 152"/>
                  <a:gd name="T2" fmla="*/ 16576 w 171"/>
                  <a:gd name="T3" fmla="*/ 0 h 152"/>
                  <a:gd name="T4" fmla="*/ 0 w 171"/>
                  <a:gd name="T5" fmla="*/ 16571 h 152"/>
                  <a:gd name="T6" fmla="*/ 0 w 171"/>
                  <a:gd name="T7" fmla="*/ 405978 h 152"/>
                  <a:gd name="T8" fmla="*/ 16576 w 171"/>
                  <a:gd name="T9" fmla="*/ 419787 h 152"/>
                  <a:gd name="T10" fmla="*/ 458594 w 171"/>
                  <a:gd name="T11" fmla="*/ 419787 h 152"/>
                  <a:gd name="T12" fmla="*/ 472407 w 171"/>
                  <a:gd name="T13" fmla="*/ 405978 h 152"/>
                  <a:gd name="T14" fmla="*/ 472407 w 171"/>
                  <a:gd name="T15" fmla="*/ 16571 h 152"/>
                  <a:gd name="T16" fmla="*/ 458594 w 171"/>
                  <a:gd name="T17" fmla="*/ 0 h 152"/>
                  <a:gd name="T18" fmla="*/ 442018 w 171"/>
                  <a:gd name="T19" fmla="*/ 375599 h 152"/>
                  <a:gd name="T20" fmla="*/ 132605 w 171"/>
                  <a:gd name="T21" fmla="*/ 375599 h 152"/>
                  <a:gd name="T22" fmla="*/ 110505 w 171"/>
                  <a:gd name="T23" fmla="*/ 392169 h 152"/>
                  <a:gd name="T24" fmla="*/ 88404 w 171"/>
                  <a:gd name="T25" fmla="*/ 375599 h 152"/>
                  <a:gd name="T26" fmla="*/ 30389 w 171"/>
                  <a:gd name="T27" fmla="*/ 375599 h 152"/>
                  <a:gd name="T28" fmla="*/ 30389 w 171"/>
                  <a:gd name="T29" fmla="*/ 359028 h 152"/>
                  <a:gd name="T30" fmla="*/ 88404 w 171"/>
                  <a:gd name="T31" fmla="*/ 359028 h 152"/>
                  <a:gd name="T32" fmla="*/ 110505 w 171"/>
                  <a:gd name="T33" fmla="*/ 342458 h 152"/>
                  <a:gd name="T34" fmla="*/ 132605 w 171"/>
                  <a:gd name="T35" fmla="*/ 359028 h 152"/>
                  <a:gd name="T36" fmla="*/ 442018 w 171"/>
                  <a:gd name="T37" fmla="*/ 359028 h 152"/>
                  <a:gd name="T38" fmla="*/ 442018 w 171"/>
                  <a:gd name="T39" fmla="*/ 375599 h 152"/>
                  <a:gd name="T40" fmla="*/ 442018 w 171"/>
                  <a:gd name="T41" fmla="*/ 314840 h 152"/>
                  <a:gd name="T42" fmla="*/ 30389 w 171"/>
                  <a:gd name="T43" fmla="*/ 314840 h 152"/>
                  <a:gd name="T44" fmla="*/ 30389 w 171"/>
                  <a:gd name="T45" fmla="*/ 30379 h 152"/>
                  <a:gd name="T46" fmla="*/ 442018 w 171"/>
                  <a:gd name="T47" fmla="*/ 30379 h 152"/>
                  <a:gd name="T48" fmla="*/ 442018 w 171"/>
                  <a:gd name="T49" fmla="*/ 314840 h 1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0"/>
                      <a:pt x="3" y="152"/>
                      <a:pt x="6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50"/>
                      <a:pt x="171" y="147"/>
                    </a:cubicBezTo>
                    <a:cubicBezTo>
                      <a:pt x="171" y="6"/>
                      <a:pt x="171" y="6"/>
                      <a:pt x="171" y="6"/>
                    </a:cubicBezTo>
                    <a:cubicBezTo>
                      <a:pt x="171" y="3"/>
                      <a:pt x="169" y="0"/>
                      <a:pt x="166" y="0"/>
                    </a:cubicBezTo>
                    <a:close/>
                    <a:moveTo>
                      <a:pt x="160" y="136"/>
                    </a:moveTo>
                    <a:cubicBezTo>
                      <a:pt x="48" y="136"/>
                      <a:pt x="48" y="136"/>
                      <a:pt x="48" y="136"/>
                    </a:cubicBezTo>
                    <a:cubicBezTo>
                      <a:pt x="47" y="140"/>
                      <a:pt x="43" y="142"/>
                      <a:pt x="40" y="142"/>
                    </a:cubicBezTo>
                    <a:cubicBezTo>
                      <a:pt x="36" y="142"/>
                      <a:pt x="33" y="140"/>
                      <a:pt x="32" y="136"/>
                    </a:cubicBezTo>
                    <a:cubicBezTo>
                      <a:pt x="11" y="136"/>
                      <a:pt x="11" y="136"/>
                      <a:pt x="11" y="136"/>
                    </a:cubicBezTo>
                    <a:cubicBezTo>
                      <a:pt x="11" y="130"/>
                      <a:pt x="11" y="130"/>
                      <a:pt x="11" y="130"/>
                    </a:cubicBezTo>
                    <a:cubicBezTo>
                      <a:pt x="32" y="130"/>
                      <a:pt x="32" y="130"/>
                      <a:pt x="32" y="130"/>
                    </a:cubicBezTo>
                    <a:cubicBezTo>
                      <a:pt x="33" y="127"/>
                      <a:pt x="36" y="124"/>
                      <a:pt x="40" y="124"/>
                    </a:cubicBezTo>
                    <a:cubicBezTo>
                      <a:pt x="43" y="124"/>
                      <a:pt x="47" y="127"/>
                      <a:pt x="48" y="130"/>
                    </a:cubicBezTo>
                    <a:cubicBezTo>
                      <a:pt x="160" y="130"/>
                      <a:pt x="160" y="130"/>
                      <a:pt x="160" y="130"/>
                    </a:cubicBezTo>
                    <a:lnTo>
                      <a:pt x="160" y="136"/>
                    </a:lnTo>
                    <a:close/>
                    <a:moveTo>
                      <a:pt x="160" y="114"/>
                    </a:moveTo>
                    <a:cubicBezTo>
                      <a:pt x="11" y="114"/>
                      <a:pt x="11" y="114"/>
                      <a:pt x="11" y="114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60" y="11"/>
                      <a:pt x="160" y="11"/>
                      <a:pt x="160" y="11"/>
                    </a:cubicBezTo>
                    <a:lnTo>
                      <a:pt x="160" y="1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46" name="Freeform 173"/>
              <p:cNvSpPr/>
              <p:nvPr/>
            </p:nvSpPr>
            <p:spPr bwMode="auto">
              <a:xfrm>
                <a:off x="4881563" y="3302000"/>
                <a:ext cx="133350" cy="155575"/>
              </a:xfrm>
              <a:custGeom>
                <a:avLst/>
                <a:gdLst>
                  <a:gd name="T0" fmla="*/ 126628 w 48"/>
                  <a:gd name="T1" fmla="*/ 69429 h 56"/>
                  <a:gd name="T2" fmla="*/ 126628 w 48"/>
                  <a:gd name="T3" fmla="*/ 86091 h 56"/>
                  <a:gd name="T4" fmla="*/ 13764 w 48"/>
                  <a:gd name="T5" fmla="*/ 149966 h 56"/>
                  <a:gd name="T6" fmla="*/ 0 w 48"/>
                  <a:gd name="T7" fmla="*/ 144411 h 56"/>
                  <a:gd name="T8" fmla="*/ 0 w 48"/>
                  <a:gd name="T9" fmla="*/ 13886 h 56"/>
                  <a:gd name="T10" fmla="*/ 13764 w 48"/>
                  <a:gd name="T11" fmla="*/ 5554 h 56"/>
                  <a:gd name="T12" fmla="*/ 126628 w 48"/>
                  <a:gd name="T13" fmla="*/ 69429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8" h="56">
                    <a:moveTo>
                      <a:pt x="46" y="25"/>
                    </a:moveTo>
                    <a:cubicBezTo>
                      <a:pt x="48" y="27"/>
                      <a:pt x="48" y="29"/>
                      <a:pt x="46" y="31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2" y="56"/>
                      <a:pt x="0" y="55"/>
                      <a:pt x="0" y="5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2"/>
                    </a:cubicBezTo>
                    <a:lnTo>
                      <a:pt x="46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</p:grpSp>
        <p:sp>
          <p:nvSpPr>
            <p:cNvPr id="143" name="文本框 45"/>
            <p:cNvSpPr txBox="1"/>
            <p:nvPr/>
          </p:nvSpPr>
          <p:spPr bwMode="auto">
            <a:xfrm>
              <a:off x="2034111" y="1869107"/>
              <a:ext cx="2335184" cy="260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For Weekly Meeting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文本框 46"/>
            <p:cNvSpPr txBox="1"/>
            <p:nvPr/>
          </p:nvSpPr>
          <p:spPr bwMode="auto">
            <a:xfrm>
              <a:off x="2540990" y="1497731"/>
              <a:ext cx="2210776" cy="369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Zoom</a:t>
              </a:r>
              <a:endParaRPr lang="zh-CN" altLang="en-US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76"/>
          <p:cNvGrpSpPr/>
          <p:nvPr/>
        </p:nvGrpSpPr>
        <p:grpSpPr>
          <a:xfrm>
            <a:off x="9065722" y="1550440"/>
            <a:ext cx="3016072" cy="1120909"/>
            <a:chOff x="7715042" y="1152407"/>
            <a:chExt cx="3562555" cy="1079729"/>
          </a:xfrm>
        </p:grpSpPr>
        <p:sp>
          <p:nvSpPr>
            <p:cNvPr id="148" name="任意多边形 20"/>
            <p:cNvSpPr/>
            <p:nvPr/>
          </p:nvSpPr>
          <p:spPr>
            <a:xfrm>
              <a:off x="7715042" y="1593961"/>
              <a:ext cx="3015676" cy="638175"/>
            </a:xfrm>
            <a:custGeom>
              <a:avLst/>
              <a:gdLst>
                <a:gd name="connsiteX0" fmla="*/ 0 w 2838450"/>
                <a:gd name="connsiteY0" fmla="*/ 638175 h 638175"/>
                <a:gd name="connsiteX1" fmla="*/ 638175 w 2838450"/>
                <a:gd name="connsiteY1" fmla="*/ 0 h 638175"/>
                <a:gd name="connsiteX2" fmla="*/ 2838450 w 2838450"/>
                <a:gd name="connsiteY2" fmla="*/ 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8450" h="638175">
                  <a:moveTo>
                    <a:pt x="0" y="638175"/>
                  </a:moveTo>
                  <a:lnTo>
                    <a:pt x="638175" y="0"/>
                  </a:lnTo>
                  <a:lnTo>
                    <a:pt x="2838450" y="0"/>
                  </a:ln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49" name="椭圆 21"/>
            <p:cNvSpPr/>
            <p:nvPr/>
          </p:nvSpPr>
          <p:spPr>
            <a:xfrm>
              <a:off x="10706787" y="1499672"/>
              <a:ext cx="176331" cy="17633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150" name="组合 23"/>
            <p:cNvGrpSpPr/>
            <p:nvPr/>
          </p:nvGrpSpPr>
          <p:grpSpPr>
            <a:xfrm>
              <a:off x="8461325" y="1152407"/>
              <a:ext cx="351308" cy="410943"/>
              <a:chOff x="5854700" y="3100388"/>
              <a:chExt cx="514350" cy="601662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5976938" y="3100388"/>
                <a:ext cx="95250" cy="11588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12"/>
              <p:cNvSpPr>
                <a:spLocks noEditPoints="1"/>
              </p:cNvSpPr>
              <p:nvPr/>
            </p:nvSpPr>
            <p:spPr bwMode="auto">
              <a:xfrm>
                <a:off x="5854700" y="3227388"/>
                <a:ext cx="334963" cy="473075"/>
              </a:xfrm>
              <a:custGeom>
                <a:avLst/>
                <a:gdLst>
                  <a:gd name="T0" fmla="*/ 331663 w 121"/>
                  <a:gd name="T1" fmla="*/ 72006 h 171"/>
                  <a:gd name="T2" fmla="*/ 331663 w 121"/>
                  <a:gd name="T3" fmla="*/ 72006 h 171"/>
                  <a:gd name="T4" fmla="*/ 315080 w 121"/>
                  <a:gd name="T5" fmla="*/ 58158 h 171"/>
                  <a:gd name="T6" fmla="*/ 248747 w 121"/>
                  <a:gd name="T7" fmla="*/ 8308 h 171"/>
                  <a:gd name="T8" fmla="*/ 232164 w 121"/>
                  <a:gd name="T9" fmla="*/ 2769 h 171"/>
                  <a:gd name="T10" fmla="*/ 207289 w 121"/>
                  <a:gd name="T11" fmla="*/ 2769 h 171"/>
                  <a:gd name="T12" fmla="*/ 204526 w 121"/>
                  <a:gd name="T13" fmla="*/ 30464 h 171"/>
                  <a:gd name="T14" fmla="*/ 185179 w 121"/>
                  <a:gd name="T15" fmla="*/ 116317 h 171"/>
                  <a:gd name="T16" fmla="*/ 185179 w 121"/>
                  <a:gd name="T17" fmla="*/ 19386 h 171"/>
                  <a:gd name="T18" fmla="*/ 160304 w 121"/>
                  <a:gd name="T19" fmla="*/ 0 h 171"/>
                  <a:gd name="T20" fmla="*/ 157540 w 121"/>
                  <a:gd name="T21" fmla="*/ 24925 h 171"/>
                  <a:gd name="T22" fmla="*/ 124374 w 121"/>
                  <a:gd name="T23" fmla="*/ 49850 h 171"/>
                  <a:gd name="T24" fmla="*/ 110554 w 121"/>
                  <a:gd name="T25" fmla="*/ 19386 h 171"/>
                  <a:gd name="T26" fmla="*/ 129901 w 121"/>
                  <a:gd name="T27" fmla="*/ 0 h 171"/>
                  <a:gd name="T28" fmla="*/ 105027 w 121"/>
                  <a:gd name="T29" fmla="*/ 2769 h 171"/>
                  <a:gd name="T30" fmla="*/ 8292 w 121"/>
                  <a:gd name="T31" fmla="*/ 96931 h 171"/>
                  <a:gd name="T32" fmla="*/ 5528 w 121"/>
                  <a:gd name="T33" fmla="*/ 96931 h 171"/>
                  <a:gd name="T34" fmla="*/ 2764 w 121"/>
                  <a:gd name="T35" fmla="*/ 132934 h 171"/>
                  <a:gd name="T36" fmla="*/ 2764 w 121"/>
                  <a:gd name="T37" fmla="*/ 132934 h 171"/>
                  <a:gd name="T38" fmla="*/ 5528 w 121"/>
                  <a:gd name="T39" fmla="*/ 138473 h 171"/>
                  <a:gd name="T40" fmla="*/ 16583 w 121"/>
                  <a:gd name="T41" fmla="*/ 157859 h 171"/>
                  <a:gd name="T42" fmla="*/ 55277 w 121"/>
                  <a:gd name="T43" fmla="*/ 232634 h 171"/>
                  <a:gd name="T44" fmla="*/ 88444 w 121"/>
                  <a:gd name="T45" fmla="*/ 249251 h 171"/>
                  <a:gd name="T46" fmla="*/ 96735 w 121"/>
                  <a:gd name="T47" fmla="*/ 249251 h 171"/>
                  <a:gd name="T48" fmla="*/ 165832 w 121"/>
                  <a:gd name="T49" fmla="*/ 473576 h 171"/>
                  <a:gd name="T50" fmla="*/ 154776 w 121"/>
                  <a:gd name="T51" fmla="*/ 304640 h 171"/>
                  <a:gd name="T52" fmla="*/ 245983 w 121"/>
                  <a:gd name="T53" fmla="*/ 91392 h 171"/>
                  <a:gd name="T54" fmla="*/ 257039 w 121"/>
                  <a:gd name="T55" fmla="*/ 85853 h 171"/>
                  <a:gd name="T56" fmla="*/ 207289 w 121"/>
                  <a:gd name="T57" fmla="*/ 124625 h 171"/>
                  <a:gd name="T58" fmla="*/ 245983 w 121"/>
                  <a:gd name="T59" fmla="*/ 91392 h 171"/>
                  <a:gd name="T60" fmla="*/ 82916 w 121"/>
                  <a:gd name="T61" fmla="*/ 152320 h 171"/>
                  <a:gd name="T62" fmla="*/ 63569 w 121"/>
                  <a:gd name="T63" fmla="*/ 121856 h 171"/>
                  <a:gd name="T64" fmla="*/ 91207 w 121"/>
                  <a:gd name="T65" fmla="*/ 166167 h 17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0" h="171">
                    <a:moveTo>
                      <a:pt x="120" y="42"/>
                    </a:moveTo>
                    <a:cubicBezTo>
                      <a:pt x="120" y="35"/>
                      <a:pt x="121" y="24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90" y="3"/>
                      <a:pt x="90" y="3"/>
                      <a:pt x="90" y="3"/>
                    </a:cubicBezTo>
                    <a:cubicBezTo>
                      <a:pt x="88" y="2"/>
                      <a:pt x="86" y="1"/>
                      <a:pt x="84" y="1"/>
                    </a:cubicBezTo>
                    <a:cubicBezTo>
                      <a:pt x="84" y="1"/>
                      <a:pt x="84" y="1"/>
                      <a:pt x="84" y="1"/>
                    </a:cubicBezTo>
                    <a:cubicBezTo>
                      <a:pt x="81" y="1"/>
                      <a:pt x="78" y="0"/>
                      <a:pt x="75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74" y="11"/>
                      <a:pt x="74" y="11"/>
                      <a:pt x="74" y="11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4" y="0"/>
                      <a:pt x="42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6" y="1"/>
                      <a:pt x="33" y="3"/>
                      <a:pt x="31" y="5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60"/>
                      <a:pt x="2" y="42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6" y="57"/>
                      <a:pt x="6" y="57"/>
                      <a:pt x="6" y="57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24" y="82"/>
                      <a:pt x="28" y="80"/>
                      <a:pt x="33" y="78"/>
                    </a:cubicBezTo>
                    <a:cubicBezTo>
                      <a:pt x="32" y="82"/>
                      <a:pt x="32" y="86"/>
                      <a:pt x="32" y="90"/>
                    </a:cubicBezTo>
                    <a:cubicBezTo>
                      <a:pt x="32" y="90"/>
                      <a:pt x="32" y="90"/>
                      <a:pt x="32" y="90"/>
                    </a:cubicBezTo>
                    <a:cubicBezTo>
                      <a:pt x="33" y="90"/>
                      <a:pt x="34" y="90"/>
                      <a:pt x="35" y="90"/>
                    </a:cubicBezTo>
                    <a:cubicBezTo>
                      <a:pt x="37" y="171"/>
                      <a:pt x="37" y="171"/>
                      <a:pt x="37" y="171"/>
                    </a:cubicBezTo>
                    <a:cubicBezTo>
                      <a:pt x="60" y="171"/>
                      <a:pt x="60" y="171"/>
                      <a:pt x="60" y="171"/>
                    </a:cubicBezTo>
                    <a:cubicBezTo>
                      <a:pt x="60" y="161"/>
                      <a:pt x="60" y="147"/>
                      <a:pt x="60" y="134"/>
                    </a:cubicBezTo>
                    <a:cubicBezTo>
                      <a:pt x="57" y="127"/>
                      <a:pt x="56" y="118"/>
                      <a:pt x="56" y="110"/>
                    </a:cubicBezTo>
                    <a:cubicBezTo>
                      <a:pt x="56" y="73"/>
                      <a:pt x="84" y="44"/>
                      <a:pt x="120" y="42"/>
                    </a:cubicBezTo>
                    <a:close/>
                    <a:moveTo>
                      <a:pt x="89" y="33"/>
                    </a:moveTo>
                    <a:cubicBezTo>
                      <a:pt x="89" y="31"/>
                      <a:pt x="89" y="29"/>
                      <a:pt x="89" y="27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3" y="42"/>
                      <a:pt x="73" y="42"/>
                      <a:pt x="73" y="42"/>
                    </a:cubicBezTo>
                    <a:lnTo>
                      <a:pt x="89" y="33"/>
                    </a:lnTo>
                    <a:close/>
                    <a:moveTo>
                      <a:pt x="33" y="60"/>
                    </a:moveTo>
                    <a:cubicBezTo>
                      <a:pt x="30" y="55"/>
                      <a:pt x="30" y="55"/>
                      <a:pt x="30" y="5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3" y="41"/>
                      <a:pt x="33" y="50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55" name="Freeform 13"/>
              <p:cNvSpPr/>
              <p:nvPr/>
            </p:nvSpPr>
            <p:spPr bwMode="auto">
              <a:xfrm>
                <a:off x="6032500" y="3619500"/>
                <a:ext cx="65088" cy="80963"/>
              </a:xfrm>
              <a:custGeom>
                <a:avLst/>
                <a:gdLst>
                  <a:gd name="T0" fmla="*/ 0 w 24"/>
                  <a:gd name="T1" fmla="*/ 0 h 29"/>
                  <a:gd name="T2" fmla="*/ 2728 w 24"/>
                  <a:gd name="T3" fmla="*/ 80683 h 29"/>
                  <a:gd name="T4" fmla="*/ 65482 w 24"/>
                  <a:gd name="T5" fmla="*/ 80683 h 29"/>
                  <a:gd name="T6" fmla="*/ 65482 w 24"/>
                  <a:gd name="T7" fmla="*/ 72336 h 29"/>
                  <a:gd name="T8" fmla="*/ 0 w 24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" h="28">
                    <a:moveTo>
                      <a:pt x="0" y="0"/>
                    </a:moveTo>
                    <a:cubicBezTo>
                      <a:pt x="1" y="29"/>
                      <a:pt x="1" y="29"/>
                      <a:pt x="1" y="29"/>
                    </a:cubicBezTo>
                    <a:cubicBezTo>
                      <a:pt x="24" y="29"/>
                      <a:pt x="24" y="29"/>
                      <a:pt x="24" y="29"/>
                    </a:cubicBezTo>
                    <a:cubicBezTo>
                      <a:pt x="24" y="28"/>
                      <a:pt x="24" y="27"/>
                      <a:pt x="24" y="26"/>
                    </a:cubicBezTo>
                    <a:cubicBezTo>
                      <a:pt x="14" y="19"/>
                      <a:pt x="6" y="1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56" name="Freeform 14"/>
              <p:cNvSpPr>
                <a:spLocks noEditPoints="1"/>
              </p:cNvSpPr>
              <p:nvPr/>
            </p:nvSpPr>
            <p:spPr bwMode="auto">
              <a:xfrm>
                <a:off x="6027738" y="3360738"/>
                <a:ext cx="341312" cy="341312"/>
              </a:xfrm>
              <a:custGeom>
                <a:avLst/>
                <a:gdLst>
                  <a:gd name="T0" fmla="*/ 171306 w 124"/>
                  <a:gd name="T1" fmla="*/ 0 h 124"/>
                  <a:gd name="T2" fmla="*/ 0 w 124"/>
                  <a:gd name="T3" fmla="*/ 171306 h 124"/>
                  <a:gd name="T4" fmla="*/ 171306 w 124"/>
                  <a:gd name="T5" fmla="*/ 342612 h 124"/>
                  <a:gd name="T6" fmla="*/ 342612 w 124"/>
                  <a:gd name="T7" fmla="*/ 171306 h 124"/>
                  <a:gd name="T8" fmla="*/ 171306 w 124"/>
                  <a:gd name="T9" fmla="*/ 0 h 124"/>
                  <a:gd name="T10" fmla="*/ 187884 w 124"/>
                  <a:gd name="T11" fmla="*/ 309456 h 124"/>
                  <a:gd name="T12" fmla="*/ 187884 w 124"/>
                  <a:gd name="T13" fmla="*/ 276300 h 124"/>
                  <a:gd name="T14" fmla="*/ 171306 w 124"/>
                  <a:gd name="T15" fmla="*/ 279063 h 124"/>
                  <a:gd name="T16" fmla="*/ 154728 w 124"/>
                  <a:gd name="T17" fmla="*/ 276300 h 124"/>
                  <a:gd name="T18" fmla="*/ 154728 w 124"/>
                  <a:gd name="T19" fmla="*/ 309456 h 124"/>
                  <a:gd name="T20" fmla="*/ 33156 w 124"/>
                  <a:gd name="T21" fmla="*/ 185121 h 124"/>
                  <a:gd name="T22" fmla="*/ 66312 w 124"/>
                  <a:gd name="T23" fmla="*/ 185121 h 124"/>
                  <a:gd name="T24" fmla="*/ 63549 w 124"/>
                  <a:gd name="T25" fmla="*/ 171306 h 124"/>
                  <a:gd name="T26" fmla="*/ 66312 w 124"/>
                  <a:gd name="T27" fmla="*/ 154728 h 124"/>
                  <a:gd name="T28" fmla="*/ 33156 w 124"/>
                  <a:gd name="T29" fmla="*/ 154728 h 124"/>
                  <a:gd name="T30" fmla="*/ 154728 w 124"/>
                  <a:gd name="T31" fmla="*/ 30393 h 124"/>
                  <a:gd name="T32" fmla="*/ 154728 w 124"/>
                  <a:gd name="T33" fmla="*/ 63549 h 124"/>
                  <a:gd name="T34" fmla="*/ 171306 w 124"/>
                  <a:gd name="T35" fmla="*/ 63549 h 124"/>
                  <a:gd name="T36" fmla="*/ 187884 w 124"/>
                  <a:gd name="T37" fmla="*/ 63549 h 124"/>
                  <a:gd name="T38" fmla="*/ 187884 w 124"/>
                  <a:gd name="T39" fmla="*/ 30393 h 124"/>
                  <a:gd name="T40" fmla="*/ 309456 w 124"/>
                  <a:gd name="T41" fmla="*/ 154728 h 124"/>
                  <a:gd name="T42" fmla="*/ 279063 w 124"/>
                  <a:gd name="T43" fmla="*/ 154728 h 124"/>
                  <a:gd name="T44" fmla="*/ 279063 w 124"/>
                  <a:gd name="T45" fmla="*/ 171306 h 124"/>
                  <a:gd name="T46" fmla="*/ 279063 w 124"/>
                  <a:gd name="T47" fmla="*/ 185121 h 124"/>
                  <a:gd name="T48" fmla="*/ 309456 w 124"/>
                  <a:gd name="T49" fmla="*/ 185121 h 124"/>
                  <a:gd name="T50" fmla="*/ 187884 w 124"/>
                  <a:gd name="T51" fmla="*/ 309456 h 124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24" h="124">
                    <a:moveTo>
                      <a:pt x="62" y="0"/>
                    </a:moveTo>
                    <a:cubicBezTo>
                      <a:pt x="28" y="0"/>
                      <a:pt x="0" y="27"/>
                      <a:pt x="0" y="62"/>
                    </a:cubicBezTo>
                    <a:cubicBezTo>
                      <a:pt x="0" y="96"/>
                      <a:pt x="28" y="124"/>
                      <a:pt x="62" y="124"/>
                    </a:cubicBezTo>
                    <a:cubicBezTo>
                      <a:pt x="96" y="124"/>
                      <a:pt x="124" y="96"/>
                      <a:pt x="124" y="62"/>
                    </a:cubicBezTo>
                    <a:cubicBezTo>
                      <a:pt x="124" y="27"/>
                      <a:pt x="96" y="0"/>
                      <a:pt x="62" y="0"/>
                    </a:cubicBezTo>
                    <a:close/>
                    <a:moveTo>
                      <a:pt x="68" y="112"/>
                    </a:moveTo>
                    <a:cubicBezTo>
                      <a:pt x="68" y="100"/>
                      <a:pt x="68" y="100"/>
                      <a:pt x="68" y="100"/>
                    </a:cubicBezTo>
                    <a:cubicBezTo>
                      <a:pt x="66" y="100"/>
                      <a:pt x="64" y="101"/>
                      <a:pt x="62" y="101"/>
                    </a:cubicBezTo>
                    <a:cubicBezTo>
                      <a:pt x="60" y="101"/>
                      <a:pt x="58" y="100"/>
                      <a:pt x="56" y="100"/>
                    </a:cubicBezTo>
                    <a:cubicBezTo>
                      <a:pt x="56" y="112"/>
                      <a:pt x="56" y="112"/>
                      <a:pt x="56" y="112"/>
                    </a:cubicBezTo>
                    <a:cubicBezTo>
                      <a:pt x="33" y="109"/>
                      <a:pt x="15" y="91"/>
                      <a:pt x="12" y="67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6"/>
                      <a:pt x="23" y="64"/>
                      <a:pt x="23" y="62"/>
                    </a:cubicBezTo>
                    <a:cubicBezTo>
                      <a:pt x="23" y="60"/>
                      <a:pt x="23" y="58"/>
                      <a:pt x="24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5" y="33"/>
                      <a:pt x="33" y="14"/>
                      <a:pt x="56" y="1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8" y="23"/>
                      <a:pt x="60" y="23"/>
                      <a:pt x="62" y="23"/>
                    </a:cubicBezTo>
                    <a:cubicBezTo>
                      <a:pt x="64" y="23"/>
                      <a:pt x="66" y="23"/>
                      <a:pt x="68" y="23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91" y="14"/>
                      <a:pt x="109" y="33"/>
                      <a:pt x="112" y="56"/>
                    </a:cubicBezTo>
                    <a:cubicBezTo>
                      <a:pt x="101" y="56"/>
                      <a:pt x="101" y="56"/>
                      <a:pt x="101" y="56"/>
                    </a:cubicBezTo>
                    <a:cubicBezTo>
                      <a:pt x="101" y="58"/>
                      <a:pt x="101" y="60"/>
                      <a:pt x="101" y="62"/>
                    </a:cubicBezTo>
                    <a:cubicBezTo>
                      <a:pt x="101" y="64"/>
                      <a:pt x="101" y="66"/>
                      <a:pt x="101" y="67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09" y="91"/>
                      <a:pt x="91" y="109"/>
                      <a:pt x="6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57" name="Freeform 15"/>
              <p:cNvSpPr/>
              <p:nvPr/>
            </p:nvSpPr>
            <p:spPr bwMode="auto">
              <a:xfrm>
                <a:off x="6129338" y="3413125"/>
                <a:ext cx="25400" cy="26988"/>
              </a:xfrm>
              <a:custGeom>
                <a:avLst/>
                <a:gdLst>
                  <a:gd name="T0" fmla="*/ 8575 w 9"/>
                  <a:gd name="T1" fmla="*/ 28064 h 10"/>
                  <a:gd name="T2" fmla="*/ 25725 w 9"/>
                  <a:gd name="T3" fmla="*/ 19645 h 10"/>
                  <a:gd name="T4" fmla="*/ 17150 w 9"/>
                  <a:gd name="T5" fmla="*/ 5613 h 10"/>
                  <a:gd name="T6" fmla="*/ 8575 w 9"/>
                  <a:gd name="T7" fmla="*/ 0 h 10"/>
                  <a:gd name="T8" fmla="*/ 5717 w 9"/>
                  <a:gd name="T9" fmla="*/ 2806 h 10"/>
                  <a:gd name="T10" fmla="*/ 0 w 9"/>
                  <a:gd name="T11" fmla="*/ 8419 h 10"/>
                  <a:gd name="T12" fmla="*/ 2858 w 9"/>
                  <a:gd name="T13" fmla="*/ 14032 h 10"/>
                  <a:gd name="T14" fmla="*/ 8575 w 9"/>
                  <a:gd name="T15" fmla="*/ 28064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10"/>
                    </a:moveTo>
                    <a:cubicBezTo>
                      <a:pt x="5" y="9"/>
                      <a:pt x="7" y="8"/>
                      <a:pt x="9" y="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5"/>
                    </a:cubicBezTo>
                    <a:lnTo>
                      <a:pt x="3" y="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58" name="Freeform 16"/>
              <p:cNvSpPr/>
              <p:nvPr/>
            </p:nvSpPr>
            <p:spPr bwMode="auto">
              <a:xfrm>
                <a:off x="6242050" y="3413125"/>
                <a:ext cx="25400" cy="26988"/>
              </a:xfrm>
              <a:custGeom>
                <a:avLst/>
                <a:gdLst>
                  <a:gd name="T0" fmla="*/ 20008 w 9"/>
                  <a:gd name="T1" fmla="*/ 2806 h 10"/>
                  <a:gd name="T2" fmla="*/ 17150 w 9"/>
                  <a:gd name="T3" fmla="*/ 0 h 10"/>
                  <a:gd name="T4" fmla="*/ 8575 w 9"/>
                  <a:gd name="T5" fmla="*/ 5613 h 10"/>
                  <a:gd name="T6" fmla="*/ 0 w 9"/>
                  <a:gd name="T7" fmla="*/ 19645 h 10"/>
                  <a:gd name="T8" fmla="*/ 17150 w 9"/>
                  <a:gd name="T9" fmla="*/ 28064 h 10"/>
                  <a:gd name="T10" fmla="*/ 25725 w 9"/>
                  <a:gd name="T11" fmla="*/ 14032 h 10"/>
                  <a:gd name="T12" fmla="*/ 20008 w 9"/>
                  <a:gd name="T13" fmla="*/ 2806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7" y="1"/>
                    </a:moveTo>
                    <a:cubicBezTo>
                      <a:pt x="7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3" y="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8"/>
                      <a:pt x="4" y="9"/>
                      <a:pt x="6" y="10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3"/>
                      <a:pt x="9" y="2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59" name="Freeform 17"/>
              <p:cNvSpPr/>
              <p:nvPr/>
            </p:nvSpPr>
            <p:spPr bwMode="auto">
              <a:xfrm>
                <a:off x="6286500" y="3459163"/>
                <a:ext cx="25400" cy="22225"/>
              </a:xfrm>
              <a:custGeom>
                <a:avLst/>
                <a:gdLst>
                  <a:gd name="T0" fmla="*/ 21828 w 9"/>
                  <a:gd name="T1" fmla="*/ 16663 h 8"/>
                  <a:gd name="T2" fmla="*/ 24556 w 9"/>
                  <a:gd name="T3" fmla="*/ 11109 h 8"/>
                  <a:gd name="T4" fmla="*/ 24556 w 9"/>
                  <a:gd name="T5" fmla="*/ 2777 h 8"/>
                  <a:gd name="T6" fmla="*/ 16371 w 9"/>
                  <a:gd name="T7" fmla="*/ 0 h 8"/>
                  <a:gd name="T8" fmla="*/ 13642 w 9"/>
                  <a:gd name="T9" fmla="*/ 0 h 8"/>
                  <a:gd name="T10" fmla="*/ 0 w 9"/>
                  <a:gd name="T11" fmla="*/ 8331 h 8"/>
                  <a:gd name="T12" fmla="*/ 8185 w 9"/>
                  <a:gd name="T13" fmla="*/ 22217 h 8"/>
                  <a:gd name="T14" fmla="*/ 21828 w 9"/>
                  <a:gd name="T15" fmla="*/ 16663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8" y="6"/>
                    </a:moveTo>
                    <a:cubicBezTo>
                      <a:pt x="8" y="5"/>
                      <a:pt x="9" y="5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8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3" y="8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0" name="Freeform 18"/>
              <p:cNvSpPr/>
              <p:nvPr/>
            </p:nvSpPr>
            <p:spPr bwMode="auto">
              <a:xfrm>
                <a:off x="6084888" y="3459163"/>
                <a:ext cx="25400" cy="22225"/>
              </a:xfrm>
              <a:custGeom>
                <a:avLst/>
                <a:gdLst>
                  <a:gd name="T0" fmla="*/ 8185 w 9"/>
                  <a:gd name="T1" fmla="*/ 0 h 8"/>
                  <a:gd name="T2" fmla="*/ 0 w 9"/>
                  <a:gd name="T3" fmla="*/ 2777 h 8"/>
                  <a:gd name="T4" fmla="*/ 0 w 9"/>
                  <a:gd name="T5" fmla="*/ 11109 h 8"/>
                  <a:gd name="T6" fmla="*/ 2728 w 9"/>
                  <a:gd name="T7" fmla="*/ 16663 h 8"/>
                  <a:gd name="T8" fmla="*/ 16371 w 9"/>
                  <a:gd name="T9" fmla="*/ 22217 h 8"/>
                  <a:gd name="T10" fmla="*/ 24556 w 9"/>
                  <a:gd name="T11" fmla="*/ 8331 h 8"/>
                  <a:gd name="T12" fmla="*/ 10914 w 9"/>
                  <a:gd name="T13" fmla="*/ 0 h 8"/>
                  <a:gd name="T14" fmla="*/ 8185 w 9"/>
                  <a:gd name="T15" fmla="*/ 0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7"/>
                      <a:pt x="8" y="5"/>
                      <a:pt x="9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1" name="Freeform 19"/>
              <p:cNvSpPr/>
              <p:nvPr/>
            </p:nvSpPr>
            <p:spPr bwMode="auto">
              <a:xfrm>
                <a:off x="6286500" y="3578225"/>
                <a:ext cx="25400" cy="22225"/>
              </a:xfrm>
              <a:custGeom>
                <a:avLst/>
                <a:gdLst>
                  <a:gd name="T0" fmla="*/ 0 w 9"/>
                  <a:gd name="T1" fmla="*/ 13886 h 8"/>
                  <a:gd name="T2" fmla="*/ 13642 w 9"/>
                  <a:gd name="T3" fmla="*/ 22217 h 8"/>
                  <a:gd name="T4" fmla="*/ 16371 w 9"/>
                  <a:gd name="T5" fmla="*/ 22217 h 8"/>
                  <a:gd name="T6" fmla="*/ 24556 w 9"/>
                  <a:gd name="T7" fmla="*/ 19440 h 8"/>
                  <a:gd name="T8" fmla="*/ 24556 w 9"/>
                  <a:gd name="T9" fmla="*/ 13886 h 8"/>
                  <a:gd name="T10" fmla="*/ 21828 w 9"/>
                  <a:gd name="T11" fmla="*/ 8331 h 8"/>
                  <a:gd name="T12" fmla="*/ 8185 w 9"/>
                  <a:gd name="T13" fmla="*/ 0 h 8"/>
                  <a:gd name="T14" fmla="*/ 0 w 9"/>
                  <a:gd name="T15" fmla="*/ 13886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0" y="5"/>
                    </a:move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9" y="7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4"/>
                      <a:pt x="8" y="3"/>
                      <a:pt x="8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1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2" name="Freeform 20"/>
              <p:cNvSpPr/>
              <p:nvPr/>
            </p:nvSpPr>
            <p:spPr bwMode="auto">
              <a:xfrm>
                <a:off x="6084888" y="3578225"/>
                <a:ext cx="25400" cy="22225"/>
              </a:xfrm>
              <a:custGeom>
                <a:avLst/>
                <a:gdLst>
                  <a:gd name="T0" fmla="*/ 2728 w 9"/>
                  <a:gd name="T1" fmla="*/ 8331 h 8"/>
                  <a:gd name="T2" fmla="*/ 0 w 9"/>
                  <a:gd name="T3" fmla="*/ 13886 h 8"/>
                  <a:gd name="T4" fmla="*/ 0 w 9"/>
                  <a:gd name="T5" fmla="*/ 19440 h 8"/>
                  <a:gd name="T6" fmla="*/ 8185 w 9"/>
                  <a:gd name="T7" fmla="*/ 22217 h 8"/>
                  <a:gd name="T8" fmla="*/ 10914 w 9"/>
                  <a:gd name="T9" fmla="*/ 22217 h 8"/>
                  <a:gd name="T10" fmla="*/ 24556 w 9"/>
                  <a:gd name="T11" fmla="*/ 13886 h 8"/>
                  <a:gd name="T12" fmla="*/ 16371 w 9"/>
                  <a:gd name="T13" fmla="*/ 0 h 8"/>
                  <a:gd name="T14" fmla="*/ 2728 w 9"/>
                  <a:gd name="T15" fmla="*/ 8331 h 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8">
                    <a:moveTo>
                      <a:pt x="1" y="3"/>
                    </a:moveTo>
                    <a:cubicBezTo>
                      <a:pt x="1" y="3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3"/>
                      <a:pt x="7" y="2"/>
                      <a:pt x="6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3" name="Freeform 21"/>
              <p:cNvSpPr/>
              <p:nvPr/>
            </p:nvSpPr>
            <p:spPr bwMode="auto">
              <a:xfrm>
                <a:off x="6242050" y="3619500"/>
                <a:ext cx="25400" cy="28575"/>
              </a:xfrm>
              <a:custGeom>
                <a:avLst/>
                <a:gdLst>
                  <a:gd name="T0" fmla="*/ 17150 w 9"/>
                  <a:gd name="T1" fmla="*/ 0 h 10"/>
                  <a:gd name="T2" fmla="*/ 0 w 9"/>
                  <a:gd name="T3" fmla="*/ 8419 h 10"/>
                  <a:gd name="T4" fmla="*/ 8575 w 9"/>
                  <a:gd name="T5" fmla="*/ 22451 h 10"/>
                  <a:gd name="T6" fmla="*/ 17150 w 9"/>
                  <a:gd name="T7" fmla="*/ 28064 h 10"/>
                  <a:gd name="T8" fmla="*/ 20008 w 9"/>
                  <a:gd name="T9" fmla="*/ 25258 h 10"/>
                  <a:gd name="T10" fmla="*/ 25725 w 9"/>
                  <a:gd name="T11" fmla="*/ 14032 h 10"/>
                  <a:gd name="T12" fmla="*/ 17150 w 9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9"/>
                      <a:pt x="5" y="10"/>
                      <a:pt x="6" y="10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9" y="9"/>
                      <a:pt x="9" y="7"/>
                      <a:pt x="9" y="5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4" name="Freeform 22"/>
              <p:cNvSpPr/>
              <p:nvPr/>
            </p:nvSpPr>
            <p:spPr bwMode="auto">
              <a:xfrm>
                <a:off x="6129338" y="3619500"/>
                <a:ext cx="25400" cy="28575"/>
              </a:xfrm>
              <a:custGeom>
                <a:avLst/>
                <a:gdLst>
                  <a:gd name="T0" fmla="*/ 2858 w 9"/>
                  <a:gd name="T1" fmla="*/ 14032 h 10"/>
                  <a:gd name="T2" fmla="*/ 0 w 9"/>
                  <a:gd name="T3" fmla="*/ 22451 h 10"/>
                  <a:gd name="T4" fmla="*/ 5717 w 9"/>
                  <a:gd name="T5" fmla="*/ 25258 h 10"/>
                  <a:gd name="T6" fmla="*/ 8575 w 9"/>
                  <a:gd name="T7" fmla="*/ 28064 h 10"/>
                  <a:gd name="T8" fmla="*/ 17150 w 9"/>
                  <a:gd name="T9" fmla="*/ 22451 h 10"/>
                  <a:gd name="T10" fmla="*/ 25725 w 9"/>
                  <a:gd name="T11" fmla="*/ 8419 h 10"/>
                  <a:gd name="T12" fmla="*/ 8575 w 9"/>
                  <a:gd name="T13" fmla="*/ 0 h 10"/>
                  <a:gd name="T14" fmla="*/ 2858 w 9"/>
                  <a:gd name="T15" fmla="*/ 14032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1" y="5"/>
                    </a:moveTo>
                    <a:cubicBezTo>
                      <a:pt x="0" y="6"/>
                      <a:pt x="0" y="7"/>
                      <a:pt x="0" y="8"/>
                    </a:cubicBezTo>
                    <a:cubicBezTo>
                      <a:pt x="0" y="8"/>
                      <a:pt x="1" y="9"/>
                      <a:pt x="2" y="9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4" y="10"/>
                      <a:pt x="5" y="9"/>
                      <a:pt x="6" y="8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7" y="2"/>
                      <a:pt x="5" y="1"/>
                      <a:pt x="3" y="0"/>
                    </a:cubicBezTo>
                    <a:lnTo>
                      <a:pt x="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65" name="Oval 23"/>
              <p:cNvSpPr>
                <a:spLocks noChangeArrowheads="1"/>
              </p:cNvSpPr>
              <p:nvPr/>
            </p:nvSpPr>
            <p:spPr bwMode="auto">
              <a:xfrm>
                <a:off x="6184900" y="3517900"/>
                <a:ext cx="23813" cy="2698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Freeform 24"/>
              <p:cNvSpPr/>
              <p:nvPr/>
            </p:nvSpPr>
            <p:spPr bwMode="auto">
              <a:xfrm>
                <a:off x="6148388" y="3444875"/>
                <a:ext cx="60325" cy="73025"/>
              </a:xfrm>
              <a:custGeom>
                <a:avLst/>
                <a:gdLst>
                  <a:gd name="T0" fmla="*/ 60805 w 22"/>
                  <a:gd name="T1" fmla="*/ 69710 h 26"/>
                  <a:gd name="T2" fmla="*/ 58041 w 22"/>
                  <a:gd name="T3" fmla="*/ 19519 h 26"/>
                  <a:gd name="T4" fmla="*/ 49750 w 22"/>
                  <a:gd name="T5" fmla="*/ 8365 h 26"/>
                  <a:gd name="T6" fmla="*/ 38694 w 22"/>
                  <a:gd name="T7" fmla="*/ 19519 h 26"/>
                  <a:gd name="T8" fmla="*/ 38694 w 22"/>
                  <a:gd name="T9" fmla="*/ 47403 h 26"/>
                  <a:gd name="T10" fmla="*/ 13819 w 22"/>
                  <a:gd name="T11" fmla="*/ 2788 h 26"/>
                  <a:gd name="T12" fmla="*/ 5528 w 22"/>
                  <a:gd name="T13" fmla="*/ 2788 h 26"/>
                  <a:gd name="T14" fmla="*/ 2764 w 22"/>
                  <a:gd name="T15" fmla="*/ 11154 h 26"/>
                  <a:gd name="T16" fmla="*/ 35930 w 22"/>
                  <a:gd name="T17" fmla="*/ 72498 h 26"/>
                  <a:gd name="T18" fmla="*/ 49750 w 22"/>
                  <a:gd name="T19" fmla="*/ 66921 h 26"/>
                  <a:gd name="T20" fmla="*/ 60805 w 22"/>
                  <a:gd name="T21" fmla="*/ 69710 h 2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" h="26">
                    <a:moveTo>
                      <a:pt x="22" y="25"/>
                    </a:move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0" y="3"/>
                      <a:pt x="18" y="3"/>
                    </a:cubicBezTo>
                    <a:cubicBezTo>
                      <a:pt x="15" y="3"/>
                      <a:pt x="14" y="5"/>
                      <a:pt x="14" y="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4"/>
                      <a:pt x="16" y="24"/>
                      <a:pt x="18" y="24"/>
                    </a:cubicBezTo>
                    <a:cubicBezTo>
                      <a:pt x="19" y="24"/>
                      <a:pt x="21" y="24"/>
                      <a:pt x="22" y="2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</p:grpSp>
        <p:sp>
          <p:nvSpPr>
            <p:cNvPr id="151" name="文本框 38"/>
            <p:cNvSpPr txBox="1"/>
            <p:nvPr/>
          </p:nvSpPr>
          <p:spPr bwMode="auto">
            <a:xfrm>
              <a:off x="8793611" y="1156555"/>
              <a:ext cx="2483986" cy="369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4"/>
                  </a:solidFill>
                  <a:latin typeface="微软雅黑" pitchFamily="34" charset="-122"/>
                  <a:ea typeface="微软雅黑" pitchFamily="34" charset="-122"/>
                </a:rPr>
                <a:t>Discord</a:t>
              </a:r>
              <a:endParaRPr lang="zh-CN" altLang="en-US" dirty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文本框 39"/>
            <p:cNvSpPr txBox="1"/>
            <p:nvPr/>
          </p:nvSpPr>
          <p:spPr bwMode="auto">
            <a:xfrm>
              <a:off x="8423435" y="1635027"/>
              <a:ext cx="2335183" cy="260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Instant messaging </a:t>
              </a:r>
            </a:p>
          </p:txBody>
        </p:sp>
      </p:grpSp>
      <p:grpSp>
        <p:nvGrpSpPr>
          <p:cNvPr id="167" name="组合 53"/>
          <p:cNvGrpSpPr/>
          <p:nvPr/>
        </p:nvGrpSpPr>
        <p:grpSpPr>
          <a:xfrm>
            <a:off x="2467516" y="5011228"/>
            <a:ext cx="3451852" cy="724685"/>
            <a:chOff x="1912294" y="4804940"/>
            <a:chExt cx="4077294" cy="698064"/>
          </a:xfrm>
        </p:grpSpPr>
        <p:sp>
          <p:nvSpPr>
            <p:cNvPr id="168" name="任意多边形 48"/>
            <p:cNvSpPr/>
            <p:nvPr/>
          </p:nvSpPr>
          <p:spPr>
            <a:xfrm>
              <a:off x="2012426" y="4804940"/>
              <a:ext cx="3977162" cy="403860"/>
            </a:xfrm>
            <a:custGeom>
              <a:avLst/>
              <a:gdLst>
                <a:gd name="connsiteX0" fmla="*/ 3860889 w 3860889"/>
                <a:gd name="connsiteY0" fmla="*/ 0 h 403860"/>
                <a:gd name="connsiteX1" fmla="*/ 3169920 w 3860889"/>
                <a:gd name="connsiteY1" fmla="*/ 403860 h 403860"/>
                <a:gd name="connsiteX2" fmla="*/ 0 w 3860889"/>
                <a:gd name="connsiteY2" fmla="*/ 403860 h 40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0889" h="403860">
                  <a:moveTo>
                    <a:pt x="3860889" y="0"/>
                  </a:moveTo>
                  <a:lnTo>
                    <a:pt x="3169920" y="403860"/>
                  </a:lnTo>
                  <a:lnTo>
                    <a:pt x="0" y="403860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69" name="椭圆 49"/>
            <p:cNvSpPr/>
            <p:nvPr/>
          </p:nvSpPr>
          <p:spPr>
            <a:xfrm>
              <a:off x="1912294" y="5120635"/>
              <a:ext cx="176331" cy="1763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70" name="Freeform 246"/>
            <p:cNvSpPr/>
            <p:nvPr/>
          </p:nvSpPr>
          <p:spPr bwMode="auto">
            <a:xfrm>
              <a:off x="2202745" y="4848178"/>
              <a:ext cx="300346" cy="294925"/>
            </a:xfrm>
            <a:custGeom>
              <a:avLst/>
              <a:gdLst>
                <a:gd name="T0" fmla="*/ 409249 w 159"/>
                <a:gd name="T1" fmla="*/ 295952 h 156"/>
                <a:gd name="T2" fmla="*/ 326293 w 159"/>
                <a:gd name="T3" fmla="*/ 279356 h 156"/>
                <a:gd name="T4" fmla="*/ 257163 w 159"/>
                <a:gd name="T5" fmla="*/ 210209 h 156"/>
                <a:gd name="T6" fmla="*/ 342884 w 159"/>
                <a:gd name="T7" fmla="*/ 121700 h 156"/>
                <a:gd name="T8" fmla="*/ 367771 w 159"/>
                <a:gd name="T9" fmla="*/ 118934 h 156"/>
                <a:gd name="T10" fmla="*/ 409249 w 159"/>
                <a:gd name="T11" fmla="*/ 52552 h 156"/>
                <a:gd name="T12" fmla="*/ 387127 w 159"/>
                <a:gd name="T13" fmla="*/ 30425 h 156"/>
                <a:gd name="T14" fmla="*/ 320763 w 159"/>
                <a:gd name="T15" fmla="*/ 71914 h 156"/>
                <a:gd name="T16" fmla="*/ 317997 w 159"/>
                <a:gd name="T17" fmla="*/ 96807 h 156"/>
                <a:gd name="T18" fmla="*/ 232276 w 159"/>
                <a:gd name="T19" fmla="*/ 182550 h 156"/>
                <a:gd name="T20" fmla="*/ 154851 w 159"/>
                <a:gd name="T21" fmla="*/ 107870 h 156"/>
                <a:gd name="T22" fmla="*/ 138260 w 159"/>
                <a:gd name="T23" fmla="*/ 24893 h 156"/>
                <a:gd name="T24" fmla="*/ 88486 w 159"/>
                <a:gd name="T25" fmla="*/ 0 h 156"/>
                <a:gd name="T26" fmla="*/ 121669 w 159"/>
                <a:gd name="T27" fmla="*/ 33191 h 156"/>
                <a:gd name="T28" fmla="*/ 107843 w 159"/>
                <a:gd name="T29" fmla="*/ 88509 h 156"/>
                <a:gd name="T30" fmla="*/ 52539 w 159"/>
                <a:gd name="T31" fmla="*/ 102338 h 156"/>
                <a:gd name="T32" fmla="*/ 8296 w 159"/>
                <a:gd name="T33" fmla="*/ 55318 h 156"/>
                <a:gd name="T34" fmla="*/ 27652 w 159"/>
                <a:gd name="T35" fmla="*/ 135529 h 156"/>
                <a:gd name="T36" fmla="*/ 113373 w 159"/>
                <a:gd name="T37" fmla="*/ 152125 h 156"/>
                <a:gd name="T38" fmla="*/ 179738 w 159"/>
                <a:gd name="T39" fmla="*/ 218506 h 156"/>
                <a:gd name="T40" fmla="*/ 35948 w 159"/>
                <a:gd name="T41" fmla="*/ 359568 h 156"/>
                <a:gd name="T42" fmla="*/ 35948 w 159"/>
                <a:gd name="T43" fmla="*/ 401056 h 156"/>
                <a:gd name="T44" fmla="*/ 38713 w 159"/>
                <a:gd name="T45" fmla="*/ 403822 h 156"/>
                <a:gd name="T46" fmla="*/ 80191 w 159"/>
                <a:gd name="T47" fmla="*/ 403822 h 156"/>
                <a:gd name="T48" fmla="*/ 221216 w 159"/>
                <a:gd name="T49" fmla="*/ 262761 h 156"/>
                <a:gd name="T50" fmla="*/ 282050 w 159"/>
                <a:gd name="T51" fmla="*/ 323611 h 156"/>
                <a:gd name="T52" fmla="*/ 298641 w 159"/>
                <a:gd name="T53" fmla="*/ 406588 h 156"/>
                <a:gd name="T54" fmla="*/ 365006 w 159"/>
                <a:gd name="T55" fmla="*/ 428715 h 156"/>
                <a:gd name="T56" fmla="*/ 323528 w 159"/>
                <a:gd name="T57" fmla="*/ 387227 h 156"/>
                <a:gd name="T58" fmla="*/ 334589 w 159"/>
                <a:gd name="T59" fmla="*/ 342972 h 156"/>
                <a:gd name="T60" fmla="*/ 378832 w 159"/>
                <a:gd name="T61" fmla="*/ 331908 h 156"/>
                <a:gd name="T62" fmla="*/ 428605 w 159"/>
                <a:gd name="T63" fmla="*/ 381695 h 156"/>
                <a:gd name="T64" fmla="*/ 409249 w 159"/>
                <a:gd name="T65" fmla="*/ 295952 h 1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9" h="156">
                  <a:moveTo>
                    <a:pt x="148" y="107"/>
                  </a:moveTo>
                  <a:cubicBezTo>
                    <a:pt x="140" y="99"/>
                    <a:pt x="128" y="97"/>
                    <a:pt x="118" y="101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33" y="43"/>
                    <a:pt x="133" y="43"/>
                    <a:pt x="133" y="43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60" y="29"/>
                    <a:pt x="58" y="17"/>
                    <a:pt x="50" y="9"/>
                  </a:cubicBezTo>
                  <a:cubicBezTo>
                    <a:pt x="45" y="4"/>
                    <a:pt x="38" y="1"/>
                    <a:pt x="3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30"/>
                    <a:pt x="2" y="41"/>
                    <a:pt x="10" y="49"/>
                  </a:cubicBezTo>
                  <a:cubicBezTo>
                    <a:pt x="18" y="57"/>
                    <a:pt x="30" y="59"/>
                    <a:pt x="41" y="55"/>
                  </a:cubicBezTo>
                  <a:cubicBezTo>
                    <a:pt x="65" y="79"/>
                    <a:pt x="65" y="79"/>
                    <a:pt x="65" y="79"/>
                  </a:cubicBezTo>
                  <a:cubicBezTo>
                    <a:pt x="13" y="130"/>
                    <a:pt x="13" y="130"/>
                    <a:pt x="13" y="130"/>
                  </a:cubicBezTo>
                  <a:cubicBezTo>
                    <a:pt x="9" y="134"/>
                    <a:pt x="9" y="141"/>
                    <a:pt x="13" y="145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8" y="150"/>
                    <a:pt x="25" y="150"/>
                    <a:pt x="29" y="146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98" y="127"/>
                    <a:pt x="100" y="139"/>
                    <a:pt x="108" y="147"/>
                  </a:cubicBezTo>
                  <a:cubicBezTo>
                    <a:pt x="115" y="154"/>
                    <a:pt x="124" y="156"/>
                    <a:pt x="132" y="155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21" y="124"/>
                    <a:pt x="121" y="124"/>
                    <a:pt x="121" y="124"/>
                  </a:cubicBezTo>
                  <a:cubicBezTo>
                    <a:pt x="137" y="120"/>
                    <a:pt x="137" y="120"/>
                    <a:pt x="137" y="120"/>
                  </a:cubicBezTo>
                  <a:cubicBezTo>
                    <a:pt x="155" y="138"/>
                    <a:pt x="155" y="138"/>
                    <a:pt x="155" y="138"/>
                  </a:cubicBezTo>
                  <a:cubicBezTo>
                    <a:pt x="159" y="127"/>
                    <a:pt x="157" y="115"/>
                    <a:pt x="148" y="10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71" name="文本框 51"/>
            <p:cNvSpPr txBox="1"/>
            <p:nvPr/>
          </p:nvSpPr>
          <p:spPr bwMode="auto">
            <a:xfrm>
              <a:off x="2537152" y="4822156"/>
              <a:ext cx="2896507" cy="369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GitHub</a:t>
              </a:r>
              <a:endParaRPr lang="zh-CN" altLang="en-US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文本框 52"/>
            <p:cNvSpPr txBox="1"/>
            <p:nvPr/>
          </p:nvSpPr>
          <p:spPr bwMode="auto">
            <a:xfrm>
              <a:off x="2222400" y="5242295"/>
              <a:ext cx="2335184" cy="260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Coding Repository 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3" name="组合 75"/>
          <p:cNvGrpSpPr/>
          <p:nvPr/>
        </p:nvGrpSpPr>
        <p:grpSpPr>
          <a:xfrm>
            <a:off x="8574043" y="5352634"/>
            <a:ext cx="3527219" cy="899738"/>
            <a:chOff x="6200247" y="4623378"/>
            <a:chExt cx="4166317" cy="866685"/>
          </a:xfrm>
        </p:grpSpPr>
        <p:sp>
          <p:nvSpPr>
            <p:cNvPr id="174" name="任意多边形 54"/>
            <p:cNvSpPr/>
            <p:nvPr/>
          </p:nvSpPr>
          <p:spPr>
            <a:xfrm flipH="1">
              <a:off x="6200247" y="4623378"/>
              <a:ext cx="3714694" cy="571500"/>
            </a:xfrm>
            <a:custGeom>
              <a:avLst/>
              <a:gdLst>
                <a:gd name="connsiteX0" fmla="*/ 4303871 w 4303871"/>
                <a:gd name="connsiteY0" fmla="*/ 0 h 571500"/>
                <a:gd name="connsiteX1" fmla="*/ 3169920 w 4303871"/>
                <a:gd name="connsiteY1" fmla="*/ 571500 h 571500"/>
                <a:gd name="connsiteX2" fmla="*/ 0 w 4303871"/>
                <a:gd name="connsiteY2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03871" h="571500">
                  <a:moveTo>
                    <a:pt x="4303871" y="0"/>
                  </a:moveTo>
                  <a:lnTo>
                    <a:pt x="3169920" y="571500"/>
                  </a:lnTo>
                  <a:lnTo>
                    <a:pt x="0" y="57150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75" name="椭圆 55"/>
            <p:cNvSpPr/>
            <p:nvPr/>
          </p:nvSpPr>
          <p:spPr>
            <a:xfrm>
              <a:off x="9760476" y="5120635"/>
              <a:ext cx="176331" cy="1763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176" name="组合 56"/>
            <p:cNvGrpSpPr/>
            <p:nvPr/>
          </p:nvGrpSpPr>
          <p:grpSpPr>
            <a:xfrm>
              <a:off x="7463388" y="4771147"/>
              <a:ext cx="338296" cy="343717"/>
              <a:chOff x="3521075" y="3182938"/>
              <a:chExt cx="495300" cy="50323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79" name="Freeform 83"/>
              <p:cNvSpPr>
                <a:spLocks noEditPoints="1"/>
              </p:cNvSpPr>
              <p:nvPr/>
            </p:nvSpPr>
            <p:spPr bwMode="auto">
              <a:xfrm>
                <a:off x="3546475" y="3201988"/>
                <a:ext cx="444500" cy="233362"/>
              </a:xfrm>
              <a:custGeom>
                <a:avLst/>
                <a:gdLst>
                  <a:gd name="T0" fmla="*/ 444343 w 380"/>
                  <a:gd name="T1" fmla="*/ 232696 h 199"/>
                  <a:gd name="T2" fmla="*/ 0 w 380"/>
                  <a:gd name="T3" fmla="*/ 232696 h 199"/>
                  <a:gd name="T4" fmla="*/ 0 w 380"/>
                  <a:gd name="T5" fmla="*/ 0 h 199"/>
                  <a:gd name="T6" fmla="*/ 444343 w 380"/>
                  <a:gd name="T7" fmla="*/ 0 h 199"/>
                  <a:gd name="T8" fmla="*/ 444343 w 380"/>
                  <a:gd name="T9" fmla="*/ 232696 h 199"/>
                  <a:gd name="T10" fmla="*/ 444343 w 380"/>
                  <a:gd name="T11" fmla="*/ 232696 h 199"/>
                  <a:gd name="T12" fmla="*/ 16371 w 380"/>
                  <a:gd name="T13" fmla="*/ 218664 h 199"/>
                  <a:gd name="T14" fmla="*/ 431480 w 380"/>
                  <a:gd name="T15" fmla="*/ 218664 h 199"/>
                  <a:gd name="T16" fmla="*/ 431480 w 380"/>
                  <a:gd name="T17" fmla="*/ 14032 h 199"/>
                  <a:gd name="T18" fmla="*/ 16371 w 380"/>
                  <a:gd name="T19" fmla="*/ 14032 h 199"/>
                  <a:gd name="T20" fmla="*/ 16371 w 380"/>
                  <a:gd name="T21" fmla="*/ 218664 h 199"/>
                  <a:gd name="T22" fmla="*/ 16371 w 380"/>
                  <a:gd name="T23" fmla="*/ 218664 h 19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0" name="Rectangle 84"/>
              <p:cNvSpPr>
                <a:spLocks noChangeArrowheads="1"/>
              </p:cNvSpPr>
              <p:nvPr/>
            </p:nvSpPr>
            <p:spPr bwMode="auto">
              <a:xfrm>
                <a:off x="3521075" y="3182938"/>
                <a:ext cx="495300" cy="555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Freeform 85"/>
              <p:cNvSpPr>
                <a:spLocks noEditPoints="1"/>
              </p:cNvSpPr>
              <p:nvPr/>
            </p:nvSpPr>
            <p:spPr bwMode="auto">
              <a:xfrm>
                <a:off x="3714750" y="3305175"/>
                <a:ext cx="255588" cy="198438"/>
              </a:xfrm>
              <a:custGeom>
                <a:avLst/>
                <a:gdLst>
                  <a:gd name="T0" fmla="*/ 252142 w 92"/>
                  <a:gd name="T1" fmla="*/ 110436 h 72"/>
                  <a:gd name="T2" fmla="*/ 252142 w 92"/>
                  <a:gd name="T3" fmla="*/ 110436 h 72"/>
                  <a:gd name="T4" fmla="*/ 252142 w 92"/>
                  <a:gd name="T5" fmla="*/ 110436 h 72"/>
                  <a:gd name="T6" fmla="*/ 252142 w 92"/>
                  <a:gd name="T7" fmla="*/ 110436 h 72"/>
                  <a:gd name="T8" fmla="*/ 249371 w 92"/>
                  <a:gd name="T9" fmla="*/ 110436 h 72"/>
                  <a:gd name="T10" fmla="*/ 246601 w 92"/>
                  <a:gd name="T11" fmla="*/ 102153 h 72"/>
                  <a:gd name="T12" fmla="*/ 207810 w 92"/>
                  <a:gd name="T13" fmla="*/ 46935 h 72"/>
                  <a:gd name="T14" fmla="*/ 196726 w 92"/>
                  <a:gd name="T15" fmla="*/ 38653 h 72"/>
                  <a:gd name="T16" fmla="*/ 180102 w 92"/>
                  <a:gd name="T17" fmla="*/ 38653 h 72"/>
                  <a:gd name="T18" fmla="*/ 180102 w 92"/>
                  <a:gd name="T19" fmla="*/ 38653 h 72"/>
                  <a:gd name="T20" fmla="*/ 193956 w 92"/>
                  <a:gd name="T21" fmla="*/ 49696 h 72"/>
                  <a:gd name="T22" fmla="*/ 177331 w 92"/>
                  <a:gd name="T23" fmla="*/ 57979 h 72"/>
                  <a:gd name="T24" fmla="*/ 185643 w 92"/>
                  <a:gd name="T25" fmla="*/ 69023 h 72"/>
                  <a:gd name="T26" fmla="*/ 157935 w 92"/>
                  <a:gd name="T27" fmla="*/ 135284 h 72"/>
                  <a:gd name="T28" fmla="*/ 157935 w 92"/>
                  <a:gd name="T29" fmla="*/ 135284 h 72"/>
                  <a:gd name="T30" fmla="*/ 157935 w 92"/>
                  <a:gd name="T31" fmla="*/ 135284 h 72"/>
                  <a:gd name="T32" fmla="*/ 157935 w 92"/>
                  <a:gd name="T33" fmla="*/ 135284 h 72"/>
                  <a:gd name="T34" fmla="*/ 157935 w 92"/>
                  <a:gd name="T35" fmla="*/ 135284 h 72"/>
                  <a:gd name="T36" fmla="*/ 127457 w 92"/>
                  <a:gd name="T37" fmla="*/ 71783 h 72"/>
                  <a:gd name="T38" fmla="*/ 132998 w 92"/>
                  <a:gd name="T39" fmla="*/ 57979 h 72"/>
                  <a:gd name="T40" fmla="*/ 119144 w 92"/>
                  <a:gd name="T41" fmla="*/ 52457 h 72"/>
                  <a:gd name="T42" fmla="*/ 130227 w 92"/>
                  <a:gd name="T43" fmla="*/ 41414 h 72"/>
                  <a:gd name="T44" fmla="*/ 130227 w 92"/>
                  <a:gd name="T45" fmla="*/ 41414 h 72"/>
                  <a:gd name="T46" fmla="*/ 116373 w 92"/>
                  <a:gd name="T47" fmla="*/ 41414 h 72"/>
                  <a:gd name="T48" fmla="*/ 80353 w 92"/>
                  <a:gd name="T49" fmla="*/ 38653 h 72"/>
                  <a:gd name="T50" fmla="*/ 72041 w 92"/>
                  <a:gd name="T51" fmla="*/ 33131 h 72"/>
                  <a:gd name="T52" fmla="*/ 22166 w 92"/>
                  <a:gd name="T53" fmla="*/ 0 h 72"/>
                  <a:gd name="T54" fmla="*/ 0 w 92"/>
                  <a:gd name="T55" fmla="*/ 33131 h 72"/>
                  <a:gd name="T56" fmla="*/ 52645 w 92"/>
                  <a:gd name="T57" fmla="*/ 63501 h 72"/>
                  <a:gd name="T58" fmla="*/ 105290 w 92"/>
                  <a:gd name="T59" fmla="*/ 74544 h 72"/>
                  <a:gd name="T60" fmla="*/ 105290 w 92"/>
                  <a:gd name="T61" fmla="*/ 198785 h 72"/>
                  <a:gd name="T62" fmla="*/ 105290 w 92"/>
                  <a:gd name="T63" fmla="*/ 198785 h 72"/>
                  <a:gd name="T64" fmla="*/ 216122 w 92"/>
                  <a:gd name="T65" fmla="*/ 196024 h 72"/>
                  <a:gd name="T66" fmla="*/ 216122 w 92"/>
                  <a:gd name="T67" fmla="*/ 193263 h 72"/>
                  <a:gd name="T68" fmla="*/ 216122 w 92"/>
                  <a:gd name="T69" fmla="*/ 173937 h 72"/>
                  <a:gd name="T70" fmla="*/ 227205 w 92"/>
                  <a:gd name="T71" fmla="*/ 182220 h 72"/>
                  <a:gd name="T72" fmla="*/ 252142 w 92"/>
                  <a:gd name="T73" fmla="*/ 132523 h 72"/>
                  <a:gd name="T74" fmla="*/ 252142 w 92"/>
                  <a:gd name="T75" fmla="*/ 129762 h 72"/>
                  <a:gd name="T76" fmla="*/ 252142 w 92"/>
                  <a:gd name="T77" fmla="*/ 129762 h 72"/>
                  <a:gd name="T78" fmla="*/ 252142 w 92"/>
                  <a:gd name="T79" fmla="*/ 110436 h 72"/>
                  <a:gd name="T80" fmla="*/ 213351 w 92"/>
                  <a:gd name="T81" fmla="*/ 124241 h 72"/>
                  <a:gd name="T82" fmla="*/ 213351 w 92"/>
                  <a:gd name="T83" fmla="*/ 118719 h 72"/>
                  <a:gd name="T84" fmla="*/ 213351 w 92"/>
                  <a:gd name="T85" fmla="*/ 121480 h 72"/>
                  <a:gd name="T86" fmla="*/ 213351 w 92"/>
                  <a:gd name="T87" fmla="*/ 124241 h 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2" name="Rectangle 86"/>
              <p:cNvSpPr>
                <a:spLocks noChangeArrowheads="1"/>
              </p:cNvSpPr>
              <p:nvPr/>
            </p:nvSpPr>
            <p:spPr bwMode="auto">
              <a:xfrm flipH="1">
                <a:off x="3873500" y="3440113"/>
                <a:ext cx="0" cy="158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Freeform 87"/>
              <p:cNvSpPr/>
              <p:nvPr/>
            </p:nvSpPr>
            <p:spPr bwMode="auto">
              <a:xfrm>
                <a:off x="3860800" y="3343275"/>
                <a:ext cx="20638" cy="22225"/>
              </a:xfrm>
              <a:custGeom>
                <a:avLst/>
                <a:gdLst>
                  <a:gd name="T0" fmla="*/ 3508 w 17"/>
                  <a:gd name="T1" fmla="*/ 0 h 19"/>
                  <a:gd name="T2" fmla="*/ 0 w 17"/>
                  <a:gd name="T3" fmla="*/ 14032 h 19"/>
                  <a:gd name="T4" fmla="*/ 8185 w 17"/>
                  <a:gd name="T5" fmla="*/ 22217 h 19"/>
                  <a:gd name="T6" fmla="*/ 19879 w 17"/>
                  <a:gd name="T7" fmla="*/ 14032 h 19"/>
                  <a:gd name="T8" fmla="*/ 14032 w 17"/>
                  <a:gd name="T9" fmla="*/ 0 h 19"/>
                  <a:gd name="T10" fmla="*/ 3508 w 17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4" name="Freeform 88"/>
              <p:cNvSpPr/>
              <p:nvPr/>
            </p:nvSpPr>
            <p:spPr bwMode="auto">
              <a:xfrm>
                <a:off x="3860800" y="3357563"/>
                <a:ext cx="22225" cy="92075"/>
              </a:xfrm>
              <a:custGeom>
                <a:avLst/>
                <a:gdLst>
                  <a:gd name="T0" fmla="*/ 3508 w 19"/>
                  <a:gd name="T1" fmla="*/ 0 h 78"/>
                  <a:gd name="T2" fmla="*/ 0 w 19"/>
                  <a:gd name="T3" fmla="*/ 83022 h 78"/>
                  <a:gd name="T4" fmla="*/ 11693 w 19"/>
                  <a:gd name="T5" fmla="*/ 91207 h 78"/>
                  <a:gd name="T6" fmla="*/ 22217 w 19"/>
                  <a:gd name="T7" fmla="*/ 83022 h 78"/>
                  <a:gd name="T8" fmla="*/ 17540 w 19"/>
                  <a:gd name="T9" fmla="*/ 0 h 78"/>
                  <a:gd name="T10" fmla="*/ 3508 w 19"/>
                  <a:gd name="T11" fmla="*/ 0 h 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5" name="Freeform 89"/>
              <p:cNvSpPr/>
              <p:nvPr/>
            </p:nvSpPr>
            <p:spPr bwMode="auto">
              <a:xfrm>
                <a:off x="3838575" y="3257550"/>
                <a:ext cx="71438" cy="80963"/>
              </a:xfrm>
              <a:custGeom>
                <a:avLst/>
                <a:gdLst>
                  <a:gd name="T0" fmla="*/ 5613 w 25"/>
                  <a:gd name="T1" fmla="*/ 30604 h 29"/>
                  <a:gd name="T2" fmla="*/ 22451 w 25"/>
                  <a:gd name="T3" fmla="*/ 75119 h 29"/>
                  <a:gd name="T4" fmla="*/ 64546 w 25"/>
                  <a:gd name="T5" fmla="*/ 50079 h 29"/>
                  <a:gd name="T6" fmla="*/ 47708 w 25"/>
                  <a:gd name="T7" fmla="*/ 5564 h 29"/>
                  <a:gd name="T8" fmla="*/ 5613 w 25"/>
                  <a:gd name="T9" fmla="*/ 30604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" h="28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6" name="Oval 90"/>
              <p:cNvSpPr>
                <a:spLocks noChangeArrowheads="1"/>
              </p:cNvSpPr>
              <p:nvPr/>
            </p:nvSpPr>
            <p:spPr bwMode="auto">
              <a:xfrm>
                <a:off x="3568700" y="3514725"/>
                <a:ext cx="5715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Freeform 91"/>
              <p:cNvSpPr/>
              <p:nvPr/>
            </p:nvSpPr>
            <p:spPr bwMode="auto">
              <a:xfrm>
                <a:off x="3532188" y="3592513"/>
                <a:ext cx="130175" cy="93662"/>
              </a:xfrm>
              <a:custGeom>
                <a:avLst/>
                <a:gdLst>
                  <a:gd name="T0" fmla="*/ 104941 w 47"/>
                  <a:gd name="T1" fmla="*/ 5503 h 34"/>
                  <a:gd name="T2" fmla="*/ 104941 w 47"/>
                  <a:gd name="T3" fmla="*/ 5503 h 34"/>
                  <a:gd name="T4" fmla="*/ 24854 w 47"/>
                  <a:gd name="T5" fmla="*/ 5503 h 34"/>
                  <a:gd name="T6" fmla="*/ 24854 w 47"/>
                  <a:gd name="T7" fmla="*/ 5503 h 34"/>
                  <a:gd name="T8" fmla="*/ 24854 w 47"/>
                  <a:gd name="T9" fmla="*/ 5503 h 34"/>
                  <a:gd name="T10" fmla="*/ 5523 w 47"/>
                  <a:gd name="T11" fmla="*/ 22011 h 34"/>
                  <a:gd name="T12" fmla="*/ 0 w 47"/>
                  <a:gd name="T13" fmla="*/ 93546 h 34"/>
                  <a:gd name="T14" fmla="*/ 129795 w 47"/>
                  <a:gd name="T15" fmla="*/ 93546 h 34"/>
                  <a:gd name="T16" fmla="*/ 124272 w 47"/>
                  <a:gd name="T17" fmla="*/ 22011 h 34"/>
                  <a:gd name="T18" fmla="*/ 107702 w 47"/>
                  <a:gd name="T19" fmla="*/ 5503 h 34"/>
                  <a:gd name="T20" fmla="*/ 104941 w 47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8" y="2"/>
                      <a:pt x="38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3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4"/>
                      <a:pt x="42" y="2"/>
                      <a:pt x="39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88" name="Oval 92"/>
              <p:cNvSpPr>
                <a:spLocks noChangeArrowheads="1"/>
              </p:cNvSpPr>
              <p:nvPr/>
            </p:nvSpPr>
            <p:spPr bwMode="auto">
              <a:xfrm>
                <a:off x="3717925" y="3514725"/>
                <a:ext cx="58738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Freeform 93"/>
              <p:cNvSpPr/>
              <p:nvPr/>
            </p:nvSpPr>
            <p:spPr bwMode="auto">
              <a:xfrm>
                <a:off x="3684588" y="3592513"/>
                <a:ext cx="127000" cy="93662"/>
              </a:xfrm>
              <a:custGeom>
                <a:avLst/>
                <a:gdLst>
                  <a:gd name="T0" fmla="*/ 105290 w 46"/>
                  <a:gd name="T1" fmla="*/ 5503 h 34"/>
                  <a:gd name="T2" fmla="*/ 102519 w 46"/>
                  <a:gd name="T3" fmla="*/ 5503 h 34"/>
                  <a:gd name="T4" fmla="*/ 24937 w 46"/>
                  <a:gd name="T5" fmla="*/ 5503 h 34"/>
                  <a:gd name="T6" fmla="*/ 22166 w 46"/>
                  <a:gd name="T7" fmla="*/ 5503 h 34"/>
                  <a:gd name="T8" fmla="*/ 22166 w 46"/>
                  <a:gd name="T9" fmla="*/ 5503 h 34"/>
                  <a:gd name="T10" fmla="*/ 5542 w 46"/>
                  <a:gd name="T11" fmla="*/ 22011 h 34"/>
                  <a:gd name="T12" fmla="*/ 0 w 46"/>
                  <a:gd name="T13" fmla="*/ 93546 h 34"/>
                  <a:gd name="T14" fmla="*/ 127456 w 46"/>
                  <a:gd name="T15" fmla="*/ 93546 h 34"/>
                  <a:gd name="T16" fmla="*/ 121914 w 46"/>
                  <a:gd name="T17" fmla="*/ 22011 h 34"/>
                  <a:gd name="T18" fmla="*/ 105290 w 46"/>
                  <a:gd name="T19" fmla="*/ 5503 h 34"/>
                  <a:gd name="T20" fmla="*/ 105290 w 46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6" h="34">
                    <a:moveTo>
                      <a:pt x="38" y="2"/>
                    </a:moveTo>
                    <a:cubicBezTo>
                      <a:pt x="37" y="2"/>
                      <a:pt x="37" y="2"/>
                      <a:pt x="37" y="2"/>
                    </a:cubicBezTo>
                    <a:cubicBezTo>
                      <a:pt x="27" y="0"/>
                      <a:pt x="18" y="0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90" name="Oval 94"/>
              <p:cNvSpPr>
                <a:spLocks noChangeArrowheads="1"/>
              </p:cNvSpPr>
              <p:nvPr/>
            </p:nvSpPr>
            <p:spPr bwMode="auto">
              <a:xfrm>
                <a:off x="3870325" y="3514725"/>
                <a:ext cx="57150" cy="7143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" name="Freeform 95"/>
              <p:cNvSpPr/>
              <p:nvPr/>
            </p:nvSpPr>
            <p:spPr bwMode="auto">
              <a:xfrm>
                <a:off x="3833813" y="3592513"/>
                <a:ext cx="130175" cy="93662"/>
              </a:xfrm>
              <a:custGeom>
                <a:avLst/>
                <a:gdLst>
                  <a:gd name="T0" fmla="*/ 104941 w 47"/>
                  <a:gd name="T1" fmla="*/ 5503 h 34"/>
                  <a:gd name="T2" fmla="*/ 102179 w 47"/>
                  <a:gd name="T3" fmla="*/ 5503 h 34"/>
                  <a:gd name="T4" fmla="*/ 24854 w 47"/>
                  <a:gd name="T5" fmla="*/ 5503 h 34"/>
                  <a:gd name="T6" fmla="*/ 22093 w 47"/>
                  <a:gd name="T7" fmla="*/ 5503 h 34"/>
                  <a:gd name="T8" fmla="*/ 22093 w 47"/>
                  <a:gd name="T9" fmla="*/ 5503 h 34"/>
                  <a:gd name="T10" fmla="*/ 5523 w 47"/>
                  <a:gd name="T11" fmla="*/ 22011 h 34"/>
                  <a:gd name="T12" fmla="*/ 0 w 47"/>
                  <a:gd name="T13" fmla="*/ 93546 h 34"/>
                  <a:gd name="T14" fmla="*/ 129795 w 47"/>
                  <a:gd name="T15" fmla="*/ 93546 h 34"/>
                  <a:gd name="T16" fmla="*/ 121510 w 47"/>
                  <a:gd name="T17" fmla="*/ 22011 h 34"/>
                  <a:gd name="T18" fmla="*/ 104941 w 47"/>
                  <a:gd name="T19" fmla="*/ 5503 h 34"/>
                  <a:gd name="T20" fmla="*/ 104941 w 47"/>
                  <a:gd name="T21" fmla="*/ 5503 h 3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34">
                    <a:moveTo>
                      <a:pt x="38" y="2"/>
                    </a:moveTo>
                    <a:cubicBezTo>
                      <a:pt x="38" y="2"/>
                      <a:pt x="37" y="2"/>
                      <a:pt x="37" y="2"/>
                    </a:cubicBezTo>
                    <a:cubicBezTo>
                      <a:pt x="28" y="0"/>
                      <a:pt x="19" y="0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2" y="4"/>
                      <a:pt x="2" y="8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4"/>
                      <a:pt x="41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  <a:latin typeface="Calibri"/>
                  <a:ea typeface="宋体" pitchFamily="2" charset="-122"/>
                </a:endParaRPr>
              </a:p>
            </p:txBody>
          </p:sp>
          <p:sp>
            <p:nvSpPr>
              <p:cNvPr id="192" name="Rectangle 96"/>
              <p:cNvSpPr>
                <a:spLocks noChangeArrowheads="1"/>
              </p:cNvSpPr>
              <p:nvPr/>
            </p:nvSpPr>
            <p:spPr bwMode="auto">
              <a:xfrm>
                <a:off x="3630613" y="3335338"/>
                <a:ext cx="31750" cy="5556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Rectangle 97"/>
              <p:cNvSpPr>
                <a:spLocks noChangeArrowheads="1"/>
              </p:cNvSpPr>
              <p:nvPr/>
            </p:nvSpPr>
            <p:spPr bwMode="auto">
              <a:xfrm>
                <a:off x="3587750" y="3316288"/>
                <a:ext cx="30163" cy="746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Rectangle 98"/>
              <p:cNvSpPr>
                <a:spLocks noChangeArrowheads="1"/>
              </p:cNvSpPr>
              <p:nvPr/>
            </p:nvSpPr>
            <p:spPr bwMode="auto">
              <a:xfrm>
                <a:off x="3675063" y="3279775"/>
                <a:ext cx="30162" cy="1111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7" name="文本框 73"/>
            <p:cNvSpPr txBox="1"/>
            <p:nvPr/>
          </p:nvSpPr>
          <p:spPr bwMode="auto">
            <a:xfrm>
              <a:off x="7816864" y="4785899"/>
              <a:ext cx="2549700" cy="369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Google Drive</a:t>
              </a:r>
              <a:endParaRPr lang="zh-CN" altLang="en-US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文本框 74"/>
            <p:cNvSpPr txBox="1"/>
            <p:nvPr/>
          </p:nvSpPr>
          <p:spPr bwMode="auto">
            <a:xfrm>
              <a:off x="8008385" y="5229354"/>
              <a:ext cx="2335184" cy="260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Documents Share</a:t>
              </a:r>
              <a:endParaRPr lang="zh-CN" altLang="en-US" sz="11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4" name="矩形 64">
            <a:extLst>
              <a:ext uri="{FF2B5EF4-FFF2-40B4-BE49-F238E27FC236}">
                <a16:creationId xmlns:a16="http://schemas.microsoft.com/office/drawing/2014/main" id="{CEDBE87C-8BCB-6DF9-B583-AEA4D6CCC8E4}"/>
              </a:ext>
            </a:extLst>
          </p:cNvPr>
          <p:cNvSpPr/>
          <p:nvPr/>
        </p:nvSpPr>
        <p:spPr>
          <a:xfrm>
            <a:off x="709523" y="1115752"/>
            <a:ext cx="5733317" cy="1176079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Communication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Plan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2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92816" y="529285"/>
            <a:ext cx="2831224" cy="99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r">
              <a:defRPr sz="5867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Group 3">
            <a:extLst>
              <a:ext uri="{FF2B5EF4-FFF2-40B4-BE49-F238E27FC236}">
                <a16:creationId xmlns:a16="http://schemas.microsoft.com/office/drawing/2014/main" id="{73C4209A-B86D-4815-BCEE-90B4250C9287}"/>
              </a:ext>
            </a:extLst>
          </p:cNvPr>
          <p:cNvGrpSpPr/>
          <p:nvPr/>
        </p:nvGrpSpPr>
        <p:grpSpPr>
          <a:xfrm>
            <a:off x="6977452" y="1927701"/>
            <a:ext cx="4752528" cy="709211"/>
            <a:chOff x="2891644" y="2187048"/>
            <a:chExt cx="4752528" cy="709210"/>
          </a:xfrm>
        </p:grpSpPr>
        <p:sp>
          <p:nvSpPr>
            <p:cNvPr id="42" name="Rectangle: Rounded Corners 4">
              <a:extLst>
                <a:ext uri="{FF2B5EF4-FFF2-40B4-BE49-F238E27FC236}">
                  <a16:creationId xmlns:a16="http://schemas.microsoft.com/office/drawing/2014/main" id="{CBD1D042-583E-4C0F-96C5-80D59320B7E7}"/>
                </a:ext>
              </a:extLst>
            </p:cNvPr>
            <p:cNvSpPr/>
            <p:nvPr/>
          </p:nvSpPr>
          <p:spPr bwMode="auto">
            <a:xfrm>
              <a:off x="2891644" y="2187048"/>
              <a:ext cx="709210" cy="7092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4267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1294BE88-3B43-4CAD-B244-76DB8F983C6A}"/>
                </a:ext>
              </a:extLst>
            </p:cNvPr>
            <p:cNvSpPr txBox="1"/>
            <p:nvPr/>
          </p:nvSpPr>
          <p:spPr>
            <a:xfrm>
              <a:off x="3681598" y="2420221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 fontScale="85000" lnSpcReduction="20000"/>
            </a:bodyPr>
            <a:lstStyle/>
            <a:p>
              <a:r>
                <a:rPr lang="en-US" altLang="zh-CN" sz="2133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Introduction of Team 6</a:t>
              </a:r>
              <a:endParaRPr lang="zh-CN" altLang="en-US" sz="2133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Group 8">
            <a:extLst>
              <a:ext uri="{FF2B5EF4-FFF2-40B4-BE49-F238E27FC236}">
                <a16:creationId xmlns:a16="http://schemas.microsoft.com/office/drawing/2014/main" id="{0C9D4AEF-7041-480D-A670-6DA0490ECDCD}"/>
              </a:ext>
            </a:extLst>
          </p:cNvPr>
          <p:cNvGrpSpPr/>
          <p:nvPr/>
        </p:nvGrpSpPr>
        <p:grpSpPr>
          <a:xfrm>
            <a:off x="6977452" y="2971817"/>
            <a:ext cx="4752528" cy="709211"/>
            <a:chOff x="2891644" y="2990233"/>
            <a:chExt cx="4752528" cy="709210"/>
          </a:xfrm>
        </p:grpSpPr>
        <p:sp>
          <p:nvSpPr>
            <p:cNvPr id="47" name="Rectangle: Rounded Corners 9">
              <a:extLst>
                <a:ext uri="{FF2B5EF4-FFF2-40B4-BE49-F238E27FC236}">
                  <a16:creationId xmlns:a16="http://schemas.microsoft.com/office/drawing/2014/main" id="{78DFEFBA-3F66-4955-9F6E-01F6181B6768}"/>
                </a:ext>
              </a:extLst>
            </p:cNvPr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4267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ACE025CB-AA91-4F13-B8F2-70E5B2CB7C3B}"/>
                </a:ext>
              </a:extLst>
            </p:cNvPr>
            <p:cNvSpPr txBox="1"/>
            <p:nvPr/>
          </p:nvSpPr>
          <p:spPr>
            <a:xfrm>
              <a:off x="3681598" y="3225750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 fontScale="85000" lnSpcReduction="20000"/>
            </a:bodyPr>
            <a:lstStyle/>
            <a:p>
              <a:r>
                <a:rPr lang="en-US" altLang="zh-CN" sz="2133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Project Description</a:t>
              </a:r>
              <a:endParaRPr lang="zh-CN" altLang="en-US" sz="2133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Group 13">
            <a:extLst>
              <a:ext uri="{FF2B5EF4-FFF2-40B4-BE49-F238E27FC236}">
                <a16:creationId xmlns:a16="http://schemas.microsoft.com/office/drawing/2014/main" id="{536C5F38-0ACA-4D2A-B41D-B000FF9C7E3A}"/>
              </a:ext>
            </a:extLst>
          </p:cNvPr>
          <p:cNvGrpSpPr/>
          <p:nvPr/>
        </p:nvGrpSpPr>
        <p:grpSpPr>
          <a:xfrm>
            <a:off x="6977452" y="4015933"/>
            <a:ext cx="4752528" cy="709211"/>
            <a:chOff x="2891644" y="3793418"/>
            <a:chExt cx="4752528" cy="709210"/>
          </a:xfrm>
        </p:grpSpPr>
        <p:sp>
          <p:nvSpPr>
            <p:cNvPr id="52" name="Rectangle: Rounded Corners 14">
              <a:extLst>
                <a:ext uri="{FF2B5EF4-FFF2-40B4-BE49-F238E27FC236}">
                  <a16:creationId xmlns:a16="http://schemas.microsoft.com/office/drawing/2014/main" id="{B12CEBCC-C9FF-4A74-9CAE-3BF9508AC3BE}"/>
                </a:ext>
              </a:extLst>
            </p:cNvPr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4267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54" name="TextBox 16">
              <a:extLst>
                <a:ext uri="{FF2B5EF4-FFF2-40B4-BE49-F238E27FC236}">
                  <a16:creationId xmlns:a16="http://schemas.microsoft.com/office/drawing/2014/main" id="{A18CCCB2-2BD5-4449-9050-C221EADC7E41}"/>
                </a:ext>
              </a:extLst>
            </p:cNvPr>
            <p:cNvSpPr txBox="1"/>
            <p:nvPr/>
          </p:nvSpPr>
          <p:spPr>
            <a:xfrm>
              <a:off x="3681598" y="4031279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 fontScale="85000" lnSpcReduction="20000"/>
            </a:bodyPr>
            <a:lstStyle/>
            <a:p>
              <a:r>
                <a:rPr lang="en-US" sz="2100" b="1" dirty="0">
                  <a:solidFill>
                    <a:schemeClr val="bg1">
                      <a:lumMod val="85000"/>
                    </a:schemeClr>
                  </a:solidFill>
                  <a:cs typeface="+mn-ea"/>
                </a:rPr>
                <a:t>Proposed High level </a:t>
              </a:r>
              <a:r>
                <a:rPr lang="en-US" altLang="zh-CN" sz="21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Requirements</a:t>
              </a:r>
              <a:endParaRPr lang="zh-CN" altLang="en-US" sz="21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Group 18">
            <a:extLst>
              <a:ext uri="{FF2B5EF4-FFF2-40B4-BE49-F238E27FC236}">
                <a16:creationId xmlns:a16="http://schemas.microsoft.com/office/drawing/2014/main" id="{1B480DCD-4F17-4282-AA6D-F33245EA369E}"/>
              </a:ext>
            </a:extLst>
          </p:cNvPr>
          <p:cNvGrpSpPr/>
          <p:nvPr/>
        </p:nvGrpSpPr>
        <p:grpSpPr>
          <a:xfrm>
            <a:off x="6977452" y="5060049"/>
            <a:ext cx="4752528" cy="709211"/>
            <a:chOff x="2891644" y="4596603"/>
            <a:chExt cx="4752528" cy="709210"/>
          </a:xfrm>
        </p:grpSpPr>
        <p:sp>
          <p:nvSpPr>
            <p:cNvPr id="57" name="Rectangle: Rounded Corners 19">
              <a:extLst>
                <a:ext uri="{FF2B5EF4-FFF2-40B4-BE49-F238E27FC236}">
                  <a16:creationId xmlns:a16="http://schemas.microsoft.com/office/drawing/2014/main" id="{4B0D71A3-BF55-442C-A579-91EF63933B92}"/>
                </a:ext>
              </a:extLst>
            </p:cNvPr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  <a:round/>
            </a:ln>
          </p:spPr>
          <p:txBody>
            <a:bodyPr rot="0" spcFirstLastPara="0" vert="horz" wrap="none" lIns="121920" tIns="60960" rIns="121920" bIns="6096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4267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59" name="TextBox 21">
              <a:extLst>
                <a:ext uri="{FF2B5EF4-FFF2-40B4-BE49-F238E27FC236}">
                  <a16:creationId xmlns:a16="http://schemas.microsoft.com/office/drawing/2014/main" id="{5F14CA3F-3A38-468F-8D7D-4072E6F31B39}"/>
                </a:ext>
              </a:extLst>
            </p:cNvPr>
            <p:cNvSpPr txBox="1"/>
            <p:nvPr/>
          </p:nvSpPr>
          <p:spPr>
            <a:xfrm>
              <a:off x="3681598" y="4829776"/>
              <a:ext cx="3962574" cy="242864"/>
            </a:xfrm>
            <a:prstGeom prst="rect">
              <a:avLst/>
            </a:prstGeom>
            <a:noFill/>
          </p:spPr>
          <p:txBody>
            <a:bodyPr wrap="none" lIns="480000" tIns="0" rIns="0" bIns="0" anchor="b" anchorCtr="0">
              <a:normAutofit fontScale="85000" lnSpcReduction="20000"/>
            </a:bodyPr>
            <a:lstStyle/>
            <a:p>
              <a:r>
                <a:rPr lang="en-US" sz="2100" b="1" dirty="0">
                  <a:solidFill>
                    <a:schemeClr val="bg1">
                      <a:lumMod val="85000"/>
                    </a:schemeClr>
                  </a:solidFill>
                  <a:cs typeface="+mn-ea"/>
                </a:rPr>
                <a:t>Management </a:t>
              </a:r>
              <a:r>
                <a:rPr lang="en-US" altLang="zh-CN" sz="21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Plans</a:t>
              </a:r>
              <a:r>
                <a:rPr lang="zh-CN" altLang="en-US" sz="2100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133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&amp;</a:t>
              </a:r>
              <a:r>
                <a:rPr lang="zh-CN" altLang="en-US" sz="2133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133" b="1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Reference</a:t>
              </a:r>
              <a:endParaRPr lang="zh-CN" altLang="en-US" sz="2133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2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/>
          <p:nvPr/>
        </p:nvSpPr>
        <p:spPr bwMode="auto">
          <a:xfrm>
            <a:off x="6390885" y="2583083"/>
            <a:ext cx="429632" cy="3090202"/>
          </a:xfrm>
          <a:custGeom>
            <a:avLst/>
            <a:gdLst>
              <a:gd name="T0" fmla="*/ 0 w 148"/>
              <a:gd name="T1" fmla="*/ 1750 h 1750"/>
              <a:gd name="T2" fmla="*/ 148 w 148"/>
              <a:gd name="T3" fmla="*/ 1750 h 1750"/>
              <a:gd name="T4" fmla="*/ 105 w 148"/>
              <a:gd name="T5" fmla="*/ 1128 h 1750"/>
              <a:gd name="T6" fmla="*/ 86 w 148"/>
              <a:gd name="T7" fmla="*/ 74 h 1750"/>
              <a:gd name="T8" fmla="*/ 114 w 148"/>
              <a:gd name="T9" fmla="*/ 85 h 1750"/>
              <a:gd name="T10" fmla="*/ 74 w 148"/>
              <a:gd name="T11" fmla="*/ 0 h 1750"/>
              <a:gd name="T12" fmla="*/ 34 w 148"/>
              <a:gd name="T13" fmla="*/ 85 h 1750"/>
              <a:gd name="T14" fmla="*/ 62 w 148"/>
              <a:gd name="T15" fmla="*/ 74 h 1750"/>
              <a:gd name="T16" fmla="*/ 43 w 148"/>
              <a:gd name="T17" fmla="*/ 1128 h 1750"/>
              <a:gd name="T18" fmla="*/ 0 w 148"/>
              <a:gd name="T19" fmla="*/ 1750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" h="1750">
                <a:moveTo>
                  <a:pt x="0" y="1750"/>
                </a:moveTo>
                <a:cubicBezTo>
                  <a:pt x="148" y="1750"/>
                  <a:pt x="148" y="1750"/>
                  <a:pt x="148" y="1750"/>
                </a:cubicBezTo>
                <a:cubicBezTo>
                  <a:pt x="132" y="1610"/>
                  <a:pt x="105" y="1128"/>
                  <a:pt x="105" y="1128"/>
                </a:cubicBezTo>
                <a:cubicBezTo>
                  <a:pt x="86" y="74"/>
                  <a:pt x="86" y="74"/>
                  <a:pt x="86" y="74"/>
                </a:cubicBezTo>
                <a:cubicBezTo>
                  <a:pt x="100" y="78"/>
                  <a:pt x="114" y="85"/>
                  <a:pt x="114" y="85"/>
                </a:cubicBezTo>
                <a:cubicBezTo>
                  <a:pt x="74" y="0"/>
                  <a:pt x="74" y="0"/>
                  <a:pt x="74" y="0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85"/>
                  <a:pt x="48" y="78"/>
                  <a:pt x="62" y="74"/>
                </a:cubicBezTo>
                <a:cubicBezTo>
                  <a:pt x="43" y="1128"/>
                  <a:pt x="43" y="1128"/>
                  <a:pt x="43" y="1128"/>
                </a:cubicBezTo>
                <a:cubicBezTo>
                  <a:pt x="43" y="1128"/>
                  <a:pt x="14" y="1604"/>
                  <a:pt x="0" y="17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" name="Freeform 14"/>
          <p:cNvSpPr/>
          <p:nvPr/>
        </p:nvSpPr>
        <p:spPr bwMode="auto">
          <a:xfrm>
            <a:off x="6988965" y="3508579"/>
            <a:ext cx="1417110" cy="2397418"/>
          </a:xfrm>
          <a:custGeom>
            <a:avLst/>
            <a:gdLst>
              <a:gd name="T0" fmla="*/ 221 w 487"/>
              <a:gd name="T1" fmla="*/ 1062 h 1358"/>
              <a:gd name="T2" fmla="*/ 74 w 487"/>
              <a:gd name="T3" fmla="*/ 710 h 1358"/>
              <a:gd name="T4" fmla="*/ 56 w 487"/>
              <a:gd name="T5" fmla="*/ 523 h 1358"/>
              <a:gd name="T6" fmla="*/ 89 w 487"/>
              <a:gd name="T7" fmla="*/ 338 h 1358"/>
              <a:gd name="T8" fmla="*/ 185 w 487"/>
              <a:gd name="T9" fmla="*/ 170 h 1358"/>
              <a:gd name="T10" fmla="*/ 337 w 487"/>
              <a:gd name="T11" fmla="*/ 49 h 1358"/>
              <a:gd name="T12" fmla="*/ 342 w 487"/>
              <a:gd name="T13" fmla="*/ 77 h 1358"/>
              <a:gd name="T14" fmla="*/ 399 w 487"/>
              <a:gd name="T15" fmla="*/ 0 h 1358"/>
              <a:gd name="T16" fmla="*/ 303 w 487"/>
              <a:gd name="T17" fmla="*/ 13 h 1358"/>
              <a:gd name="T18" fmla="*/ 327 w 487"/>
              <a:gd name="T19" fmla="*/ 30 h 1358"/>
              <a:gd name="T20" fmla="*/ 159 w 487"/>
              <a:gd name="T21" fmla="*/ 153 h 1358"/>
              <a:gd name="T22" fmla="*/ 49 w 487"/>
              <a:gd name="T23" fmla="*/ 327 h 1358"/>
              <a:gd name="T24" fmla="*/ 6 w 487"/>
              <a:gd name="T25" fmla="*/ 521 h 1358"/>
              <a:gd name="T26" fmla="*/ 14 w 487"/>
              <a:gd name="T27" fmla="*/ 718 h 1358"/>
              <a:gd name="T28" fmla="*/ 152 w 487"/>
              <a:gd name="T29" fmla="*/ 1093 h 1358"/>
              <a:gd name="T30" fmla="*/ 333 w 487"/>
              <a:gd name="T31" fmla="*/ 1358 h 1358"/>
              <a:gd name="T32" fmla="*/ 487 w 487"/>
              <a:gd name="T33" fmla="*/ 1358 h 1358"/>
              <a:gd name="T34" fmla="*/ 221 w 487"/>
              <a:gd name="T35" fmla="*/ 1062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7" h="1358">
                <a:moveTo>
                  <a:pt x="221" y="1062"/>
                </a:moveTo>
                <a:cubicBezTo>
                  <a:pt x="151" y="952"/>
                  <a:pt x="99" y="833"/>
                  <a:pt x="74" y="710"/>
                </a:cubicBezTo>
                <a:cubicBezTo>
                  <a:pt x="61" y="648"/>
                  <a:pt x="55" y="585"/>
                  <a:pt x="56" y="523"/>
                </a:cubicBezTo>
                <a:cubicBezTo>
                  <a:pt x="58" y="460"/>
                  <a:pt x="69" y="398"/>
                  <a:pt x="89" y="338"/>
                </a:cubicBezTo>
                <a:cubicBezTo>
                  <a:pt x="110" y="278"/>
                  <a:pt x="142" y="220"/>
                  <a:pt x="185" y="170"/>
                </a:cubicBezTo>
                <a:cubicBezTo>
                  <a:pt x="226" y="122"/>
                  <a:pt x="278" y="81"/>
                  <a:pt x="337" y="49"/>
                </a:cubicBezTo>
                <a:cubicBezTo>
                  <a:pt x="341" y="62"/>
                  <a:pt x="342" y="77"/>
                  <a:pt x="342" y="77"/>
                </a:cubicBezTo>
                <a:cubicBezTo>
                  <a:pt x="399" y="0"/>
                  <a:pt x="399" y="0"/>
                  <a:pt x="399" y="0"/>
                </a:cubicBezTo>
                <a:cubicBezTo>
                  <a:pt x="303" y="13"/>
                  <a:pt x="303" y="13"/>
                  <a:pt x="303" y="13"/>
                </a:cubicBezTo>
                <a:cubicBezTo>
                  <a:pt x="303" y="13"/>
                  <a:pt x="317" y="20"/>
                  <a:pt x="327" y="30"/>
                </a:cubicBezTo>
                <a:cubicBezTo>
                  <a:pt x="262" y="61"/>
                  <a:pt x="205" y="103"/>
                  <a:pt x="159" y="153"/>
                </a:cubicBezTo>
                <a:cubicBezTo>
                  <a:pt x="110" y="205"/>
                  <a:pt x="74" y="264"/>
                  <a:pt x="49" y="327"/>
                </a:cubicBezTo>
                <a:cubicBezTo>
                  <a:pt x="25" y="389"/>
                  <a:pt x="11" y="455"/>
                  <a:pt x="6" y="521"/>
                </a:cubicBezTo>
                <a:cubicBezTo>
                  <a:pt x="0" y="586"/>
                  <a:pt x="4" y="652"/>
                  <a:pt x="14" y="718"/>
                </a:cubicBezTo>
                <a:cubicBezTo>
                  <a:pt x="35" y="848"/>
                  <a:pt x="83" y="975"/>
                  <a:pt x="152" y="1093"/>
                </a:cubicBezTo>
                <a:cubicBezTo>
                  <a:pt x="207" y="1188"/>
                  <a:pt x="275" y="1286"/>
                  <a:pt x="333" y="1358"/>
                </a:cubicBezTo>
                <a:cubicBezTo>
                  <a:pt x="487" y="1358"/>
                  <a:pt x="487" y="1358"/>
                  <a:pt x="487" y="1358"/>
                </a:cubicBezTo>
                <a:cubicBezTo>
                  <a:pt x="382" y="1272"/>
                  <a:pt x="292" y="1172"/>
                  <a:pt x="221" y="106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" name="Freeform 15"/>
          <p:cNvSpPr/>
          <p:nvPr/>
        </p:nvSpPr>
        <p:spPr bwMode="auto">
          <a:xfrm>
            <a:off x="4761468" y="3508579"/>
            <a:ext cx="1412609" cy="2397418"/>
          </a:xfrm>
          <a:custGeom>
            <a:avLst/>
            <a:gdLst>
              <a:gd name="T0" fmla="*/ 481 w 486"/>
              <a:gd name="T1" fmla="*/ 521 h 1358"/>
              <a:gd name="T2" fmla="*/ 437 w 486"/>
              <a:gd name="T3" fmla="*/ 327 h 1358"/>
              <a:gd name="T4" fmla="*/ 328 w 486"/>
              <a:gd name="T5" fmla="*/ 153 h 1358"/>
              <a:gd name="T6" fmla="*/ 158 w 486"/>
              <a:gd name="T7" fmla="*/ 29 h 1358"/>
              <a:gd name="T8" fmla="*/ 181 w 486"/>
              <a:gd name="T9" fmla="*/ 13 h 1358"/>
              <a:gd name="T10" fmla="*/ 85 w 486"/>
              <a:gd name="T11" fmla="*/ 0 h 1358"/>
              <a:gd name="T12" fmla="*/ 142 w 486"/>
              <a:gd name="T13" fmla="*/ 77 h 1358"/>
              <a:gd name="T14" fmla="*/ 147 w 486"/>
              <a:gd name="T15" fmla="*/ 48 h 1358"/>
              <a:gd name="T16" fmla="*/ 301 w 486"/>
              <a:gd name="T17" fmla="*/ 170 h 1358"/>
              <a:gd name="T18" fmla="*/ 397 w 486"/>
              <a:gd name="T19" fmla="*/ 338 h 1358"/>
              <a:gd name="T20" fmla="*/ 430 w 486"/>
              <a:gd name="T21" fmla="*/ 523 h 1358"/>
              <a:gd name="T22" fmla="*/ 413 w 486"/>
              <a:gd name="T23" fmla="*/ 710 h 1358"/>
              <a:gd name="T24" fmla="*/ 265 w 486"/>
              <a:gd name="T25" fmla="*/ 1062 h 1358"/>
              <a:gd name="T26" fmla="*/ 0 w 486"/>
              <a:gd name="T27" fmla="*/ 1358 h 1358"/>
              <a:gd name="T28" fmla="*/ 153 w 486"/>
              <a:gd name="T29" fmla="*/ 1358 h 1358"/>
              <a:gd name="T30" fmla="*/ 334 w 486"/>
              <a:gd name="T31" fmla="*/ 1093 h 1358"/>
              <a:gd name="T32" fmla="*/ 472 w 486"/>
              <a:gd name="T33" fmla="*/ 718 h 1358"/>
              <a:gd name="T34" fmla="*/ 481 w 486"/>
              <a:gd name="T35" fmla="*/ 521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6" h="1358">
                <a:moveTo>
                  <a:pt x="481" y="521"/>
                </a:moveTo>
                <a:cubicBezTo>
                  <a:pt x="475" y="455"/>
                  <a:pt x="462" y="389"/>
                  <a:pt x="437" y="327"/>
                </a:cubicBezTo>
                <a:cubicBezTo>
                  <a:pt x="412" y="264"/>
                  <a:pt x="376" y="205"/>
                  <a:pt x="328" y="153"/>
                </a:cubicBezTo>
                <a:cubicBezTo>
                  <a:pt x="281" y="103"/>
                  <a:pt x="223" y="60"/>
                  <a:pt x="158" y="29"/>
                </a:cubicBezTo>
                <a:cubicBezTo>
                  <a:pt x="168" y="20"/>
                  <a:pt x="181" y="13"/>
                  <a:pt x="181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42" y="77"/>
                  <a:pt x="142" y="77"/>
                  <a:pt x="142" y="77"/>
                </a:cubicBezTo>
                <a:cubicBezTo>
                  <a:pt x="142" y="77"/>
                  <a:pt x="143" y="61"/>
                  <a:pt x="147" y="48"/>
                </a:cubicBezTo>
                <a:cubicBezTo>
                  <a:pt x="207" y="80"/>
                  <a:pt x="260" y="121"/>
                  <a:pt x="301" y="170"/>
                </a:cubicBezTo>
                <a:cubicBezTo>
                  <a:pt x="345" y="220"/>
                  <a:pt x="376" y="278"/>
                  <a:pt x="397" y="338"/>
                </a:cubicBezTo>
                <a:cubicBezTo>
                  <a:pt x="418" y="398"/>
                  <a:pt x="428" y="460"/>
                  <a:pt x="430" y="523"/>
                </a:cubicBezTo>
                <a:cubicBezTo>
                  <a:pt x="432" y="585"/>
                  <a:pt x="425" y="648"/>
                  <a:pt x="413" y="710"/>
                </a:cubicBezTo>
                <a:cubicBezTo>
                  <a:pt x="387" y="833"/>
                  <a:pt x="335" y="952"/>
                  <a:pt x="265" y="1062"/>
                </a:cubicBezTo>
                <a:cubicBezTo>
                  <a:pt x="194" y="1172"/>
                  <a:pt x="105" y="1272"/>
                  <a:pt x="0" y="1358"/>
                </a:cubicBezTo>
                <a:cubicBezTo>
                  <a:pt x="153" y="1358"/>
                  <a:pt x="153" y="1358"/>
                  <a:pt x="153" y="1358"/>
                </a:cubicBezTo>
                <a:cubicBezTo>
                  <a:pt x="218" y="1281"/>
                  <a:pt x="279" y="1188"/>
                  <a:pt x="334" y="1093"/>
                </a:cubicBezTo>
                <a:cubicBezTo>
                  <a:pt x="403" y="975"/>
                  <a:pt x="451" y="848"/>
                  <a:pt x="472" y="718"/>
                </a:cubicBezTo>
                <a:cubicBezTo>
                  <a:pt x="482" y="652"/>
                  <a:pt x="486" y="586"/>
                  <a:pt x="481" y="5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" name="Freeform 16"/>
          <p:cNvSpPr/>
          <p:nvPr/>
        </p:nvSpPr>
        <p:spPr bwMode="auto">
          <a:xfrm>
            <a:off x="6744084" y="3077623"/>
            <a:ext cx="841268" cy="2720013"/>
          </a:xfrm>
          <a:custGeom>
            <a:avLst/>
            <a:gdLst>
              <a:gd name="T0" fmla="*/ 191 w 290"/>
              <a:gd name="T1" fmla="*/ 1344 h 1540"/>
              <a:gd name="T2" fmla="*/ 71 w 290"/>
              <a:gd name="T3" fmla="*/ 913 h 1540"/>
              <a:gd name="T4" fmla="*/ 54 w 290"/>
              <a:gd name="T5" fmla="*/ 691 h 1540"/>
              <a:gd name="T6" fmla="*/ 68 w 290"/>
              <a:gd name="T7" fmla="*/ 469 h 1540"/>
              <a:gd name="T8" fmla="*/ 124 w 290"/>
              <a:gd name="T9" fmla="*/ 253 h 1540"/>
              <a:gd name="T10" fmla="*/ 174 w 290"/>
              <a:gd name="T11" fmla="*/ 150 h 1540"/>
              <a:gd name="T12" fmla="*/ 239 w 290"/>
              <a:gd name="T13" fmla="*/ 63 h 1540"/>
              <a:gd name="T14" fmla="*/ 251 w 290"/>
              <a:gd name="T15" fmla="*/ 90 h 1540"/>
              <a:gd name="T16" fmla="*/ 286 w 290"/>
              <a:gd name="T17" fmla="*/ 0 h 1540"/>
              <a:gd name="T18" fmla="*/ 196 w 290"/>
              <a:gd name="T19" fmla="*/ 38 h 1540"/>
              <a:gd name="T20" fmla="*/ 223 w 290"/>
              <a:gd name="T21" fmla="*/ 48 h 1540"/>
              <a:gd name="T22" fmla="*/ 149 w 290"/>
              <a:gd name="T23" fmla="*/ 139 h 1540"/>
              <a:gd name="T24" fmla="*/ 93 w 290"/>
              <a:gd name="T25" fmla="*/ 243 h 1540"/>
              <a:gd name="T26" fmla="*/ 27 w 290"/>
              <a:gd name="T27" fmla="*/ 464 h 1540"/>
              <a:gd name="T28" fmla="*/ 3 w 290"/>
              <a:gd name="T29" fmla="*/ 691 h 1540"/>
              <a:gd name="T30" fmla="*/ 11 w 290"/>
              <a:gd name="T31" fmla="*/ 919 h 1540"/>
              <a:gd name="T32" fmla="*/ 155 w 290"/>
              <a:gd name="T33" fmla="*/ 1540 h 1540"/>
              <a:gd name="T34" fmla="*/ 290 w 290"/>
              <a:gd name="T35" fmla="*/ 1540 h 1540"/>
              <a:gd name="T36" fmla="*/ 191 w 290"/>
              <a:gd name="T37" fmla="*/ 1344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540">
                <a:moveTo>
                  <a:pt x="191" y="1344"/>
                </a:moveTo>
                <a:cubicBezTo>
                  <a:pt x="132" y="1206"/>
                  <a:pt x="92" y="1061"/>
                  <a:pt x="71" y="913"/>
                </a:cubicBezTo>
                <a:cubicBezTo>
                  <a:pt x="60" y="840"/>
                  <a:pt x="54" y="766"/>
                  <a:pt x="54" y="691"/>
                </a:cubicBezTo>
                <a:cubicBezTo>
                  <a:pt x="53" y="617"/>
                  <a:pt x="57" y="543"/>
                  <a:pt x="68" y="469"/>
                </a:cubicBezTo>
                <a:cubicBezTo>
                  <a:pt x="80" y="396"/>
                  <a:pt x="97" y="323"/>
                  <a:pt x="124" y="253"/>
                </a:cubicBezTo>
                <a:cubicBezTo>
                  <a:pt x="138" y="218"/>
                  <a:pt x="154" y="183"/>
                  <a:pt x="174" y="150"/>
                </a:cubicBezTo>
                <a:cubicBezTo>
                  <a:pt x="192" y="120"/>
                  <a:pt x="214" y="90"/>
                  <a:pt x="239" y="63"/>
                </a:cubicBezTo>
                <a:cubicBezTo>
                  <a:pt x="247" y="75"/>
                  <a:pt x="251" y="90"/>
                  <a:pt x="251" y="90"/>
                </a:cubicBezTo>
                <a:cubicBezTo>
                  <a:pt x="286" y="0"/>
                  <a:pt x="286" y="0"/>
                  <a:pt x="286" y="0"/>
                </a:cubicBezTo>
                <a:cubicBezTo>
                  <a:pt x="196" y="38"/>
                  <a:pt x="196" y="38"/>
                  <a:pt x="196" y="38"/>
                </a:cubicBezTo>
                <a:cubicBezTo>
                  <a:pt x="196" y="38"/>
                  <a:pt x="211" y="41"/>
                  <a:pt x="223" y="48"/>
                </a:cubicBezTo>
                <a:cubicBezTo>
                  <a:pt x="194" y="76"/>
                  <a:pt x="170" y="107"/>
                  <a:pt x="149" y="139"/>
                </a:cubicBezTo>
                <a:cubicBezTo>
                  <a:pt x="127" y="172"/>
                  <a:pt x="109" y="207"/>
                  <a:pt x="93" y="243"/>
                </a:cubicBezTo>
                <a:cubicBezTo>
                  <a:pt x="62" y="315"/>
                  <a:pt x="41" y="389"/>
                  <a:pt x="27" y="464"/>
                </a:cubicBezTo>
                <a:cubicBezTo>
                  <a:pt x="13" y="539"/>
                  <a:pt x="5" y="615"/>
                  <a:pt x="3" y="691"/>
                </a:cubicBezTo>
                <a:cubicBezTo>
                  <a:pt x="0" y="767"/>
                  <a:pt x="3" y="843"/>
                  <a:pt x="11" y="919"/>
                </a:cubicBezTo>
                <a:cubicBezTo>
                  <a:pt x="27" y="1070"/>
                  <a:pt x="84" y="1330"/>
                  <a:pt x="155" y="1540"/>
                </a:cubicBezTo>
                <a:cubicBezTo>
                  <a:pt x="290" y="1540"/>
                  <a:pt x="290" y="1540"/>
                  <a:pt x="290" y="1540"/>
                </a:cubicBezTo>
                <a:cubicBezTo>
                  <a:pt x="252" y="1477"/>
                  <a:pt x="219" y="1411"/>
                  <a:pt x="191" y="13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17"/>
          <p:cNvSpPr/>
          <p:nvPr/>
        </p:nvSpPr>
        <p:spPr bwMode="auto">
          <a:xfrm>
            <a:off x="5604431" y="3077623"/>
            <a:ext cx="843518" cy="2720013"/>
          </a:xfrm>
          <a:custGeom>
            <a:avLst/>
            <a:gdLst>
              <a:gd name="T0" fmla="*/ 288 w 290"/>
              <a:gd name="T1" fmla="*/ 691 h 1540"/>
              <a:gd name="T2" fmla="*/ 263 w 290"/>
              <a:gd name="T3" fmla="*/ 464 h 1540"/>
              <a:gd name="T4" fmla="*/ 197 w 290"/>
              <a:gd name="T5" fmla="*/ 243 h 1540"/>
              <a:gd name="T6" fmla="*/ 141 w 290"/>
              <a:gd name="T7" fmla="*/ 139 h 1540"/>
              <a:gd name="T8" fmla="*/ 67 w 290"/>
              <a:gd name="T9" fmla="*/ 48 h 1540"/>
              <a:gd name="T10" fmla="*/ 94 w 290"/>
              <a:gd name="T11" fmla="*/ 38 h 1540"/>
              <a:gd name="T12" fmla="*/ 4 w 290"/>
              <a:gd name="T13" fmla="*/ 0 h 1540"/>
              <a:gd name="T14" fmla="*/ 39 w 290"/>
              <a:gd name="T15" fmla="*/ 90 h 1540"/>
              <a:gd name="T16" fmla="*/ 51 w 290"/>
              <a:gd name="T17" fmla="*/ 63 h 1540"/>
              <a:gd name="T18" fmla="*/ 116 w 290"/>
              <a:gd name="T19" fmla="*/ 150 h 1540"/>
              <a:gd name="T20" fmla="*/ 166 w 290"/>
              <a:gd name="T21" fmla="*/ 253 h 1540"/>
              <a:gd name="T22" fmla="*/ 222 w 290"/>
              <a:gd name="T23" fmla="*/ 469 h 1540"/>
              <a:gd name="T24" fmla="*/ 237 w 290"/>
              <a:gd name="T25" fmla="*/ 691 h 1540"/>
              <a:gd name="T26" fmla="*/ 220 w 290"/>
              <a:gd name="T27" fmla="*/ 913 h 1540"/>
              <a:gd name="T28" fmla="*/ 100 w 290"/>
              <a:gd name="T29" fmla="*/ 1344 h 1540"/>
              <a:gd name="T30" fmla="*/ 0 w 290"/>
              <a:gd name="T31" fmla="*/ 1540 h 1540"/>
              <a:gd name="T32" fmla="*/ 139 w 290"/>
              <a:gd name="T33" fmla="*/ 1540 h 1540"/>
              <a:gd name="T34" fmla="*/ 279 w 290"/>
              <a:gd name="T35" fmla="*/ 919 h 1540"/>
              <a:gd name="T36" fmla="*/ 288 w 290"/>
              <a:gd name="T37" fmla="*/ 691 h 1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1540">
                <a:moveTo>
                  <a:pt x="288" y="691"/>
                </a:moveTo>
                <a:cubicBezTo>
                  <a:pt x="285" y="615"/>
                  <a:pt x="278" y="539"/>
                  <a:pt x="263" y="464"/>
                </a:cubicBezTo>
                <a:cubicBezTo>
                  <a:pt x="249" y="389"/>
                  <a:pt x="228" y="315"/>
                  <a:pt x="197" y="243"/>
                </a:cubicBezTo>
                <a:cubicBezTo>
                  <a:pt x="181" y="207"/>
                  <a:pt x="163" y="172"/>
                  <a:pt x="141" y="139"/>
                </a:cubicBezTo>
                <a:cubicBezTo>
                  <a:pt x="120" y="107"/>
                  <a:pt x="96" y="76"/>
                  <a:pt x="67" y="48"/>
                </a:cubicBezTo>
                <a:cubicBezTo>
                  <a:pt x="79" y="41"/>
                  <a:pt x="94" y="38"/>
                  <a:pt x="94" y="38"/>
                </a:cubicBezTo>
                <a:cubicBezTo>
                  <a:pt x="4" y="0"/>
                  <a:pt x="4" y="0"/>
                  <a:pt x="4" y="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3" y="75"/>
                  <a:pt x="51" y="63"/>
                </a:cubicBezTo>
                <a:cubicBezTo>
                  <a:pt x="76" y="90"/>
                  <a:pt x="98" y="120"/>
                  <a:pt x="116" y="150"/>
                </a:cubicBezTo>
                <a:cubicBezTo>
                  <a:pt x="136" y="183"/>
                  <a:pt x="152" y="218"/>
                  <a:pt x="166" y="253"/>
                </a:cubicBezTo>
                <a:cubicBezTo>
                  <a:pt x="193" y="323"/>
                  <a:pt x="211" y="396"/>
                  <a:pt x="222" y="469"/>
                </a:cubicBezTo>
                <a:cubicBezTo>
                  <a:pt x="233" y="543"/>
                  <a:pt x="237" y="617"/>
                  <a:pt x="237" y="691"/>
                </a:cubicBezTo>
                <a:cubicBezTo>
                  <a:pt x="236" y="766"/>
                  <a:pt x="230" y="840"/>
                  <a:pt x="220" y="913"/>
                </a:cubicBezTo>
                <a:cubicBezTo>
                  <a:pt x="198" y="1061"/>
                  <a:pt x="159" y="1206"/>
                  <a:pt x="100" y="1344"/>
                </a:cubicBezTo>
                <a:cubicBezTo>
                  <a:pt x="71" y="1411"/>
                  <a:pt x="38" y="1477"/>
                  <a:pt x="0" y="1540"/>
                </a:cubicBezTo>
                <a:cubicBezTo>
                  <a:pt x="139" y="1540"/>
                  <a:pt x="139" y="1540"/>
                  <a:pt x="139" y="1540"/>
                </a:cubicBezTo>
                <a:cubicBezTo>
                  <a:pt x="223" y="1332"/>
                  <a:pt x="263" y="1070"/>
                  <a:pt x="279" y="919"/>
                </a:cubicBezTo>
                <a:cubicBezTo>
                  <a:pt x="287" y="843"/>
                  <a:pt x="290" y="767"/>
                  <a:pt x="288" y="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grpSp>
        <p:nvGrpSpPr>
          <p:cNvPr id="8" name="Group 20"/>
          <p:cNvGrpSpPr>
            <a:grpSpLocks noChangeAspect="1"/>
          </p:cNvGrpSpPr>
          <p:nvPr/>
        </p:nvGrpSpPr>
        <p:grpSpPr>
          <a:xfrm>
            <a:off x="5459746" y="5399849"/>
            <a:ext cx="2181456" cy="1458151"/>
            <a:chOff x="826" y="1479"/>
            <a:chExt cx="605" cy="643"/>
          </a:xfrm>
        </p:grpSpPr>
        <p:sp>
          <p:nvSpPr>
            <p:cNvPr id="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826" y="1497"/>
              <a:ext cx="605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886" y="1479"/>
              <a:ext cx="491" cy="491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5780" y="1829346"/>
            <a:ext cx="3350330" cy="377958"/>
            <a:chOff x="3737493" y="900459"/>
            <a:chExt cx="2630686" cy="378690"/>
          </a:xfrm>
        </p:grpSpPr>
        <p:sp>
          <p:nvSpPr>
            <p:cNvPr id="12" name="Freeform 27"/>
            <p:cNvSpPr/>
            <p:nvPr/>
          </p:nvSpPr>
          <p:spPr bwMode="auto">
            <a:xfrm>
              <a:off x="3737493" y="900459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4204212" y="947182"/>
              <a:ext cx="2163967" cy="28524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Communication</a:t>
              </a:r>
              <a:endPara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00239" y="3297335"/>
            <a:ext cx="3413399" cy="377958"/>
            <a:chOff x="6105855" y="2365967"/>
            <a:chExt cx="2680207" cy="378690"/>
          </a:xfrm>
        </p:grpSpPr>
        <p:sp>
          <p:nvSpPr>
            <p:cNvPr id="15" name="Freeform 27"/>
            <p:cNvSpPr/>
            <p:nvPr/>
          </p:nvSpPr>
          <p:spPr bwMode="auto">
            <a:xfrm>
              <a:off x="6105855" y="2365967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文本框 8"/>
            <p:cNvSpPr txBox="1"/>
            <p:nvPr/>
          </p:nvSpPr>
          <p:spPr>
            <a:xfrm>
              <a:off x="6622095" y="2413736"/>
              <a:ext cx="2163967" cy="28524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Requirements</a:t>
              </a:r>
              <a:endPara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74521" y="5498816"/>
            <a:ext cx="3512556" cy="377958"/>
            <a:chOff x="6105855" y="3381892"/>
            <a:chExt cx="2758066" cy="378690"/>
          </a:xfrm>
        </p:grpSpPr>
        <p:sp>
          <p:nvSpPr>
            <p:cNvPr id="18" name="Freeform 27"/>
            <p:cNvSpPr/>
            <p:nvPr/>
          </p:nvSpPr>
          <p:spPr bwMode="auto">
            <a:xfrm>
              <a:off x="6105855" y="3381892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文本框 8"/>
            <p:cNvSpPr txBox="1"/>
            <p:nvPr/>
          </p:nvSpPr>
          <p:spPr>
            <a:xfrm>
              <a:off x="6699954" y="3460800"/>
              <a:ext cx="2163967" cy="28524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Technology competence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80305" y="3345013"/>
            <a:ext cx="3326298" cy="377958"/>
            <a:chOff x="512931" y="2444412"/>
            <a:chExt cx="2611816" cy="378690"/>
          </a:xfrm>
        </p:grpSpPr>
        <p:sp>
          <p:nvSpPr>
            <p:cNvPr id="21" name="Freeform 27"/>
            <p:cNvSpPr/>
            <p:nvPr/>
          </p:nvSpPr>
          <p:spPr bwMode="auto">
            <a:xfrm>
              <a:off x="2745354" y="2444412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512931" y="2498844"/>
              <a:ext cx="2163967" cy="2698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Design and implementation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1278" y="5484306"/>
            <a:ext cx="3411774" cy="377958"/>
            <a:chOff x="445815" y="3454516"/>
            <a:chExt cx="2678932" cy="378690"/>
          </a:xfrm>
        </p:grpSpPr>
        <p:sp>
          <p:nvSpPr>
            <p:cNvPr id="24" name="Freeform 27"/>
            <p:cNvSpPr/>
            <p:nvPr/>
          </p:nvSpPr>
          <p:spPr bwMode="auto">
            <a:xfrm>
              <a:off x="2745354" y="3454516"/>
              <a:ext cx="379393" cy="378690"/>
            </a:xfrm>
            <a:custGeom>
              <a:avLst/>
              <a:gdLst>
                <a:gd name="T0" fmla="*/ 41 w 73"/>
                <a:gd name="T1" fmla="*/ 7 h 73"/>
                <a:gd name="T2" fmla="*/ 41 w 73"/>
                <a:gd name="T3" fmla="*/ 24 h 73"/>
                <a:gd name="T4" fmla="*/ 41 w 73"/>
                <a:gd name="T5" fmla="*/ 24 h 73"/>
                <a:gd name="T6" fmla="*/ 72 w 73"/>
                <a:gd name="T7" fmla="*/ 41 h 73"/>
                <a:gd name="T8" fmla="*/ 73 w 73"/>
                <a:gd name="T9" fmla="*/ 42 h 73"/>
                <a:gd name="T10" fmla="*/ 73 w 73"/>
                <a:gd name="T11" fmla="*/ 42 h 73"/>
                <a:gd name="T12" fmla="*/ 73 w 73"/>
                <a:gd name="T13" fmla="*/ 47 h 73"/>
                <a:gd name="T14" fmla="*/ 71 w 73"/>
                <a:gd name="T15" fmla="*/ 48 h 73"/>
                <a:gd name="T16" fmla="*/ 71 w 73"/>
                <a:gd name="T17" fmla="*/ 48 h 73"/>
                <a:gd name="T18" fmla="*/ 41 w 73"/>
                <a:gd name="T19" fmla="*/ 41 h 73"/>
                <a:gd name="T20" fmla="*/ 41 w 73"/>
                <a:gd name="T21" fmla="*/ 61 h 73"/>
                <a:gd name="T22" fmla="*/ 48 w 73"/>
                <a:gd name="T23" fmla="*/ 67 h 73"/>
                <a:gd name="T24" fmla="*/ 49 w 73"/>
                <a:gd name="T25" fmla="*/ 68 h 73"/>
                <a:gd name="T26" fmla="*/ 49 w 73"/>
                <a:gd name="T27" fmla="*/ 68 h 73"/>
                <a:gd name="T28" fmla="*/ 49 w 73"/>
                <a:gd name="T29" fmla="*/ 71 h 73"/>
                <a:gd name="T30" fmla="*/ 48 w 73"/>
                <a:gd name="T31" fmla="*/ 73 h 73"/>
                <a:gd name="T32" fmla="*/ 47 w 73"/>
                <a:gd name="T33" fmla="*/ 72 h 73"/>
                <a:gd name="T34" fmla="*/ 38 w 73"/>
                <a:gd name="T35" fmla="*/ 69 h 73"/>
                <a:gd name="T36" fmla="*/ 36 w 73"/>
                <a:gd name="T37" fmla="*/ 69 h 73"/>
                <a:gd name="T38" fmla="*/ 36 w 73"/>
                <a:gd name="T39" fmla="*/ 69 h 73"/>
                <a:gd name="T40" fmla="*/ 35 w 73"/>
                <a:gd name="T41" fmla="*/ 69 h 73"/>
                <a:gd name="T42" fmla="*/ 25 w 73"/>
                <a:gd name="T43" fmla="*/ 72 h 73"/>
                <a:gd name="T44" fmla="*/ 25 w 73"/>
                <a:gd name="T45" fmla="*/ 73 h 73"/>
                <a:gd name="T46" fmla="*/ 24 w 73"/>
                <a:gd name="T47" fmla="*/ 71 h 73"/>
                <a:gd name="T48" fmla="*/ 24 w 73"/>
                <a:gd name="T49" fmla="*/ 68 h 73"/>
                <a:gd name="T50" fmla="*/ 24 w 73"/>
                <a:gd name="T51" fmla="*/ 68 h 73"/>
                <a:gd name="T52" fmla="*/ 24 w 73"/>
                <a:gd name="T53" fmla="*/ 67 h 73"/>
                <a:gd name="T54" fmla="*/ 32 w 73"/>
                <a:gd name="T55" fmla="*/ 61 h 73"/>
                <a:gd name="T56" fmla="*/ 32 w 73"/>
                <a:gd name="T57" fmla="*/ 41 h 73"/>
                <a:gd name="T58" fmla="*/ 1 w 73"/>
                <a:gd name="T59" fmla="*/ 48 h 73"/>
                <a:gd name="T60" fmla="*/ 1 w 73"/>
                <a:gd name="T61" fmla="*/ 48 h 73"/>
                <a:gd name="T62" fmla="*/ 0 w 73"/>
                <a:gd name="T63" fmla="*/ 47 h 73"/>
                <a:gd name="T64" fmla="*/ 0 w 73"/>
                <a:gd name="T65" fmla="*/ 42 h 73"/>
                <a:gd name="T66" fmla="*/ 0 w 73"/>
                <a:gd name="T67" fmla="*/ 42 h 73"/>
                <a:gd name="T68" fmla="*/ 1 w 73"/>
                <a:gd name="T69" fmla="*/ 41 h 73"/>
                <a:gd name="T70" fmla="*/ 31 w 73"/>
                <a:gd name="T71" fmla="*/ 24 h 73"/>
                <a:gd name="T72" fmla="*/ 32 w 73"/>
                <a:gd name="T73" fmla="*/ 24 h 73"/>
                <a:gd name="T74" fmla="*/ 32 w 73"/>
                <a:gd name="T75" fmla="*/ 7 h 73"/>
                <a:gd name="T76" fmla="*/ 36 w 73"/>
                <a:gd name="T77" fmla="*/ 0 h 73"/>
                <a:gd name="T78" fmla="*/ 41 w 73"/>
                <a:gd name="T79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" h="73">
                  <a:moveTo>
                    <a:pt x="41" y="7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1"/>
                    <a:pt x="73" y="42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7"/>
                    <a:pt x="72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9" y="72"/>
                    <a:pt x="48" y="73"/>
                    <a:pt x="48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7" y="69"/>
                    <a:pt x="37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5" y="69"/>
                    <a:pt x="35" y="6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24" y="73"/>
                    <a:pt x="24" y="72"/>
                    <a:pt x="24" y="71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68"/>
                    <a:pt x="24" y="67"/>
                    <a:pt x="24" y="67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1"/>
                    <a:pt x="1" y="41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2" y="24"/>
                    <a:pt x="32" y="24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9" y="0"/>
                    <a:pt x="41" y="2"/>
                    <a:pt x="41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078">
                <a:defRPr/>
              </a:pPr>
              <a:endParaRPr lang="zh-CN" altLang="en-US" sz="2400" ker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5" name="文本框 8"/>
            <p:cNvSpPr txBox="1"/>
            <p:nvPr/>
          </p:nvSpPr>
          <p:spPr>
            <a:xfrm>
              <a:off x="445815" y="3532291"/>
              <a:ext cx="2163967" cy="2019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Quality Assurance</a:t>
              </a:r>
              <a:r>
                <a:rPr lang="en-US" altLang="zh-CN" sz="1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  <p:sp>
        <p:nvSpPr>
          <p:cNvPr id="2" name="矩形 64">
            <a:extLst>
              <a:ext uri="{FF2B5EF4-FFF2-40B4-BE49-F238E27FC236}">
                <a16:creationId xmlns:a16="http://schemas.microsoft.com/office/drawing/2014/main" id="{C9BDE8EB-D532-1586-A3D0-4A237C2736D8}"/>
              </a:ext>
            </a:extLst>
          </p:cNvPr>
          <p:cNvSpPr/>
          <p:nvPr/>
        </p:nvSpPr>
        <p:spPr>
          <a:xfrm>
            <a:off x="709523" y="1115752"/>
            <a:ext cx="5733317" cy="530326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Risk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Management Plan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F1602-7C62-565A-A03C-8DB746949735}"/>
              </a:ext>
            </a:extLst>
          </p:cNvPr>
          <p:cNvSpPr txBox="1"/>
          <p:nvPr/>
        </p:nvSpPr>
        <p:spPr>
          <a:xfrm>
            <a:off x="787658" y="2046887"/>
            <a:ext cx="391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Here is the link: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3"/>
              </a:rPr>
              <a:t>CS673_SPPP_RiskManagement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07BEE0A1-FE0A-1BB1-E421-F5559C76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" y="253159"/>
            <a:ext cx="10515600" cy="530614"/>
          </a:xfrm>
        </p:spPr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15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750"/>
                            </p:stCondLst>
                            <p:childTnLst>
                              <p:par>
                                <p:cTn id="4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连接符 10"/>
          <p:cNvCxnSpPr/>
          <p:nvPr/>
        </p:nvCxnSpPr>
        <p:spPr>
          <a:xfrm flipH="1">
            <a:off x="11568151" y="966372"/>
            <a:ext cx="0" cy="536308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12"/>
          <p:cNvSpPr/>
          <p:nvPr/>
        </p:nvSpPr>
        <p:spPr>
          <a:xfrm flipV="1">
            <a:off x="11475194" y="2203478"/>
            <a:ext cx="168628" cy="168628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椭圆 13"/>
          <p:cNvSpPr/>
          <p:nvPr/>
        </p:nvSpPr>
        <p:spPr>
          <a:xfrm flipV="1">
            <a:off x="11475194" y="3279682"/>
            <a:ext cx="168628" cy="168628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椭圆 14"/>
          <p:cNvSpPr/>
          <p:nvPr/>
        </p:nvSpPr>
        <p:spPr>
          <a:xfrm flipV="1">
            <a:off x="11475194" y="4358867"/>
            <a:ext cx="168628" cy="168628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215329" y="2081060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Algorithm Literatures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圆角矩形 18"/>
          <p:cNvSpPr/>
          <p:nvPr/>
        </p:nvSpPr>
        <p:spPr>
          <a:xfrm>
            <a:off x="1099126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圆角矩形 19"/>
          <p:cNvSpPr/>
          <p:nvPr/>
        </p:nvSpPr>
        <p:spPr>
          <a:xfrm>
            <a:off x="10469692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圆角矩形 20"/>
          <p:cNvSpPr/>
          <p:nvPr/>
        </p:nvSpPr>
        <p:spPr>
          <a:xfrm>
            <a:off x="994811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圆角矩形 21"/>
          <p:cNvSpPr/>
          <p:nvPr/>
        </p:nvSpPr>
        <p:spPr>
          <a:xfrm>
            <a:off x="9426547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圆角矩形 22"/>
          <p:cNvSpPr/>
          <p:nvPr/>
        </p:nvSpPr>
        <p:spPr>
          <a:xfrm>
            <a:off x="8904975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圆角矩形 23"/>
          <p:cNvSpPr/>
          <p:nvPr/>
        </p:nvSpPr>
        <p:spPr>
          <a:xfrm>
            <a:off x="8383403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圆角矩形 24"/>
          <p:cNvSpPr/>
          <p:nvPr/>
        </p:nvSpPr>
        <p:spPr>
          <a:xfrm>
            <a:off x="7861831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圆角矩形 25"/>
          <p:cNvSpPr/>
          <p:nvPr/>
        </p:nvSpPr>
        <p:spPr>
          <a:xfrm>
            <a:off x="7340259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圆角矩形 26"/>
          <p:cNvSpPr/>
          <p:nvPr/>
        </p:nvSpPr>
        <p:spPr>
          <a:xfrm>
            <a:off x="6818687" y="2573376"/>
            <a:ext cx="479928" cy="287957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933168" y="2471196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15329" y="3117838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Project Examples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圆角矩形 29"/>
          <p:cNvSpPr/>
          <p:nvPr/>
        </p:nvSpPr>
        <p:spPr>
          <a:xfrm>
            <a:off x="1099126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圆角矩形 30"/>
          <p:cNvSpPr/>
          <p:nvPr/>
        </p:nvSpPr>
        <p:spPr>
          <a:xfrm>
            <a:off x="10469692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圆角矩形 31"/>
          <p:cNvSpPr/>
          <p:nvPr/>
        </p:nvSpPr>
        <p:spPr>
          <a:xfrm>
            <a:off x="994811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圆角矩形 32"/>
          <p:cNvSpPr/>
          <p:nvPr/>
        </p:nvSpPr>
        <p:spPr>
          <a:xfrm>
            <a:off x="9426547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圆角矩形 33"/>
          <p:cNvSpPr/>
          <p:nvPr/>
        </p:nvSpPr>
        <p:spPr>
          <a:xfrm>
            <a:off x="8904975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圆角矩形 34"/>
          <p:cNvSpPr/>
          <p:nvPr/>
        </p:nvSpPr>
        <p:spPr>
          <a:xfrm>
            <a:off x="8383403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圆角矩形 35"/>
          <p:cNvSpPr/>
          <p:nvPr/>
        </p:nvSpPr>
        <p:spPr>
          <a:xfrm>
            <a:off x="7861831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圆角矩形 36"/>
          <p:cNvSpPr/>
          <p:nvPr/>
        </p:nvSpPr>
        <p:spPr>
          <a:xfrm>
            <a:off x="7340259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圆角矩形 37"/>
          <p:cNvSpPr/>
          <p:nvPr/>
        </p:nvSpPr>
        <p:spPr>
          <a:xfrm>
            <a:off x="6818687" y="3673933"/>
            <a:ext cx="479928" cy="28795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圆角矩形 38"/>
          <p:cNvSpPr/>
          <p:nvPr/>
        </p:nvSpPr>
        <p:spPr>
          <a:xfrm>
            <a:off x="6281285" y="3673933"/>
            <a:ext cx="479928" cy="287957"/>
          </a:xfrm>
          <a:prstGeom prst="roundRect">
            <a:avLst/>
          </a:prstGeom>
          <a:solidFill>
            <a:schemeClr val="bg1">
              <a:alpha val="93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435280" y="3571753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215329" y="4197024"/>
            <a:ext cx="527921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Coding Design Reference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圆角矩形 41"/>
          <p:cNvSpPr/>
          <p:nvPr/>
        </p:nvSpPr>
        <p:spPr>
          <a:xfrm>
            <a:off x="1099126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圆角矩形 42"/>
          <p:cNvSpPr/>
          <p:nvPr/>
        </p:nvSpPr>
        <p:spPr>
          <a:xfrm>
            <a:off x="10469692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圆角矩形 43"/>
          <p:cNvSpPr/>
          <p:nvPr/>
        </p:nvSpPr>
        <p:spPr>
          <a:xfrm>
            <a:off x="994811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圆角矩形 44"/>
          <p:cNvSpPr/>
          <p:nvPr/>
        </p:nvSpPr>
        <p:spPr>
          <a:xfrm>
            <a:off x="9426547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圆角矩形 45"/>
          <p:cNvSpPr/>
          <p:nvPr/>
        </p:nvSpPr>
        <p:spPr>
          <a:xfrm>
            <a:off x="8904975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圆角矩形 46"/>
          <p:cNvSpPr/>
          <p:nvPr/>
        </p:nvSpPr>
        <p:spPr>
          <a:xfrm>
            <a:off x="8383403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圆角矩形 47"/>
          <p:cNvSpPr/>
          <p:nvPr/>
        </p:nvSpPr>
        <p:spPr>
          <a:xfrm>
            <a:off x="7861831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圆角矩形 48"/>
          <p:cNvSpPr/>
          <p:nvPr/>
        </p:nvSpPr>
        <p:spPr>
          <a:xfrm>
            <a:off x="7340259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圆角矩形 49"/>
          <p:cNvSpPr/>
          <p:nvPr/>
        </p:nvSpPr>
        <p:spPr>
          <a:xfrm>
            <a:off x="6818687" y="4689339"/>
            <a:ext cx="479928" cy="287957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圆角矩形 50"/>
          <p:cNvSpPr/>
          <p:nvPr/>
        </p:nvSpPr>
        <p:spPr>
          <a:xfrm>
            <a:off x="6281285" y="4689339"/>
            <a:ext cx="479928" cy="2879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764897" y="4625250"/>
            <a:ext cx="796486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3.0</a:t>
            </a:r>
            <a:endParaRPr lang="zh-CN" altLang="en-US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圆角矩形 53"/>
          <p:cNvSpPr/>
          <p:nvPr/>
        </p:nvSpPr>
        <p:spPr>
          <a:xfrm>
            <a:off x="5742530" y="4689339"/>
            <a:ext cx="479928" cy="287957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199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00254" y="2080671"/>
            <a:ext cx="2029530" cy="379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sz="1866" dirty="0">
                <a:solidFill>
                  <a:schemeClr val="accent2"/>
                </a:solidFill>
                <a:hlinkClick r:id="rId3"/>
              </a:rPr>
              <a:t>Here is the Link!</a:t>
            </a:r>
            <a:endParaRPr lang="en-US" altLang="zh-CN" sz="1866" dirty="0">
              <a:solidFill>
                <a:schemeClr val="accent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3" name="矩形 64">
            <a:extLst>
              <a:ext uri="{FF2B5EF4-FFF2-40B4-BE49-F238E27FC236}">
                <a16:creationId xmlns:a16="http://schemas.microsoft.com/office/drawing/2014/main" id="{8EC95390-18F8-8C43-6F56-F67BCBE26FAC}"/>
              </a:ext>
            </a:extLst>
          </p:cNvPr>
          <p:cNvSpPr/>
          <p:nvPr/>
        </p:nvSpPr>
        <p:spPr>
          <a:xfrm>
            <a:off x="833408" y="1213426"/>
            <a:ext cx="5733317" cy="85618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endParaRPr lang="en-US" sz="3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3B8F-5356-B15E-55B5-0404526A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62" y="2460134"/>
            <a:ext cx="2997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5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30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455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4" name="矩形 64">
            <a:extLst>
              <a:ext uri="{FF2B5EF4-FFF2-40B4-BE49-F238E27FC236}">
                <a16:creationId xmlns:a16="http://schemas.microsoft.com/office/drawing/2014/main" id="{CEDBE87C-8BCB-6DF9-B583-AEA4D6CCC8E4}"/>
              </a:ext>
            </a:extLst>
          </p:cNvPr>
          <p:cNvSpPr/>
          <p:nvPr/>
        </p:nvSpPr>
        <p:spPr>
          <a:xfrm>
            <a:off x="4262021" y="2828938"/>
            <a:ext cx="5733317" cy="1730077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44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Question?</a:t>
            </a:r>
            <a:endParaRPr lang="en-US" sz="4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4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89151" y="1725063"/>
            <a:ext cx="606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5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Thanks</a:t>
            </a:r>
            <a:r>
              <a:rPr lang="zh-CN" alt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Watching!</a:t>
            </a:r>
            <a:endParaRPr lang="zh-CN" altLang="en-US" sz="5400" b="1" dirty="0">
              <a:solidFill>
                <a:schemeClr val="accent6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10943" y="3597867"/>
            <a:ext cx="6063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6 - Iteration 0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15"/>
          <p:cNvSpPr txBox="1"/>
          <p:nvPr/>
        </p:nvSpPr>
        <p:spPr>
          <a:xfrm>
            <a:off x="6823616" y="5876638"/>
            <a:ext cx="443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Sep 21, 2022</a:t>
            </a:r>
            <a:endParaRPr lang="zh-CN" altLang="en-US" sz="12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88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"/>
          <p:cNvSpPr/>
          <p:nvPr/>
        </p:nvSpPr>
        <p:spPr>
          <a:xfrm flipH="1">
            <a:off x="8166067" y="2800045"/>
            <a:ext cx="3727302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Team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I</a:t>
            </a:r>
            <a:r>
              <a:rPr lang="zh-CN" altLang="en-US" sz="3200" b="1" dirty="0">
                <a:solidFill>
                  <a:schemeClr val="bg1"/>
                </a:solidFill>
              </a:rPr>
              <a:t>ntroduction</a:t>
            </a:r>
          </a:p>
        </p:txBody>
      </p:sp>
      <p:cxnSp>
        <p:nvCxnSpPr>
          <p:cNvPr id="9" name="2">
            <a:extLst>
              <a:ext uri="{FF2B5EF4-FFF2-40B4-BE49-F238E27FC236}">
                <a16:creationId xmlns:a16="http://schemas.microsoft.com/office/drawing/2014/main" id="{541F0242-CA89-9AE4-8C3E-CADEC5C87408}"/>
              </a:ext>
            </a:extLst>
          </p:cNvPr>
          <p:cNvCxnSpPr/>
          <p:nvPr/>
        </p:nvCxnSpPr>
        <p:spPr>
          <a:xfrm flipH="1">
            <a:off x="6697609" y="4177826"/>
            <a:ext cx="401068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">
            <a:extLst>
              <a:ext uri="{FF2B5EF4-FFF2-40B4-BE49-F238E27FC236}">
                <a16:creationId xmlns:a16="http://schemas.microsoft.com/office/drawing/2014/main" id="{4D51A8E8-0A72-C8FE-BF5F-F03A6F8041AF}"/>
              </a:ext>
            </a:extLst>
          </p:cNvPr>
          <p:cNvSpPr/>
          <p:nvPr/>
        </p:nvSpPr>
        <p:spPr>
          <a:xfrm flipH="1">
            <a:off x="4809567" y="1615498"/>
            <a:ext cx="3246008" cy="283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600" b="1" dirty="0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9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 flipH="1">
            <a:off x="6060552" y="2923145"/>
            <a:ext cx="0" cy="1161554"/>
          </a:xfrm>
          <a:prstGeom prst="line">
            <a:avLst/>
          </a:pr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840" tIns="45920" rIns="91840" bIns="459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Oval 8"/>
          <p:cNvSpPr>
            <a:spLocks noChangeArrowheads="1"/>
          </p:cNvSpPr>
          <p:nvPr/>
        </p:nvSpPr>
        <p:spPr bwMode="auto">
          <a:xfrm>
            <a:off x="5914847" y="4075724"/>
            <a:ext cx="286124" cy="2863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916" tIns="51458" rIns="102916" bIns="51458" rtlCol="0" anchor="ctr"/>
          <a:lstStyle/>
          <a:p>
            <a:pPr algn="ctr"/>
            <a:endParaRPr lang="zh-CN" altLang="en-US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8277002" y="4075724"/>
            <a:ext cx="288810" cy="28635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10641985" y="4075724"/>
            <a:ext cx="284783" cy="2863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3550294" y="4075724"/>
            <a:ext cx="286124" cy="28635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1185740" y="4075724"/>
            <a:ext cx="286124" cy="2863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916" tIns="51458" rIns="102916" bIns="5145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13"/>
          <p:cNvSpPr/>
          <p:nvPr/>
        </p:nvSpPr>
        <p:spPr bwMode="auto">
          <a:xfrm>
            <a:off x="1328274" y="3197136"/>
            <a:ext cx="4732279" cy="887562"/>
          </a:xfrm>
          <a:custGeom>
            <a:avLst/>
            <a:gdLst>
              <a:gd name="T0" fmla="*/ 0 w 1895"/>
              <a:gd name="T1" fmla="*/ 355 h 355"/>
              <a:gd name="T2" fmla="*/ 0 w 1895"/>
              <a:gd name="T3" fmla="*/ 119 h 355"/>
              <a:gd name="T4" fmla="*/ 67 w 1895"/>
              <a:gd name="T5" fmla="*/ 54 h 355"/>
              <a:gd name="T6" fmla="*/ 1826 w 1895"/>
              <a:gd name="T7" fmla="*/ 54 h 355"/>
              <a:gd name="T8" fmla="*/ 1895 w 1895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5" h="355">
                <a:moveTo>
                  <a:pt x="0" y="355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7" y="54"/>
                </a:cubicBezTo>
                <a:cubicBezTo>
                  <a:pt x="1826" y="54"/>
                  <a:pt x="1826" y="54"/>
                  <a:pt x="1826" y="54"/>
                </a:cubicBezTo>
                <a:cubicBezTo>
                  <a:pt x="1856" y="54"/>
                  <a:pt x="1884" y="26"/>
                  <a:pt x="1895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40" tIns="45920" rIns="91840" bIns="459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4"/>
          <p:cNvSpPr/>
          <p:nvPr/>
        </p:nvSpPr>
        <p:spPr bwMode="auto">
          <a:xfrm>
            <a:off x="3692830" y="3492283"/>
            <a:ext cx="2367725" cy="592414"/>
          </a:xfrm>
          <a:custGeom>
            <a:avLst/>
            <a:gdLst>
              <a:gd name="T0" fmla="*/ 0 w 948"/>
              <a:gd name="T1" fmla="*/ 237 h 237"/>
              <a:gd name="T2" fmla="*/ 0 w 948"/>
              <a:gd name="T3" fmla="*/ 119 h 237"/>
              <a:gd name="T4" fmla="*/ 66 w 948"/>
              <a:gd name="T5" fmla="*/ 54 h 237"/>
              <a:gd name="T6" fmla="*/ 877 w 948"/>
              <a:gd name="T7" fmla="*/ 54 h 237"/>
              <a:gd name="T8" fmla="*/ 948 w 948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236">
                <a:moveTo>
                  <a:pt x="0" y="237"/>
                </a:move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1" y="55"/>
                  <a:pt x="66" y="54"/>
                </a:cubicBezTo>
                <a:cubicBezTo>
                  <a:pt x="877" y="54"/>
                  <a:pt x="877" y="54"/>
                  <a:pt x="877" y="54"/>
                </a:cubicBezTo>
                <a:cubicBezTo>
                  <a:pt x="909" y="54"/>
                  <a:pt x="937" y="28"/>
                  <a:pt x="948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40" tIns="45920" rIns="91840" bIns="459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6060553" y="3197136"/>
            <a:ext cx="4729108" cy="887562"/>
          </a:xfrm>
          <a:custGeom>
            <a:avLst/>
            <a:gdLst>
              <a:gd name="T0" fmla="*/ 1894 w 1894"/>
              <a:gd name="T1" fmla="*/ 355 h 355"/>
              <a:gd name="T2" fmla="*/ 1894 w 1894"/>
              <a:gd name="T3" fmla="*/ 119 h 355"/>
              <a:gd name="T4" fmla="*/ 1828 w 1894"/>
              <a:gd name="T5" fmla="*/ 54 h 355"/>
              <a:gd name="T6" fmla="*/ 68 w 1894"/>
              <a:gd name="T7" fmla="*/ 54 h 355"/>
              <a:gd name="T8" fmla="*/ 0 w 1894"/>
              <a:gd name="T9" fmla="*/ 0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3" h="355">
                <a:moveTo>
                  <a:pt x="1894" y="355"/>
                </a:moveTo>
                <a:cubicBezTo>
                  <a:pt x="1894" y="119"/>
                  <a:pt x="1894" y="119"/>
                  <a:pt x="1894" y="119"/>
                </a:cubicBezTo>
                <a:cubicBezTo>
                  <a:pt x="1894" y="119"/>
                  <a:pt x="1893" y="55"/>
                  <a:pt x="1828" y="54"/>
                </a:cubicBezTo>
                <a:cubicBezTo>
                  <a:pt x="68" y="54"/>
                  <a:pt x="68" y="54"/>
                  <a:pt x="68" y="54"/>
                </a:cubicBezTo>
                <a:cubicBezTo>
                  <a:pt x="38" y="54"/>
                  <a:pt x="10" y="26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40" tIns="45920" rIns="91840" bIns="459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6060554" y="3492283"/>
            <a:ext cx="2364554" cy="592414"/>
          </a:xfrm>
          <a:custGeom>
            <a:avLst/>
            <a:gdLst>
              <a:gd name="T0" fmla="*/ 947 w 947"/>
              <a:gd name="T1" fmla="*/ 237 h 237"/>
              <a:gd name="T2" fmla="*/ 947 w 947"/>
              <a:gd name="T3" fmla="*/ 119 h 237"/>
              <a:gd name="T4" fmla="*/ 881 w 947"/>
              <a:gd name="T5" fmla="*/ 54 h 237"/>
              <a:gd name="T6" fmla="*/ 70 w 947"/>
              <a:gd name="T7" fmla="*/ 54 h 237"/>
              <a:gd name="T8" fmla="*/ 0 w 947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" h="236">
                <a:moveTo>
                  <a:pt x="947" y="237"/>
                </a:moveTo>
                <a:cubicBezTo>
                  <a:pt x="947" y="119"/>
                  <a:pt x="947" y="119"/>
                  <a:pt x="947" y="119"/>
                </a:cubicBezTo>
                <a:cubicBezTo>
                  <a:pt x="947" y="119"/>
                  <a:pt x="946" y="55"/>
                  <a:pt x="881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38" y="54"/>
                  <a:pt x="11" y="28"/>
                  <a:pt x="0" y="0"/>
                </a:cubicBezTo>
              </a:path>
            </a:pathLst>
          </a:custGeom>
          <a:noFill/>
          <a:ln w="9525" cap="flat">
            <a:solidFill>
              <a:schemeClr val="bg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840" tIns="45920" rIns="91840" bIns="459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6"/>
          <p:cNvSpPr/>
          <p:nvPr/>
        </p:nvSpPr>
        <p:spPr bwMode="auto">
          <a:xfrm>
            <a:off x="5208185" y="1291868"/>
            <a:ext cx="1704737" cy="1680585"/>
          </a:xfrm>
          <a:custGeom>
            <a:avLst/>
            <a:gdLst>
              <a:gd name="T0" fmla="*/ 214 w 427"/>
              <a:gd name="T1" fmla="*/ 0 h 543"/>
              <a:gd name="T2" fmla="*/ 427 w 427"/>
              <a:gd name="T3" fmla="*/ 213 h 543"/>
              <a:gd name="T4" fmla="*/ 326 w 427"/>
              <a:gd name="T5" fmla="*/ 394 h 543"/>
              <a:gd name="T6" fmla="*/ 268 w 427"/>
              <a:gd name="T7" fmla="*/ 444 h 543"/>
              <a:gd name="T8" fmla="*/ 214 w 427"/>
              <a:gd name="T9" fmla="*/ 543 h 543"/>
              <a:gd name="T10" fmla="*/ 159 w 427"/>
              <a:gd name="T11" fmla="*/ 444 h 543"/>
              <a:gd name="T12" fmla="*/ 100 w 427"/>
              <a:gd name="T13" fmla="*/ 393 h 543"/>
              <a:gd name="T14" fmla="*/ 88 w 427"/>
              <a:gd name="T15" fmla="*/ 385 h 543"/>
              <a:gd name="T16" fmla="*/ 88 w 427"/>
              <a:gd name="T17" fmla="*/ 385 h 543"/>
              <a:gd name="T18" fmla="*/ 88 w 427"/>
              <a:gd name="T19" fmla="*/ 385 h 543"/>
              <a:gd name="T20" fmla="*/ 0 w 427"/>
              <a:gd name="T21" fmla="*/ 213 h 543"/>
              <a:gd name="T22" fmla="*/ 214 w 427"/>
              <a:gd name="T23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7" h="543">
                <a:moveTo>
                  <a:pt x="214" y="0"/>
                </a:moveTo>
                <a:cubicBezTo>
                  <a:pt x="331" y="0"/>
                  <a:pt x="427" y="95"/>
                  <a:pt x="427" y="213"/>
                </a:cubicBezTo>
                <a:cubicBezTo>
                  <a:pt x="427" y="290"/>
                  <a:pt x="386" y="357"/>
                  <a:pt x="326" y="394"/>
                </a:cubicBezTo>
                <a:cubicBezTo>
                  <a:pt x="312" y="404"/>
                  <a:pt x="289" y="422"/>
                  <a:pt x="268" y="444"/>
                </a:cubicBezTo>
                <a:cubicBezTo>
                  <a:pt x="234" y="479"/>
                  <a:pt x="214" y="543"/>
                  <a:pt x="214" y="543"/>
                </a:cubicBezTo>
                <a:cubicBezTo>
                  <a:pt x="214" y="543"/>
                  <a:pt x="193" y="479"/>
                  <a:pt x="159" y="444"/>
                </a:cubicBezTo>
                <a:cubicBezTo>
                  <a:pt x="137" y="421"/>
                  <a:pt x="114" y="403"/>
                  <a:pt x="100" y="393"/>
                </a:cubicBezTo>
                <a:cubicBezTo>
                  <a:pt x="96" y="391"/>
                  <a:pt x="92" y="388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88" y="385"/>
                  <a:pt x="88" y="385"/>
                  <a:pt x="88" y="385"/>
                </a:cubicBezTo>
                <a:cubicBezTo>
                  <a:pt x="35" y="346"/>
                  <a:pt x="0" y="284"/>
                  <a:pt x="0" y="213"/>
                </a:cubicBezTo>
                <a:cubicBezTo>
                  <a:pt x="0" y="95"/>
                  <a:pt x="96" y="0"/>
                  <a:pt x="2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916" tIns="287678" rIns="102916" bIns="51458" rtlCol="0" anchor="t"/>
          <a:lstStyle/>
          <a:p>
            <a:pPr algn="ctr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 Name: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Panda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4169" y="4528244"/>
            <a:ext cx="1643359" cy="377815"/>
          </a:xfrm>
          <a:prstGeom prst="rect">
            <a:avLst/>
          </a:prstGeom>
        </p:spPr>
        <p:txBody>
          <a:bodyPr wrap="square" lIns="91840" tIns="45920" rIns="91840" bIns="4592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Shawn</a:t>
            </a:r>
          </a:p>
        </p:txBody>
      </p:sp>
      <p:sp>
        <p:nvSpPr>
          <p:cNvPr id="14" name="矩形 13"/>
          <p:cNvSpPr/>
          <p:nvPr/>
        </p:nvSpPr>
        <p:spPr>
          <a:xfrm>
            <a:off x="620321" y="4864711"/>
            <a:ext cx="1511054" cy="246625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/>
            <a:r>
              <a:rPr lang="en-US" altLang="zh-CN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Team Leader </a:t>
            </a:r>
            <a:endParaRPr lang="zh-CN" altLang="en-US" sz="1000" dirty="0">
              <a:solidFill>
                <a:srgbClr val="6FA18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71150" y="4528244"/>
            <a:ext cx="1643359" cy="377815"/>
          </a:xfrm>
          <a:prstGeom prst="rect">
            <a:avLst/>
          </a:prstGeom>
        </p:spPr>
        <p:txBody>
          <a:bodyPr wrap="square" lIns="91840" tIns="45920" rIns="91840" bIns="4592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Siming</a:t>
            </a:r>
          </a:p>
        </p:txBody>
      </p:sp>
      <p:sp>
        <p:nvSpPr>
          <p:cNvPr id="16" name="矩形 15"/>
          <p:cNvSpPr/>
          <p:nvPr/>
        </p:nvSpPr>
        <p:spPr>
          <a:xfrm>
            <a:off x="2937301" y="4864711"/>
            <a:ext cx="1511054" cy="400513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 fontAlgn="base"/>
            <a:r>
              <a:rPr lang="en-US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Security leader &amp; Requirement Leader</a:t>
            </a:r>
          </a:p>
        </p:txBody>
      </p:sp>
      <p:sp>
        <p:nvSpPr>
          <p:cNvPr id="17" name="矩形 16"/>
          <p:cNvSpPr/>
          <p:nvPr/>
        </p:nvSpPr>
        <p:spPr>
          <a:xfrm>
            <a:off x="5234645" y="4528244"/>
            <a:ext cx="1643359" cy="377815"/>
          </a:xfrm>
          <a:prstGeom prst="rect">
            <a:avLst/>
          </a:prstGeom>
        </p:spPr>
        <p:txBody>
          <a:bodyPr wrap="square" lIns="91840" tIns="45920" rIns="91840" bIns="4592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Dawei</a:t>
            </a:r>
          </a:p>
        </p:txBody>
      </p:sp>
      <p:sp>
        <p:nvSpPr>
          <p:cNvPr id="18" name="矩形 17"/>
          <p:cNvSpPr/>
          <p:nvPr/>
        </p:nvSpPr>
        <p:spPr>
          <a:xfrm>
            <a:off x="5300796" y="4864711"/>
            <a:ext cx="1511054" cy="554402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/>
            <a:r>
              <a:rPr lang="en-US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Design and Implementation leader</a:t>
            </a:r>
            <a:endParaRPr lang="zh-CN" altLang="en-US" sz="1000" dirty="0">
              <a:solidFill>
                <a:srgbClr val="6FA18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599729" y="4528244"/>
            <a:ext cx="1643359" cy="377815"/>
          </a:xfrm>
          <a:prstGeom prst="rect">
            <a:avLst/>
          </a:prstGeom>
        </p:spPr>
        <p:txBody>
          <a:bodyPr wrap="square" lIns="91840" tIns="45920" rIns="91840" bIns="4592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Haiyang</a:t>
            </a:r>
          </a:p>
        </p:txBody>
      </p:sp>
      <p:sp>
        <p:nvSpPr>
          <p:cNvPr id="20" name="矩形 19"/>
          <p:cNvSpPr/>
          <p:nvPr/>
        </p:nvSpPr>
        <p:spPr>
          <a:xfrm>
            <a:off x="7665880" y="4864711"/>
            <a:ext cx="1511054" cy="400513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 fontAlgn="base"/>
            <a:r>
              <a:rPr lang="en-US" altLang="zh-CN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QA</a:t>
            </a:r>
            <a:r>
              <a:rPr lang="zh-CN" altLang="en-US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  </a:t>
            </a:r>
            <a:r>
              <a:rPr lang="en-US" altLang="zh-CN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Leader</a:t>
            </a:r>
            <a:endParaRPr lang="zh-CN" altLang="en-US" sz="1000" dirty="0">
              <a:solidFill>
                <a:srgbClr val="6FA186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fontAlgn="base"/>
            <a:endParaRPr lang="en-US" sz="1000" dirty="0">
              <a:solidFill>
                <a:srgbClr val="6FA186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62698" y="4528244"/>
            <a:ext cx="1643359" cy="377815"/>
          </a:xfrm>
          <a:prstGeom prst="rect">
            <a:avLst/>
          </a:prstGeom>
        </p:spPr>
        <p:txBody>
          <a:bodyPr wrap="square" lIns="91840" tIns="45920" rIns="91840" bIns="45920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James (Lijian)</a:t>
            </a:r>
          </a:p>
        </p:txBody>
      </p:sp>
      <p:sp>
        <p:nvSpPr>
          <p:cNvPr id="22" name="矩形 21"/>
          <p:cNvSpPr/>
          <p:nvPr/>
        </p:nvSpPr>
        <p:spPr>
          <a:xfrm>
            <a:off x="10028849" y="4864711"/>
            <a:ext cx="1511054" cy="246625"/>
          </a:xfrm>
          <a:prstGeom prst="rect">
            <a:avLst/>
          </a:prstGeom>
        </p:spPr>
        <p:txBody>
          <a:bodyPr wrap="square" lIns="91840" tIns="45920" rIns="91840" bIns="45920">
            <a:spAutoFit/>
          </a:bodyPr>
          <a:lstStyle/>
          <a:p>
            <a:pPr algn="ctr" fontAlgn="base"/>
            <a:r>
              <a:rPr lang="en-US" sz="1000" dirty="0">
                <a:solidFill>
                  <a:srgbClr val="6FA186"/>
                </a:solidFill>
                <a:latin typeface="微软雅黑" pitchFamily="34" charset="-122"/>
                <a:ea typeface="微软雅黑" pitchFamily="34" charset="-122"/>
                <a:cs typeface="华文黑体" pitchFamily="2" charset="-122"/>
              </a:rPr>
              <a:t>Configuration leader</a:t>
            </a:r>
          </a:p>
        </p:txBody>
      </p: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0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5"/>
          <p:cNvSpPr/>
          <p:nvPr/>
        </p:nvSpPr>
        <p:spPr>
          <a:xfrm flipH="1">
            <a:off x="8055575" y="2800045"/>
            <a:ext cx="3942105" cy="628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Project</a:t>
            </a:r>
            <a:r>
              <a:rPr lang="zh-CN" altLang="en-US" sz="3200" b="1" dirty="0">
                <a:solidFill>
                  <a:schemeClr val="bg1"/>
                </a:solidFill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</a:rPr>
              <a:t>Description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" name="2"/>
          <p:cNvCxnSpPr/>
          <p:nvPr/>
        </p:nvCxnSpPr>
        <p:spPr>
          <a:xfrm flipH="1">
            <a:off x="6697609" y="4177826"/>
            <a:ext cx="401068" cy="0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"/>
          <p:cNvSpPr/>
          <p:nvPr/>
        </p:nvSpPr>
        <p:spPr>
          <a:xfrm flipH="1">
            <a:off x="4809567" y="1615498"/>
            <a:ext cx="3246008" cy="2830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6600" b="1" dirty="0">
                <a:solidFill>
                  <a:schemeClr val="bg1"/>
                </a:solidFill>
                <a:latin typeface="Agency FB" panose="020B0503020202020204" pitchFamily="34" charset="0"/>
                <a:ea typeface="华文细黑" panose="02010600040101010101" pitchFamily="2" charset="-122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Agency FB" panose="020B0503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97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/>
        </p:nvSpPr>
        <p:spPr bwMode="auto">
          <a:xfrm>
            <a:off x="1919432" y="2496179"/>
            <a:ext cx="689792" cy="2294305"/>
          </a:xfrm>
          <a:custGeom>
            <a:avLst/>
            <a:gdLst/>
            <a:ahLst/>
            <a:cxnLst/>
            <a:rect l="l" t="t" r="r" b="b"/>
            <a:pathLst>
              <a:path w="689792" h="2294305">
                <a:moveTo>
                  <a:pt x="437721" y="335982"/>
                </a:moveTo>
                <a:cubicBezTo>
                  <a:pt x="437721" y="335982"/>
                  <a:pt x="479409" y="342902"/>
                  <a:pt x="486357" y="349822"/>
                </a:cubicBezTo>
                <a:cubicBezTo>
                  <a:pt x="500253" y="349822"/>
                  <a:pt x="534992" y="356742"/>
                  <a:pt x="555836" y="377501"/>
                </a:cubicBezTo>
                <a:cubicBezTo>
                  <a:pt x="576672" y="391335"/>
                  <a:pt x="611391" y="384427"/>
                  <a:pt x="611420" y="384421"/>
                </a:cubicBezTo>
                <a:cubicBezTo>
                  <a:pt x="611420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5"/>
                  <a:pt x="618368" y="1214787"/>
                  <a:pt x="618368" y="1214806"/>
                </a:cubicBezTo>
                <a:cubicBezTo>
                  <a:pt x="597539" y="1235550"/>
                  <a:pt x="590586" y="124938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0576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76687" y="2142048"/>
                  <a:pt x="583614" y="2148975"/>
                  <a:pt x="583628" y="2148988"/>
                </a:cubicBezTo>
                <a:cubicBezTo>
                  <a:pt x="583628" y="2148988"/>
                  <a:pt x="583628" y="2162828"/>
                  <a:pt x="583628" y="2183587"/>
                </a:cubicBezTo>
                <a:cubicBezTo>
                  <a:pt x="583628" y="2204334"/>
                  <a:pt x="569750" y="2204347"/>
                  <a:pt x="569732" y="2204347"/>
                </a:cubicBezTo>
                <a:cubicBezTo>
                  <a:pt x="569732" y="2204347"/>
                  <a:pt x="569732" y="2204347"/>
                  <a:pt x="590576" y="2266626"/>
                </a:cubicBezTo>
                <a:cubicBezTo>
                  <a:pt x="590576" y="2266626"/>
                  <a:pt x="590576" y="2266626"/>
                  <a:pt x="591444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1096" y="2294305"/>
                </a:cubicBezTo>
                <a:cubicBezTo>
                  <a:pt x="486373" y="2294305"/>
                  <a:pt x="458591" y="2287392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8565" y="2265761"/>
                </a:cubicBezTo>
                <a:lnTo>
                  <a:pt x="458565" y="2259706"/>
                </a:lnTo>
                <a:cubicBezTo>
                  <a:pt x="458565" y="2259706"/>
                  <a:pt x="458565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44669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1"/>
                  <a:pt x="361302" y="1429364"/>
                  <a:pt x="361294" y="1429322"/>
                </a:cubicBezTo>
                <a:cubicBezTo>
                  <a:pt x="361294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19606" y="2162828"/>
                </a:cubicBezTo>
                <a:cubicBezTo>
                  <a:pt x="319606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43178" y="2280465"/>
                </a:cubicBezTo>
                <a:cubicBezTo>
                  <a:pt x="243178" y="2280465"/>
                  <a:pt x="243178" y="2280465"/>
                  <a:pt x="243178" y="2259706"/>
                </a:cubicBezTo>
                <a:cubicBezTo>
                  <a:pt x="243178" y="2259706"/>
                  <a:pt x="180647" y="2280465"/>
                  <a:pt x="111167" y="2287385"/>
                </a:cubicBezTo>
                <a:cubicBezTo>
                  <a:pt x="41707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0844" y="2238946"/>
                  <a:pt x="69479" y="2245866"/>
                  <a:pt x="90323" y="2238946"/>
                </a:cubicBezTo>
                <a:cubicBezTo>
                  <a:pt x="111159" y="2232029"/>
                  <a:pt x="145879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2855" y="2190507"/>
                  <a:pt x="152855" y="2169748"/>
                  <a:pt x="145907" y="2162828"/>
                </a:cubicBezTo>
                <a:cubicBezTo>
                  <a:pt x="132011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38959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7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4" y="854972"/>
                  <a:pt x="62531" y="778854"/>
                </a:cubicBezTo>
                <a:cubicBezTo>
                  <a:pt x="76427" y="695815"/>
                  <a:pt x="41688" y="522819"/>
                  <a:pt x="41688" y="502059"/>
                </a:cubicBezTo>
                <a:cubicBezTo>
                  <a:pt x="48636" y="481299"/>
                  <a:pt x="55584" y="474380"/>
                  <a:pt x="55584" y="453620"/>
                </a:cubicBezTo>
                <a:cubicBezTo>
                  <a:pt x="62531" y="432860"/>
                  <a:pt x="55584" y="405181"/>
                  <a:pt x="76427" y="391341"/>
                </a:cubicBezTo>
                <a:cubicBezTo>
                  <a:pt x="83371" y="391341"/>
                  <a:pt x="97253" y="391341"/>
                  <a:pt x="97271" y="391341"/>
                </a:cubicBezTo>
                <a:cubicBezTo>
                  <a:pt x="97271" y="391341"/>
                  <a:pt x="97271" y="391341"/>
                  <a:pt x="159803" y="370581"/>
                </a:cubicBezTo>
                <a:cubicBezTo>
                  <a:pt x="159803" y="370581"/>
                  <a:pt x="173699" y="363662"/>
                  <a:pt x="180647" y="363662"/>
                </a:cubicBezTo>
                <a:cubicBezTo>
                  <a:pt x="194543" y="356742"/>
                  <a:pt x="229282" y="342902"/>
                  <a:pt x="236230" y="342902"/>
                </a:cubicBezTo>
                <a:cubicBezTo>
                  <a:pt x="250121" y="335985"/>
                  <a:pt x="257069" y="356726"/>
                  <a:pt x="257074" y="356742"/>
                </a:cubicBezTo>
                <a:cubicBezTo>
                  <a:pt x="257074" y="356742"/>
                  <a:pt x="243178" y="356742"/>
                  <a:pt x="236230" y="356742"/>
                </a:cubicBezTo>
                <a:cubicBezTo>
                  <a:pt x="236230" y="363662"/>
                  <a:pt x="264022" y="412101"/>
                  <a:pt x="277918" y="460540"/>
                </a:cubicBezTo>
                <a:cubicBezTo>
                  <a:pt x="291810" y="508963"/>
                  <a:pt x="312644" y="557386"/>
                  <a:pt x="312658" y="557418"/>
                </a:cubicBezTo>
                <a:cubicBezTo>
                  <a:pt x="312658" y="557418"/>
                  <a:pt x="333502" y="502059"/>
                  <a:pt x="333502" y="495139"/>
                </a:cubicBezTo>
                <a:cubicBezTo>
                  <a:pt x="340444" y="495139"/>
                  <a:pt x="347386" y="488231"/>
                  <a:pt x="347398" y="488219"/>
                </a:cubicBezTo>
                <a:cubicBezTo>
                  <a:pt x="347398" y="488219"/>
                  <a:pt x="347398" y="488219"/>
                  <a:pt x="345661" y="488219"/>
                </a:cubicBezTo>
                <a:lnTo>
                  <a:pt x="333502" y="488219"/>
                </a:lnTo>
                <a:cubicBezTo>
                  <a:pt x="333502" y="488219"/>
                  <a:pt x="319606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75176" y="460499"/>
                  <a:pt x="375189" y="460540"/>
                </a:cubicBezTo>
                <a:cubicBezTo>
                  <a:pt x="375189" y="467455"/>
                  <a:pt x="368250" y="481282"/>
                  <a:pt x="368242" y="481299"/>
                </a:cubicBezTo>
                <a:cubicBezTo>
                  <a:pt x="368242" y="481299"/>
                  <a:pt x="368242" y="508979"/>
                  <a:pt x="375189" y="529738"/>
                </a:cubicBezTo>
                <a:cubicBezTo>
                  <a:pt x="375189" y="550489"/>
                  <a:pt x="375189" y="564326"/>
                  <a:pt x="375189" y="564338"/>
                </a:cubicBezTo>
                <a:cubicBezTo>
                  <a:pt x="375189" y="564338"/>
                  <a:pt x="409929" y="522819"/>
                  <a:pt x="416877" y="508979"/>
                </a:cubicBezTo>
                <a:cubicBezTo>
                  <a:pt x="423825" y="495139"/>
                  <a:pt x="458565" y="419021"/>
                  <a:pt x="458565" y="384421"/>
                </a:cubicBezTo>
                <a:cubicBezTo>
                  <a:pt x="465509" y="342926"/>
                  <a:pt x="437754" y="335990"/>
                  <a:pt x="437721" y="335982"/>
                </a:cubicBezTo>
                <a:close/>
                <a:moveTo>
                  <a:pt x="337948" y="198"/>
                </a:moveTo>
                <a:cubicBezTo>
                  <a:pt x="363221" y="1594"/>
                  <a:pt x="382444" y="10005"/>
                  <a:pt x="391237" y="14708"/>
                </a:cubicBezTo>
                <a:cubicBezTo>
                  <a:pt x="393386" y="15193"/>
                  <a:pt x="395440" y="15806"/>
                  <a:pt x="397115" y="17369"/>
                </a:cubicBezTo>
                <a:cubicBezTo>
                  <a:pt x="399547" y="15061"/>
                  <a:pt x="412661" y="4582"/>
                  <a:pt x="431367" y="10780"/>
                </a:cubicBezTo>
                <a:cubicBezTo>
                  <a:pt x="445272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2" y="114449"/>
                  <a:pt x="457585" y="120759"/>
                  <a:pt x="455937" y="128101"/>
                </a:cubicBezTo>
                <a:cubicBezTo>
                  <a:pt x="460991" y="129268"/>
                  <a:pt x="465039" y="139860"/>
                  <a:pt x="465039" y="150452"/>
                </a:cubicBezTo>
                <a:cubicBezTo>
                  <a:pt x="465039" y="164332"/>
                  <a:pt x="465039" y="185152"/>
                  <a:pt x="465039" y="192093"/>
                </a:cubicBezTo>
                <a:cubicBezTo>
                  <a:pt x="458087" y="199033"/>
                  <a:pt x="451135" y="205973"/>
                  <a:pt x="451135" y="205973"/>
                </a:cubicBezTo>
                <a:lnTo>
                  <a:pt x="447659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0" y="233734"/>
                  <a:pt x="437230" y="247614"/>
                </a:cubicBezTo>
                <a:cubicBezTo>
                  <a:pt x="430278" y="261494"/>
                  <a:pt x="423326" y="275375"/>
                  <a:pt x="423326" y="275375"/>
                </a:cubicBezTo>
                <a:cubicBezTo>
                  <a:pt x="423306" y="275395"/>
                  <a:pt x="416374" y="282345"/>
                  <a:pt x="416374" y="303135"/>
                </a:cubicBezTo>
                <a:cubicBezTo>
                  <a:pt x="416374" y="323956"/>
                  <a:pt x="360757" y="344776"/>
                  <a:pt x="360757" y="344776"/>
                </a:cubicBezTo>
                <a:cubicBezTo>
                  <a:pt x="360720" y="344769"/>
                  <a:pt x="291235" y="330890"/>
                  <a:pt x="291235" y="310075"/>
                </a:cubicBezTo>
                <a:cubicBezTo>
                  <a:pt x="291235" y="282315"/>
                  <a:pt x="284283" y="289255"/>
                  <a:pt x="284283" y="289255"/>
                </a:cubicBezTo>
                <a:cubicBezTo>
                  <a:pt x="284274" y="289236"/>
                  <a:pt x="277326" y="275361"/>
                  <a:pt x="270379" y="254554"/>
                </a:cubicBezTo>
                <a:cubicBezTo>
                  <a:pt x="263427" y="233734"/>
                  <a:pt x="256475" y="212913"/>
                  <a:pt x="256475" y="212913"/>
                </a:cubicBezTo>
                <a:cubicBezTo>
                  <a:pt x="256461" y="212940"/>
                  <a:pt x="249523" y="226787"/>
                  <a:pt x="249523" y="219853"/>
                </a:cubicBezTo>
                <a:cubicBezTo>
                  <a:pt x="242570" y="205973"/>
                  <a:pt x="242570" y="185152"/>
                  <a:pt x="235618" y="171272"/>
                </a:cubicBezTo>
                <a:cubicBezTo>
                  <a:pt x="228666" y="157392"/>
                  <a:pt x="235618" y="143511"/>
                  <a:pt x="242570" y="143511"/>
                </a:cubicBezTo>
                <a:lnTo>
                  <a:pt x="244451" y="142712"/>
                </a:lnTo>
                <a:cubicBezTo>
                  <a:pt x="244244" y="142093"/>
                  <a:pt x="243955" y="142075"/>
                  <a:pt x="243660" y="142075"/>
                </a:cubicBezTo>
                <a:lnTo>
                  <a:pt x="231493" y="139483"/>
                </a:lnTo>
                <a:cubicBezTo>
                  <a:pt x="229755" y="142050"/>
                  <a:pt x="229761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8" y="121344"/>
                  <a:pt x="222803" y="121344"/>
                  <a:pt x="222803" y="121344"/>
                </a:cubicBezTo>
                <a:cubicBezTo>
                  <a:pt x="222818" y="121336"/>
                  <a:pt x="236707" y="11442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3" name="Freeform 9"/>
          <p:cNvSpPr/>
          <p:nvPr/>
        </p:nvSpPr>
        <p:spPr bwMode="auto">
          <a:xfrm>
            <a:off x="2737357" y="2496179"/>
            <a:ext cx="686881" cy="2294305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91223" y="349822"/>
                </a:cubicBezTo>
                <a:cubicBezTo>
                  <a:pt x="498141" y="349822"/>
                  <a:pt x="539653" y="356742"/>
                  <a:pt x="553491" y="377501"/>
                </a:cubicBezTo>
                <a:cubicBezTo>
                  <a:pt x="574238" y="391336"/>
                  <a:pt x="615725" y="384427"/>
                  <a:pt x="615758" y="384421"/>
                </a:cubicBezTo>
                <a:cubicBezTo>
                  <a:pt x="615758" y="384421"/>
                  <a:pt x="664189" y="405181"/>
                  <a:pt x="671107" y="412101"/>
                </a:cubicBezTo>
                <a:cubicBezTo>
                  <a:pt x="671107" y="419021"/>
                  <a:pt x="671107" y="474380"/>
                  <a:pt x="678026" y="515899"/>
                </a:cubicBezTo>
                <a:cubicBezTo>
                  <a:pt x="678026" y="515899"/>
                  <a:pt x="671107" y="654296"/>
                  <a:pt x="671107" y="744254"/>
                </a:cubicBezTo>
                <a:cubicBezTo>
                  <a:pt x="671107" y="819075"/>
                  <a:pt x="675893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5"/>
                  <a:pt x="615758" y="1214787"/>
                  <a:pt x="615758" y="1214806"/>
                </a:cubicBezTo>
                <a:cubicBezTo>
                  <a:pt x="595017" y="1235550"/>
                  <a:pt x="588094" y="124938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8084" y="1505440"/>
                  <a:pt x="574246" y="1623078"/>
                  <a:pt x="581165" y="1685357"/>
                </a:cubicBezTo>
                <a:cubicBezTo>
                  <a:pt x="595002" y="1740716"/>
                  <a:pt x="588084" y="1982911"/>
                  <a:pt x="581165" y="2059030"/>
                </a:cubicBezTo>
                <a:cubicBezTo>
                  <a:pt x="581165" y="2121309"/>
                  <a:pt x="581165" y="2117416"/>
                  <a:pt x="581165" y="2121308"/>
                </a:cubicBezTo>
                <a:cubicBezTo>
                  <a:pt x="581165" y="2142040"/>
                  <a:pt x="581165" y="2148969"/>
                  <a:pt x="581165" y="2148988"/>
                </a:cubicBezTo>
                <a:cubicBezTo>
                  <a:pt x="581165" y="2148988"/>
                  <a:pt x="588084" y="2162828"/>
                  <a:pt x="581165" y="2183587"/>
                </a:cubicBezTo>
                <a:cubicBezTo>
                  <a:pt x="581165" y="2204311"/>
                  <a:pt x="574270" y="2204347"/>
                  <a:pt x="574246" y="2204347"/>
                </a:cubicBezTo>
                <a:cubicBezTo>
                  <a:pt x="574246" y="2204347"/>
                  <a:pt x="574246" y="2204347"/>
                  <a:pt x="588084" y="2266626"/>
                </a:cubicBezTo>
                <a:cubicBezTo>
                  <a:pt x="588084" y="2266626"/>
                  <a:pt x="588084" y="2266626"/>
                  <a:pt x="588948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74246" y="2294305"/>
                  <a:pt x="560409" y="2294305"/>
                  <a:pt x="525816" y="2294305"/>
                </a:cubicBezTo>
                <a:cubicBezTo>
                  <a:pt x="484328" y="2294305"/>
                  <a:pt x="456662" y="2287393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7494" y="2265761"/>
                </a:cubicBezTo>
                <a:lnTo>
                  <a:pt x="463548" y="2259706"/>
                </a:lnTo>
                <a:cubicBezTo>
                  <a:pt x="463548" y="2259706"/>
                  <a:pt x="463548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4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9711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401281" y="1872193"/>
                </a:cubicBezTo>
                <a:cubicBezTo>
                  <a:pt x="387443" y="1796075"/>
                  <a:pt x="394362" y="1650757"/>
                  <a:pt x="387443" y="1588479"/>
                </a:cubicBezTo>
                <a:cubicBezTo>
                  <a:pt x="380526" y="1533130"/>
                  <a:pt x="366693" y="1429361"/>
                  <a:pt x="366688" y="1429322"/>
                </a:cubicBezTo>
                <a:cubicBezTo>
                  <a:pt x="366688" y="1429322"/>
                  <a:pt x="339013" y="1574639"/>
                  <a:pt x="339013" y="1602318"/>
                </a:cubicBezTo>
                <a:cubicBezTo>
                  <a:pt x="339013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25176" y="2162828"/>
                </a:cubicBezTo>
                <a:cubicBezTo>
                  <a:pt x="325176" y="2183587"/>
                  <a:pt x="325176" y="2225106"/>
                  <a:pt x="325176" y="2232026"/>
                </a:cubicBezTo>
                <a:cubicBezTo>
                  <a:pt x="325176" y="2238938"/>
                  <a:pt x="332077" y="2245849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9071" y="2280465"/>
                </a:cubicBezTo>
                <a:cubicBezTo>
                  <a:pt x="249071" y="2280465"/>
                  <a:pt x="249071" y="2280465"/>
                  <a:pt x="249071" y="2259706"/>
                </a:cubicBezTo>
                <a:cubicBezTo>
                  <a:pt x="249071" y="2259706"/>
                  <a:pt x="179884" y="2280465"/>
                  <a:pt x="110698" y="2287385"/>
                </a:cubicBezTo>
                <a:cubicBezTo>
                  <a:pt x="41531" y="2287385"/>
                  <a:pt x="23" y="2273554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9" y="2266626"/>
                </a:lnTo>
                <a:cubicBezTo>
                  <a:pt x="6919" y="2266626"/>
                  <a:pt x="6919" y="2245866"/>
                  <a:pt x="13837" y="2245866"/>
                </a:cubicBezTo>
                <a:cubicBezTo>
                  <a:pt x="27674" y="2238946"/>
                  <a:pt x="69186" y="2245866"/>
                  <a:pt x="96861" y="2238946"/>
                </a:cubicBezTo>
                <a:cubicBezTo>
                  <a:pt x="117608" y="2232029"/>
                  <a:pt x="145267" y="2211285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91" y="2197427"/>
                  <a:pt x="152210" y="2197427"/>
                </a:cubicBezTo>
                <a:cubicBezTo>
                  <a:pt x="159128" y="2190507"/>
                  <a:pt x="152210" y="2169748"/>
                  <a:pt x="145291" y="2162828"/>
                </a:cubicBezTo>
                <a:cubicBezTo>
                  <a:pt x="138372" y="2148988"/>
                  <a:pt x="166047" y="2128228"/>
                  <a:pt x="152210" y="2114389"/>
                </a:cubicBezTo>
                <a:cubicBezTo>
                  <a:pt x="145291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31454" y="1616158"/>
                  <a:pt x="131454" y="1498520"/>
                  <a:pt x="124535" y="1429322"/>
                </a:cubicBezTo>
                <a:cubicBezTo>
                  <a:pt x="117618" y="1360132"/>
                  <a:pt x="110700" y="1201009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76105" y="1180206"/>
                </a:cubicBezTo>
                <a:cubicBezTo>
                  <a:pt x="69186" y="1166366"/>
                  <a:pt x="62268" y="1069488"/>
                  <a:pt x="69186" y="1034889"/>
                </a:cubicBezTo>
                <a:cubicBezTo>
                  <a:pt x="76105" y="1000290"/>
                  <a:pt x="55349" y="854972"/>
                  <a:pt x="69186" y="778854"/>
                </a:cubicBezTo>
                <a:cubicBezTo>
                  <a:pt x="76105" y="695815"/>
                  <a:pt x="41512" y="522819"/>
                  <a:pt x="48430" y="502059"/>
                </a:cubicBezTo>
                <a:cubicBezTo>
                  <a:pt x="48430" y="481299"/>
                  <a:pt x="55349" y="474380"/>
                  <a:pt x="62268" y="453620"/>
                </a:cubicBezTo>
                <a:cubicBezTo>
                  <a:pt x="62268" y="432860"/>
                  <a:pt x="62268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66047" y="370581"/>
                </a:cubicBezTo>
                <a:cubicBezTo>
                  <a:pt x="166047" y="370581"/>
                  <a:pt x="172966" y="363662"/>
                  <a:pt x="186803" y="363662"/>
                </a:cubicBezTo>
                <a:cubicBezTo>
                  <a:pt x="193722" y="356742"/>
                  <a:pt x="228315" y="342902"/>
                  <a:pt x="242152" y="342902"/>
                </a:cubicBezTo>
                <a:cubicBezTo>
                  <a:pt x="249066" y="335987"/>
                  <a:pt x="255980" y="356712"/>
                  <a:pt x="255989" y="356742"/>
                </a:cubicBezTo>
                <a:cubicBezTo>
                  <a:pt x="255989" y="356742"/>
                  <a:pt x="242175" y="356742"/>
                  <a:pt x="242152" y="356742"/>
                </a:cubicBezTo>
                <a:cubicBezTo>
                  <a:pt x="235234" y="363662"/>
                  <a:pt x="262908" y="412101"/>
                  <a:pt x="276745" y="460540"/>
                </a:cubicBezTo>
                <a:cubicBezTo>
                  <a:pt x="290578" y="508961"/>
                  <a:pt x="311323" y="557383"/>
                  <a:pt x="311338" y="557418"/>
                </a:cubicBezTo>
                <a:cubicBezTo>
                  <a:pt x="311338" y="557418"/>
                  <a:pt x="332094" y="502059"/>
                  <a:pt x="339013" y="495139"/>
                </a:cubicBezTo>
                <a:cubicBezTo>
                  <a:pt x="339013" y="495139"/>
                  <a:pt x="352827" y="488231"/>
                  <a:pt x="352850" y="488219"/>
                </a:cubicBezTo>
                <a:cubicBezTo>
                  <a:pt x="352850" y="488219"/>
                  <a:pt x="352850" y="488219"/>
                  <a:pt x="332094" y="488219"/>
                </a:cubicBezTo>
                <a:cubicBezTo>
                  <a:pt x="332094" y="488219"/>
                  <a:pt x="325176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5" y="419024"/>
                  <a:pt x="380503" y="460497"/>
                  <a:pt x="380525" y="460540"/>
                </a:cubicBezTo>
                <a:cubicBezTo>
                  <a:pt x="380525" y="467456"/>
                  <a:pt x="366703" y="481284"/>
                  <a:pt x="366688" y="481299"/>
                </a:cubicBezTo>
                <a:cubicBezTo>
                  <a:pt x="366688" y="481299"/>
                  <a:pt x="373606" y="508979"/>
                  <a:pt x="373606" y="529738"/>
                </a:cubicBezTo>
                <a:cubicBezTo>
                  <a:pt x="373606" y="550488"/>
                  <a:pt x="380518" y="564325"/>
                  <a:pt x="380525" y="564338"/>
                </a:cubicBezTo>
                <a:cubicBezTo>
                  <a:pt x="380525" y="564338"/>
                  <a:pt x="408199" y="522819"/>
                  <a:pt x="415118" y="508979"/>
                </a:cubicBezTo>
                <a:cubicBezTo>
                  <a:pt x="422037" y="495139"/>
                  <a:pt x="456630" y="419021"/>
                  <a:pt x="463548" y="384421"/>
                </a:cubicBezTo>
                <a:cubicBezTo>
                  <a:pt x="463548" y="342921"/>
                  <a:pt x="435899" y="335988"/>
                  <a:pt x="435874" y="335982"/>
                </a:cubicBezTo>
                <a:close/>
                <a:moveTo>
                  <a:pt x="337948" y="198"/>
                </a:moveTo>
                <a:cubicBezTo>
                  <a:pt x="363174" y="1591"/>
                  <a:pt x="382373" y="9973"/>
                  <a:pt x="391189" y="14681"/>
                </a:cubicBezTo>
                <a:cubicBezTo>
                  <a:pt x="393415" y="15113"/>
                  <a:pt x="395535" y="15727"/>
                  <a:pt x="397298" y="17253"/>
                </a:cubicBezTo>
                <a:cubicBezTo>
                  <a:pt x="400070" y="14651"/>
                  <a:pt x="413032" y="4705"/>
                  <a:pt x="431367" y="10780"/>
                </a:cubicBezTo>
                <a:cubicBezTo>
                  <a:pt x="452224" y="24600"/>
                  <a:pt x="466128" y="52241"/>
                  <a:pt x="466128" y="79882"/>
                </a:cubicBezTo>
                <a:cubicBezTo>
                  <a:pt x="459176" y="107523"/>
                  <a:pt x="466128" y="121344"/>
                  <a:pt x="466128" y="121344"/>
                </a:cubicBezTo>
                <a:lnTo>
                  <a:pt x="460045" y="115297"/>
                </a:lnTo>
                <a:cubicBezTo>
                  <a:pt x="459171" y="114454"/>
                  <a:pt x="456916" y="123419"/>
                  <a:pt x="455017" y="132418"/>
                </a:cubicBezTo>
                <a:cubicBezTo>
                  <a:pt x="456113" y="131603"/>
                  <a:pt x="457100" y="130617"/>
                  <a:pt x="458088" y="129631"/>
                </a:cubicBezTo>
                <a:cubicBezTo>
                  <a:pt x="461129" y="129631"/>
                  <a:pt x="465040" y="140041"/>
                  <a:pt x="465040" y="150452"/>
                </a:cubicBezTo>
                <a:cubicBezTo>
                  <a:pt x="465040" y="164332"/>
                  <a:pt x="465040" y="185152"/>
                  <a:pt x="465040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2" y="197298"/>
                  <a:pt x="444184" y="199033"/>
                  <a:pt x="444184" y="205973"/>
                </a:cubicBezTo>
                <a:cubicBezTo>
                  <a:pt x="444184" y="212913"/>
                  <a:pt x="437231" y="233734"/>
                  <a:pt x="437231" y="247614"/>
                </a:cubicBezTo>
                <a:cubicBezTo>
                  <a:pt x="430279" y="261494"/>
                  <a:pt x="423327" y="275375"/>
                  <a:pt x="423327" y="275375"/>
                </a:cubicBezTo>
                <a:cubicBezTo>
                  <a:pt x="423306" y="275395"/>
                  <a:pt x="416375" y="282346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15" y="344768"/>
                  <a:pt x="291236" y="330890"/>
                  <a:pt x="291236" y="310075"/>
                </a:cubicBezTo>
                <a:cubicBezTo>
                  <a:pt x="291236" y="296195"/>
                  <a:pt x="291236" y="290990"/>
                  <a:pt x="291236" y="289255"/>
                </a:cubicBezTo>
                <a:cubicBezTo>
                  <a:pt x="291221" y="289239"/>
                  <a:pt x="277328" y="275363"/>
                  <a:pt x="270380" y="254554"/>
                </a:cubicBezTo>
                <a:cubicBezTo>
                  <a:pt x="263428" y="233734"/>
                  <a:pt x="263428" y="212913"/>
                  <a:pt x="263428" y="212913"/>
                </a:cubicBezTo>
                <a:cubicBezTo>
                  <a:pt x="263414" y="212942"/>
                  <a:pt x="256468" y="226786"/>
                  <a:pt x="249524" y="219853"/>
                </a:cubicBezTo>
                <a:cubicBezTo>
                  <a:pt x="242571" y="205973"/>
                  <a:pt x="242571" y="185152"/>
                  <a:pt x="235619" y="171272"/>
                </a:cubicBezTo>
                <a:cubicBezTo>
                  <a:pt x="228667" y="157392"/>
                  <a:pt x="235619" y="143511"/>
                  <a:pt x="242571" y="143511"/>
                </a:cubicBezTo>
                <a:lnTo>
                  <a:pt x="244562" y="142802"/>
                </a:lnTo>
                <a:cubicBezTo>
                  <a:pt x="244335" y="142100"/>
                  <a:pt x="244001" y="142075"/>
                  <a:pt x="243660" y="142075"/>
                </a:cubicBezTo>
                <a:cubicBezTo>
                  <a:pt x="236707" y="135164"/>
                  <a:pt x="229755" y="142075"/>
                  <a:pt x="229755" y="142075"/>
                </a:cubicBezTo>
                <a:cubicBezTo>
                  <a:pt x="229755" y="142038"/>
                  <a:pt x="229764" y="128254"/>
                  <a:pt x="236707" y="128254"/>
                </a:cubicBezTo>
                <a:cubicBezTo>
                  <a:pt x="243660" y="128254"/>
                  <a:pt x="243660" y="114434"/>
                  <a:pt x="243660" y="114434"/>
                </a:cubicBezTo>
                <a:cubicBezTo>
                  <a:pt x="243647" y="114447"/>
                  <a:pt x="236701" y="121344"/>
                  <a:pt x="229755" y="121344"/>
                </a:cubicBezTo>
                <a:cubicBezTo>
                  <a:pt x="229730" y="121344"/>
                  <a:pt x="222803" y="121344"/>
                  <a:pt x="222803" y="121344"/>
                </a:cubicBezTo>
                <a:cubicBezTo>
                  <a:pt x="222831" y="121330"/>
                  <a:pt x="236707" y="114412"/>
                  <a:pt x="236707" y="93703"/>
                </a:cubicBezTo>
                <a:cubicBezTo>
                  <a:pt x="236707" y="72972"/>
                  <a:pt x="243660" y="24600"/>
                  <a:pt x="299277" y="3869"/>
                </a:cubicBezTo>
                <a:cubicBezTo>
                  <a:pt x="313181" y="414"/>
                  <a:pt x="326216" y="-450"/>
                  <a:pt x="337948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4" name="Freeform 12"/>
          <p:cNvSpPr/>
          <p:nvPr/>
        </p:nvSpPr>
        <p:spPr bwMode="auto">
          <a:xfrm>
            <a:off x="3555278" y="2496179"/>
            <a:ext cx="695136" cy="2294305"/>
          </a:xfrm>
          <a:custGeom>
            <a:avLst/>
            <a:gdLst/>
            <a:ahLst/>
            <a:cxnLst/>
            <a:rect l="l" t="t" r="r" b="b"/>
            <a:pathLst>
              <a:path w="695136" h="2294305">
                <a:moveTo>
                  <a:pt x="443981" y="335982"/>
                </a:moveTo>
                <a:cubicBezTo>
                  <a:pt x="443981" y="335982"/>
                  <a:pt x="478667" y="342902"/>
                  <a:pt x="492542" y="349822"/>
                </a:cubicBezTo>
                <a:cubicBezTo>
                  <a:pt x="499479" y="349822"/>
                  <a:pt x="541102" y="356742"/>
                  <a:pt x="561914" y="377501"/>
                </a:cubicBezTo>
                <a:cubicBezTo>
                  <a:pt x="575781" y="391334"/>
                  <a:pt x="617369" y="384428"/>
                  <a:pt x="617412" y="384421"/>
                </a:cubicBezTo>
                <a:cubicBezTo>
                  <a:pt x="617412" y="384421"/>
                  <a:pt x="665972" y="405181"/>
                  <a:pt x="672909" y="412101"/>
                </a:cubicBezTo>
                <a:cubicBezTo>
                  <a:pt x="679847" y="419021"/>
                  <a:pt x="672909" y="474380"/>
                  <a:pt x="679847" y="515899"/>
                </a:cubicBezTo>
                <a:cubicBezTo>
                  <a:pt x="679847" y="515899"/>
                  <a:pt x="679847" y="654296"/>
                  <a:pt x="679847" y="744254"/>
                </a:cubicBezTo>
                <a:cubicBezTo>
                  <a:pt x="679847" y="778235"/>
                  <a:pt x="679847" y="793455"/>
                  <a:pt x="679847" y="799613"/>
                </a:cubicBezTo>
                <a:cubicBezTo>
                  <a:pt x="679847" y="813453"/>
                  <a:pt x="700658" y="931091"/>
                  <a:pt x="693721" y="944931"/>
                </a:cubicBezTo>
                <a:cubicBezTo>
                  <a:pt x="686784" y="965690"/>
                  <a:pt x="624349" y="1145607"/>
                  <a:pt x="624349" y="1159447"/>
                </a:cubicBezTo>
                <a:cubicBezTo>
                  <a:pt x="617412" y="1166366"/>
                  <a:pt x="624349" y="1214806"/>
                  <a:pt x="617412" y="1214806"/>
                </a:cubicBezTo>
                <a:cubicBezTo>
                  <a:pt x="596615" y="1235550"/>
                  <a:pt x="589673" y="1249384"/>
                  <a:pt x="589663" y="1249405"/>
                </a:cubicBezTo>
                <a:cubicBezTo>
                  <a:pt x="596600" y="1311684"/>
                  <a:pt x="582726" y="1408562"/>
                  <a:pt x="589663" y="1450081"/>
                </a:cubicBezTo>
                <a:cubicBezTo>
                  <a:pt x="589663" y="1505440"/>
                  <a:pt x="575788" y="1623078"/>
                  <a:pt x="582726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60" y="2121309"/>
                  <a:pt x="587061" y="2117416"/>
                  <a:pt x="582726" y="2121308"/>
                </a:cubicBezTo>
                <a:cubicBezTo>
                  <a:pt x="582726" y="2142040"/>
                  <a:pt x="582726" y="2148969"/>
                  <a:pt x="582726" y="2148988"/>
                </a:cubicBezTo>
                <a:cubicBezTo>
                  <a:pt x="582726" y="2148988"/>
                  <a:pt x="589663" y="2162828"/>
                  <a:pt x="589663" y="2183587"/>
                </a:cubicBezTo>
                <a:cubicBezTo>
                  <a:pt x="582733" y="2204326"/>
                  <a:pt x="575802" y="2204347"/>
                  <a:pt x="575788" y="2204347"/>
                </a:cubicBezTo>
                <a:cubicBezTo>
                  <a:pt x="575788" y="2204347"/>
                  <a:pt x="575788" y="2204347"/>
                  <a:pt x="589663" y="2266626"/>
                </a:cubicBezTo>
                <a:cubicBezTo>
                  <a:pt x="589663" y="2266626"/>
                  <a:pt x="589663" y="2266626"/>
                  <a:pt x="590530" y="2266626"/>
                </a:cubicBezTo>
                <a:lnTo>
                  <a:pt x="596600" y="2266626"/>
                </a:lnTo>
                <a:cubicBezTo>
                  <a:pt x="596600" y="2266626"/>
                  <a:pt x="596600" y="2266626"/>
                  <a:pt x="596600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85624" y="2294305"/>
                  <a:pt x="457881" y="2287392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3926" y="2224241"/>
                </a:cubicBezTo>
                <a:lnTo>
                  <a:pt x="457856" y="2218187"/>
                </a:lnTo>
                <a:cubicBezTo>
                  <a:pt x="457856" y="2218187"/>
                  <a:pt x="457856" y="2218187"/>
                  <a:pt x="456989" y="2218187"/>
                </a:cubicBezTo>
                <a:lnTo>
                  <a:pt x="450919" y="2218187"/>
                </a:lnTo>
                <a:cubicBezTo>
                  <a:pt x="450919" y="2211267"/>
                  <a:pt x="471730" y="2197427"/>
                  <a:pt x="457856" y="2190507"/>
                </a:cubicBezTo>
                <a:cubicBezTo>
                  <a:pt x="443981" y="2190507"/>
                  <a:pt x="437044" y="2155908"/>
                  <a:pt x="437044" y="2135148"/>
                </a:cubicBezTo>
                <a:cubicBezTo>
                  <a:pt x="437044" y="2107469"/>
                  <a:pt x="416233" y="1941392"/>
                  <a:pt x="402358" y="1872193"/>
                </a:cubicBezTo>
                <a:cubicBezTo>
                  <a:pt x="388484" y="1796075"/>
                  <a:pt x="402358" y="1650757"/>
                  <a:pt x="388484" y="1588479"/>
                </a:cubicBezTo>
                <a:cubicBezTo>
                  <a:pt x="381548" y="1533131"/>
                  <a:pt x="367678" y="1429363"/>
                  <a:pt x="367672" y="1429322"/>
                </a:cubicBezTo>
                <a:cubicBezTo>
                  <a:pt x="367672" y="1429322"/>
                  <a:pt x="339923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19112" y="2135148"/>
                  <a:pt x="326049" y="2162828"/>
                </a:cubicBezTo>
                <a:cubicBezTo>
                  <a:pt x="326049" y="2183587"/>
                  <a:pt x="326049" y="2225106"/>
                  <a:pt x="326049" y="2232026"/>
                </a:cubicBezTo>
                <a:cubicBezTo>
                  <a:pt x="326049" y="2238937"/>
                  <a:pt x="332968" y="2245848"/>
                  <a:pt x="332986" y="2245866"/>
                </a:cubicBezTo>
                <a:cubicBezTo>
                  <a:pt x="332986" y="2245866"/>
                  <a:pt x="332986" y="2245866"/>
                  <a:pt x="332986" y="2266626"/>
                </a:cubicBezTo>
                <a:cubicBezTo>
                  <a:pt x="332986" y="2266626"/>
                  <a:pt x="332986" y="2266626"/>
                  <a:pt x="249740" y="2280465"/>
                </a:cubicBezTo>
                <a:cubicBezTo>
                  <a:pt x="249740" y="2280465"/>
                  <a:pt x="249740" y="2280465"/>
                  <a:pt x="249740" y="2259706"/>
                </a:cubicBezTo>
                <a:cubicBezTo>
                  <a:pt x="249740" y="2259706"/>
                  <a:pt x="180367" y="2280465"/>
                  <a:pt x="110995" y="2287385"/>
                </a:cubicBezTo>
                <a:cubicBezTo>
                  <a:pt x="48584" y="2287385"/>
                  <a:pt x="37" y="2273556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13874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2" y="2232030"/>
                  <a:pt x="145654" y="2211287"/>
                  <a:pt x="145681" y="2211267"/>
                </a:cubicBezTo>
                <a:cubicBezTo>
                  <a:pt x="145681" y="2211267"/>
                  <a:pt x="145681" y="2211267"/>
                  <a:pt x="144814" y="2210402"/>
                </a:cubicBezTo>
                <a:lnTo>
                  <a:pt x="138744" y="2204347"/>
                </a:lnTo>
                <a:cubicBezTo>
                  <a:pt x="138744" y="2204347"/>
                  <a:pt x="145681" y="2197427"/>
                  <a:pt x="152618" y="2197427"/>
                </a:cubicBezTo>
                <a:cubicBezTo>
                  <a:pt x="159556" y="2190507"/>
                  <a:pt x="152618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38744" y="2045190"/>
                </a:cubicBezTo>
                <a:cubicBezTo>
                  <a:pt x="145681" y="2003671"/>
                  <a:pt x="145681" y="1713036"/>
                  <a:pt x="138744" y="1664597"/>
                </a:cubicBezTo>
                <a:cubicBezTo>
                  <a:pt x="131807" y="1616158"/>
                  <a:pt x="138744" y="1498520"/>
                  <a:pt x="124870" y="1429322"/>
                </a:cubicBezTo>
                <a:cubicBezTo>
                  <a:pt x="117933" y="1360132"/>
                  <a:pt x="110997" y="1201008"/>
                  <a:pt x="110995" y="1200966"/>
                </a:cubicBezTo>
                <a:cubicBezTo>
                  <a:pt x="110995" y="1200966"/>
                  <a:pt x="110995" y="1200966"/>
                  <a:pt x="90184" y="1194046"/>
                </a:cubicBezTo>
                <a:cubicBezTo>
                  <a:pt x="90184" y="1194046"/>
                  <a:pt x="83246" y="1194046"/>
                  <a:pt x="76309" y="1180206"/>
                </a:cubicBezTo>
                <a:cubicBezTo>
                  <a:pt x="69372" y="1166366"/>
                  <a:pt x="69372" y="1069488"/>
                  <a:pt x="69372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1623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0" y="391341"/>
                  <a:pt x="97097" y="391341"/>
                  <a:pt x="97121" y="391341"/>
                </a:cubicBezTo>
                <a:cubicBezTo>
                  <a:pt x="97121" y="391341"/>
                  <a:pt x="97121" y="391341"/>
                  <a:pt x="166493" y="370581"/>
                </a:cubicBezTo>
                <a:cubicBezTo>
                  <a:pt x="166493" y="370581"/>
                  <a:pt x="173430" y="363662"/>
                  <a:pt x="187304" y="363662"/>
                </a:cubicBezTo>
                <a:cubicBezTo>
                  <a:pt x="201179" y="356742"/>
                  <a:pt x="228928" y="342902"/>
                  <a:pt x="242802" y="342902"/>
                </a:cubicBezTo>
                <a:cubicBezTo>
                  <a:pt x="249735" y="335987"/>
                  <a:pt x="256667" y="356712"/>
                  <a:pt x="256677" y="356742"/>
                </a:cubicBezTo>
                <a:cubicBezTo>
                  <a:pt x="256677" y="356742"/>
                  <a:pt x="242830" y="356742"/>
                  <a:pt x="242802" y="356742"/>
                </a:cubicBezTo>
                <a:cubicBezTo>
                  <a:pt x="235865" y="363662"/>
                  <a:pt x="263614" y="412101"/>
                  <a:pt x="277488" y="460540"/>
                </a:cubicBezTo>
                <a:cubicBezTo>
                  <a:pt x="291359" y="508964"/>
                  <a:pt x="319095" y="557388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2" y="495139"/>
                  <a:pt x="353780" y="488236"/>
                  <a:pt x="353798" y="488219"/>
                </a:cubicBezTo>
                <a:cubicBezTo>
                  <a:pt x="353798" y="488219"/>
                  <a:pt x="353798" y="488219"/>
                  <a:pt x="352063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26049" y="460540"/>
                  <a:pt x="353798" y="425940"/>
                  <a:pt x="360735" y="425940"/>
                </a:cubicBezTo>
                <a:cubicBezTo>
                  <a:pt x="367669" y="419024"/>
                  <a:pt x="381533" y="460498"/>
                  <a:pt x="381547" y="460540"/>
                </a:cubicBezTo>
                <a:cubicBezTo>
                  <a:pt x="381547" y="467455"/>
                  <a:pt x="367691" y="481280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0"/>
                  <a:pt x="381535" y="564314"/>
                  <a:pt x="381547" y="564338"/>
                </a:cubicBezTo>
                <a:cubicBezTo>
                  <a:pt x="381547" y="564338"/>
                  <a:pt x="409295" y="522819"/>
                  <a:pt x="416233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29"/>
                  <a:pt x="444009" y="335991"/>
                  <a:pt x="443981" y="335982"/>
                </a:cubicBezTo>
                <a:close/>
                <a:moveTo>
                  <a:pt x="344369" y="198"/>
                </a:moveTo>
                <a:cubicBezTo>
                  <a:pt x="379411" y="2142"/>
                  <a:pt x="402773" y="17690"/>
                  <a:pt x="402773" y="17690"/>
                </a:cubicBezTo>
                <a:cubicBezTo>
                  <a:pt x="402787" y="17662"/>
                  <a:pt x="409716" y="3877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71992" y="121344"/>
                  <a:pt x="471992" y="121344"/>
                </a:cubicBezTo>
                <a:lnTo>
                  <a:pt x="459879" y="115297"/>
                </a:lnTo>
                <a:cubicBezTo>
                  <a:pt x="458142" y="114458"/>
                  <a:pt x="455156" y="126386"/>
                  <a:pt x="453160" y="136534"/>
                </a:cubicBezTo>
                <a:cubicBezTo>
                  <a:pt x="453947" y="134555"/>
                  <a:pt x="455545" y="132093"/>
                  <a:pt x="458023" y="129631"/>
                </a:cubicBezTo>
                <a:cubicBezTo>
                  <a:pt x="461078" y="129631"/>
                  <a:pt x="465007" y="140041"/>
                  <a:pt x="465007" y="150452"/>
                </a:cubicBezTo>
                <a:cubicBezTo>
                  <a:pt x="465007" y="164332"/>
                  <a:pt x="465007" y="185152"/>
                  <a:pt x="465007" y="192093"/>
                </a:cubicBezTo>
                <a:cubicBezTo>
                  <a:pt x="465007" y="199033"/>
                  <a:pt x="451039" y="205973"/>
                  <a:pt x="451039" y="205973"/>
                </a:cubicBezTo>
                <a:lnTo>
                  <a:pt x="447546" y="198165"/>
                </a:lnTo>
                <a:cubicBezTo>
                  <a:pt x="445800" y="197298"/>
                  <a:pt x="444054" y="199033"/>
                  <a:pt x="444054" y="205973"/>
                </a:cubicBezTo>
                <a:cubicBezTo>
                  <a:pt x="444054" y="212913"/>
                  <a:pt x="437070" y="233734"/>
                  <a:pt x="437070" y="247614"/>
                </a:cubicBezTo>
                <a:cubicBezTo>
                  <a:pt x="430086" y="261494"/>
                  <a:pt x="423102" y="275375"/>
                  <a:pt x="423102" y="275375"/>
                </a:cubicBezTo>
                <a:cubicBezTo>
                  <a:pt x="423102" y="275399"/>
                  <a:pt x="423102" y="282351"/>
                  <a:pt x="423102" y="303135"/>
                </a:cubicBezTo>
                <a:cubicBezTo>
                  <a:pt x="423102" y="323956"/>
                  <a:pt x="360244" y="344776"/>
                  <a:pt x="360244" y="344776"/>
                </a:cubicBezTo>
                <a:cubicBezTo>
                  <a:pt x="360190" y="344765"/>
                  <a:pt x="290403" y="330888"/>
                  <a:pt x="290403" y="310075"/>
                </a:cubicBezTo>
                <a:cubicBezTo>
                  <a:pt x="290403" y="296195"/>
                  <a:pt x="290403" y="290990"/>
                  <a:pt x="290403" y="289255"/>
                </a:cubicBezTo>
                <a:cubicBezTo>
                  <a:pt x="290386" y="289238"/>
                  <a:pt x="276430" y="275362"/>
                  <a:pt x="269450" y="254554"/>
                </a:cubicBezTo>
                <a:cubicBezTo>
                  <a:pt x="262466" y="233734"/>
                  <a:pt x="262466" y="212913"/>
                  <a:pt x="262466" y="212913"/>
                </a:cubicBezTo>
                <a:cubicBezTo>
                  <a:pt x="262452" y="212941"/>
                  <a:pt x="255474" y="226786"/>
                  <a:pt x="248497" y="219853"/>
                </a:cubicBezTo>
                <a:cubicBezTo>
                  <a:pt x="241513" y="205973"/>
                  <a:pt x="241513" y="185152"/>
                  <a:pt x="234529" y="171272"/>
                </a:cubicBezTo>
                <a:cubicBezTo>
                  <a:pt x="234529" y="157392"/>
                  <a:pt x="234529" y="143511"/>
                  <a:pt x="241513" y="143511"/>
                </a:cubicBezTo>
                <a:lnTo>
                  <a:pt x="244469" y="142804"/>
                </a:lnTo>
                <a:cubicBezTo>
                  <a:pt x="244244" y="142100"/>
                  <a:pt x="243910" y="142075"/>
                  <a:pt x="243569" y="142075"/>
                </a:cubicBezTo>
                <a:cubicBezTo>
                  <a:pt x="236647" y="135164"/>
                  <a:pt x="229725" y="142075"/>
                  <a:pt x="229725" y="142075"/>
                </a:cubicBezTo>
                <a:cubicBezTo>
                  <a:pt x="229725" y="142038"/>
                  <a:pt x="229734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53" y="114449"/>
                  <a:pt x="236647" y="121344"/>
                  <a:pt x="236647" y="121344"/>
                </a:cubicBezTo>
                <a:cubicBezTo>
                  <a:pt x="229725" y="121344"/>
                  <a:pt x="222803" y="121344"/>
                  <a:pt x="222803" y="121344"/>
                </a:cubicBezTo>
                <a:cubicBezTo>
                  <a:pt x="222834" y="121328"/>
                  <a:pt x="236647" y="114410"/>
                  <a:pt x="236647" y="93703"/>
                </a:cubicBezTo>
                <a:cubicBezTo>
                  <a:pt x="236647" y="72972"/>
                  <a:pt x="250491" y="24600"/>
                  <a:pt x="305866" y="3869"/>
                </a:cubicBezTo>
                <a:cubicBezTo>
                  <a:pt x="319710" y="414"/>
                  <a:pt x="332689" y="-450"/>
                  <a:pt x="344369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5" name="Freeform 15"/>
          <p:cNvSpPr/>
          <p:nvPr/>
        </p:nvSpPr>
        <p:spPr bwMode="auto">
          <a:xfrm>
            <a:off x="4373201" y="2496179"/>
            <a:ext cx="692752" cy="2294305"/>
          </a:xfrm>
          <a:custGeom>
            <a:avLst/>
            <a:gdLst/>
            <a:ahLst/>
            <a:cxnLst/>
            <a:rect l="l" t="t" r="r" b="b"/>
            <a:pathLst>
              <a:path w="692752" h="2294305">
                <a:moveTo>
                  <a:pt x="442124" y="335982"/>
                </a:moveTo>
                <a:cubicBezTo>
                  <a:pt x="442124" y="335982"/>
                  <a:pt x="476665" y="342902"/>
                  <a:pt x="490481" y="349822"/>
                </a:cubicBezTo>
                <a:cubicBezTo>
                  <a:pt x="504297" y="349822"/>
                  <a:pt x="538838" y="356742"/>
                  <a:pt x="559563" y="377501"/>
                </a:cubicBezTo>
                <a:cubicBezTo>
                  <a:pt x="580277" y="391335"/>
                  <a:pt x="614796" y="384428"/>
                  <a:pt x="614828" y="384421"/>
                </a:cubicBezTo>
                <a:cubicBezTo>
                  <a:pt x="614828" y="384421"/>
                  <a:pt x="670094" y="405181"/>
                  <a:pt x="670094" y="412101"/>
                </a:cubicBezTo>
                <a:cubicBezTo>
                  <a:pt x="677002" y="419021"/>
                  <a:pt x="670094" y="474380"/>
                  <a:pt x="677002" y="515899"/>
                </a:cubicBezTo>
                <a:cubicBezTo>
                  <a:pt x="677002" y="515899"/>
                  <a:pt x="677002" y="654296"/>
                  <a:pt x="677002" y="744254"/>
                </a:cubicBezTo>
                <a:cubicBezTo>
                  <a:pt x="677002" y="819070"/>
                  <a:pt x="681780" y="802946"/>
                  <a:pt x="683910" y="799613"/>
                </a:cubicBezTo>
                <a:cubicBezTo>
                  <a:pt x="683910" y="813453"/>
                  <a:pt x="697726" y="931091"/>
                  <a:pt x="690818" y="944931"/>
                </a:cubicBezTo>
                <a:cubicBezTo>
                  <a:pt x="683910" y="965690"/>
                  <a:pt x="628644" y="1145607"/>
                  <a:pt x="621736" y="1159447"/>
                </a:cubicBezTo>
                <a:cubicBezTo>
                  <a:pt x="614828" y="1166366"/>
                  <a:pt x="621736" y="1214806"/>
                  <a:pt x="614828" y="1214806"/>
                </a:cubicBezTo>
                <a:cubicBezTo>
                  <a:pt x="594127" y="1235541"/>
                  <a:pt x="594104" y="1249373"/>
                  <a:pt x="594104" y="1249405"/>
                </a:cubicBezTo>
                <a:cubicBezTo>
                  <a:pt x="594104" y="1249405"/>
                  <a:pt x="594104" y="1249405"/>
                  <a:pt x="593240" y="1249405"/>
                </a:cubicBezTo>
                <a:lnTo>
                  <a:pt x="587195" y="1249405"/>
                </a:lnTo>
                <a:cubicBezTo>
                  <a:pt x="594104" y="1311684"/>
                  <a:pt x="580287" y="1408562"/>
                  <a:pt x="587195" y="1450081"/>
                </a:cubicBezTo>
                <a:cubicBezTo>
                  <a:pt x="587195" y="1505440"/>
                  <a:pt x="573379" y="1623078"/>
                  <a:pt x="587195" y="1685357"/>
                </a:cubicBezTo>
                <a:cubicBezTo>
                  <a:pt x="594104" y="1740716"/>
                  <a:pt x="587195" y="1982911"/>
                  <a:pt x="587195" y="2059030"/>
                </a:cubicBezTo>
                <a:cubicBezTo>
                  <a:pt x="582014" y="2121309"/>
                  <a:pt x="584605" y="2117416"/>
                  <a:pt x="580287" y="2121308"/>
                </a:cubicBezTo>
                <a:cubicBezTo>
                  <a:pt x="580287" y="2142043"/>
                  <a:pt x="587179" y="2148972"/>
                  <a:pt x="587195" y="2148988"/>
                </a:cubicBezTo>
                <a:cubicBezTo>
                  <a:pt x="587195" y="2148988"/>
                  <a:pt x="587195" y="2162828"/>
                  <a:pt x="587195" y="2183587"/>
                </a:cubicBezTo>
                <a:cubicBezTo>
                  <a:pt x="580296" y="2204321"/>
                  <a:pt x="573396" y="2204347"/>
                  <a:pt x="573379" y="2204347"/>
                </a:cubicBezTo>
                <a:cubicBezTo>
                  <a:pt x="573379" y="2204347"/>
                  <a:pt x="573379" y="2204347"/>
                  <a:pt x="594104" y="2266626"/>
                </a:cubicBezTo>
                <a:cubicBezTo>
                  <a:pt x="594104" y="2266626"/>
                  <a:pt x="594104" y="2266626"/>
                  <a:pt x="594967" y="2266626"/>
                </a:cubicBezTo>
                <a:lnTo>
                  <a:pt x="601012" y="2266626"/>
                </a:lnTo>
                <a:cubicBezTo>
                  <a:pt x="601012" y="2266626"/>
                  <a:pt x="601012" y="2266626"/>
                  <a:pt x="601012" y="2287385"/>
                </a:cubicBezTo>
                <a:cubicBezTo>
                  <a:pt x="573379" y="2294305"/>
                  <a:pt x="559563" y="2294305"/>
                  <a:pt x="525022" y="2294305"/>
                </a:cubicBezTo>
                <a:cubicBezTo>
                  <a:pt x="490499" y="2294305"/>
                  <a:pt x="455978" y="2287393"/>
                  <a:pt x="455940" y="2287385"/>
                </a:cubicBezTo>
                <a:cubicBezTo>
                  <a:pt x="455940" y="2287385"/>
                  <a:pt x="455940" y="2287385"/>
                  <a:pt x="455940" y="2266626"/>
                </a:cubicBezTo>
                <a:cubicBezTo>
                  <a:pt x="455940" y="2266626"/>
                  <a:pt x="455940" y="2266626"/>
                  <a:pt x="456804" y="2265761"/>
                </a:cubicBezTo>
                <a:lnTo>
                  <a:pt x="462848" y="2259706"/>
                </a:lnTo>
                <a:cubicBezTo>
                  <a:pt x="462848" y="2259706"/>
                  <a:pt x="462848" y="2259706"/>
                  <a:pt x="462848" y="2232026"/>
                </a:cubicBezTo>
                <a:cubicBezTo>
                  <a:pt x="462848" y="2232026"/>
                  <a:pt x="462848" y="2232026"/>
                  <a:pt x="462848" y="2231161"/>
                </a:cubicBezTo>
                <a:lnTo>
                  <a:pt x="462848" y="2225106"/>
                </a:lnTo>
                <a:cubicBezTo>
                  <a:pt x="462848" y="2225106"/>
                  <a:pt x="462848" y="2225106"/>
                  <a:pt x="462848" y="2224241"/>
                </a:cubicBezTo>
                <a:lnTo>
                  <a:pt x="462848" y="2218187"/>
                </a:lnTo>
                <a:cubicBezTo>
                  <a:pt x="462848" y="2218187"/>
                  <a:pt x="455961" y="2218187"/>
                  <a:pt x="455940" y="2218187"/>
                </a:cubicBezTo>
                <a:cubicBezTo>
                  <a:pt x="449032" y="2211267"/>
                  <a:pt x="469756" y="2197427"/>
                  <a:pt x="455940" y="2190507"/>
                </a:cubicBezTo>
                <a:cubicBezTo>
                  <a:pt x="442124" y="2190507"/>
                  <a:pt x="435215" y="2155908"/>
                  <a:pt x="435215" y="2135148"/>
                </a:cubicBezTo>
                <a:cubicBezTo>
                  <a:pt x="435215" y="2107469"/>
                  <a:pt x="414491" y="1941392"/>
                  <a:pt x="400675" y="1872193"/>
                </a:cubicBezTo>
                <a:cubicBezTo>
                  <a:pt x="393766" y="1796075"/>
                  <a:pt x="400675" y="1650757"/>
                  <a:pt x="393766" y="1588479"/>
                </a:cubicBezTo>
                <a:cubicBezTo>
                  <a:pt x="386860" y="1533131"/>
                  <a:pt x="366142" y="1429364"/>
                  <a:pt x="366134" y="1429322"/>
                </a:cubicBezTo>
                <a:cubicBezTo>
                  <a:pt x="366134" y="1429322"/>
                  <a:pt x="345409" y="1574639"/>
                  <a:pt x="338501" y="1602318"/>
                </a:cubicBezTo>
                <a:cubicBezTo>
                  <a:pt x="338501" y="1629998"/>
                  <a:pt x="290144" y="1886033"/>
                  <a:pt x="290144" y="1920632"/>
                </a:cubicBezTo>
                <a:cubicBezTo>
                  <a:pt x="290144" y="1955232"/>
                  <a:pt x="324685" y="2135148"/>
                  <a:pt x="324685" y="2162828"/>
                </a:cubicBezTo>
                <a:cubicBezTo>
                  <a:pt x="324685" y="2183587"/>
                  <a:pt x="331593" y="2225106"/>
                  <a:pt x="331593" y="2232026"/>
                </a:cubicBezTo>
                <a:cubicBezTo>
                  <a:pt x="331593" y="2238936"/>
                  <a:pt x="331593" y="2245846"/>
                  <a:pt x="331593" y="2245866"/>
                </a:cubicBezTo>
                <a:cubicBezTo>
                  <a:pt x="331593" y="2245866"/>
                  <a:pt x="331593" y="2245866"/>
                  <a:pt x="338501" y="2266626"/>
                </a:cubicBezTo>
                <a:cubicBezTo>
                  <a:pt x="338501" y="2266626"/>
                  <a:pt x="338501" y="2266626"/>
                  <a:pt x="248695" y="2280465"/>
                </a:cubicBezTo>
                <a:cubicBezTo>
                  <a:pt x="248695" y="2280465"/>
                  <a:pt x="248695" y="2280465"/>
                  <a:pt x="248695" y="2259706"/>
                </a:cubicBezTo>
                <a:cubicBezTo>
                  <a:pt x="248695" y="2259706"/>
                  <a:pt x="179612" y="2280465"/>
                  <a:pt x="117439" y="2287385"/>
                </a:cubicBezTo>
                <a:cubicBezTo>
                  <a:pt x="48375" y="2287385"/>
                  <a:pt x="26" y="2273553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3" y="2266626"/>
                </a:cubicBezTo>
                <a:lnTo>
                  <a:pt x="6908" y="2266626"/>
                </a:lnTo>
                <a:cubicBezTo>
                  <a:pt x="6908" y="2266626"/>
                  <a:pt x="6908" y="2245866"/>
                  <a:pt x="20724" y="2245866"/>
                </a:cubicBezTo>
                <a:cubicBezTo>
                  <a:pt x="27632" y="2238946"/>
                  <a:pt x="75990" y="2245866"/>
                  <a:pt x="96714" y="2238946"/>
                </a:cubicBezTo>
                <a:cubicBezTo>
                  <a:pt x="117430" y="2232029"/>
                  <a:pt x="145049" y="2211284"/>
                  <a:pt x="145072" y="2211267"/>
                </a:cubicBezTo>
                <a:cubicBezTo>
                  <a:pt x="145072" y="2211267"/>
                  <a:pt x="145072" y="2211267"/>
                  <a:pt x="145072" y="2210402"/>
                </a:cubicBezTo>
                <a:lnTo>
                  <a:pt x="145072" y="2204347"/>
                </a:lnTo>
                <a:cubicBezTo>
                  <a:pt x="145072" y="2204347"/>
                  <a:pt x="145072" y="2197427"/>
                  <a:pt x="151980" y="2197427"/>
                </a:cubicBezTo>
                <a:cubicBezTo>
                  <a:pt x="158888" y="2190507"/>
                  <a:pt x="151980" y="2169748"/>
                  <a:pt x="145072" y="2162828"/>
                </a:cubicBezTo>
                <a:cubicBezTo>
                  <a:pt x="138163" y="2148988"/>
                  <a:pt x="165796" y="2128228"/>
                  <a:pt x="158888" y="2114389"/>
                </a:cubicBezTo>
                <a:cubicBezTo>
                  <a:pt x="145072" y="2107469"/>
                  <a:pt x="138163" y="2079789"/>
                  <a:pt x="145072" y="2045190"/>
                </a:cubicBezTo>
                <a:cubicBezTo>
                  <a:pt x="145072" y="2003671"/>
                  <a:pt x="151980" y="1713036"/>
                  <a:pt x="138163" y="1664597"/>
                </a:cubicBezTo>
                <a:cubicBezTo>
                  <a:pt x="131255" y="1616158"/>
                  <a:pt x="138163" y="1498520"/>
                  <a:pt x="131255" y="1429322"/>
                </a:cubicBezTo>
                <a:cubicBezTo>
                  <a:pt x="117441" y="1360132"/>
                  <a:pt x="110533" y="1201008"/>
                  <a:pt x="110531" y="1200966"/>
                </a:cubicBezTo>
                <a:cubicBezTo>
                  <a:pt x="110531" y="1200966"/>
                  <a:pt x="110531" y="1200966"/>
                  <a:pt x="108804" y="1200101"/>
                </a:cubicBezTo>
                <a:lnTo>
                  <a:pt x="96714" y="1194046"/>
                </a:lnTo>
                <a:cubicBezTo>
                  <a:pt x="96714" y="1194046"/>
                  <a:pt x="82898" y="1194046"/>
                  <a:pt x="75990" y="1180206"/>
                </a:cubicBezTo>
                <a:cubicBezTo>
                  <a:pt x="75990" y="1166366"/>
                  <a:pt x="69082" y="1069488"/>
                  <a:pt x="75990" y="1034889"/>
                </a:cubicBezTo>
                <a:cubicBezTo>
                  <a:pt x="75990" y="1000290"/>
                  <a:pt x="62173" y="854972"/>
                  <a:pt x="69082" y="778854"/>
                </a:cubicBezTo>
                <a:cubicBezTo>
                  <a:pt x="75990" y="695815"/>
                  <a:pt x="48357" y="522819"/>
                  <a:pt x="48357" y="502059"/>
                </a:cubicBezTo>
                <a:cubicBezTo>
                  <a:pt x="48357" y="481299"/>
                  <a:pt x="62173" y="474380"/>
                  <a:pt x="62173" y="453620"/>
                </a:cubicBezTo>
                <a:cubicBezTo>
                  <a:pt x="62173" y="432860"/>
                  <a:pt x="62173" y="405181"/>
                  <a:pt x="75990" y="391341"/>
                </a:cubicBezTo>
                <a:cubicBezTo>
                  <a:pt x="82892" y="391341"/>
                  <a:pt x="103591" y="391341"/>
                  <a:pt x="103622" y="391341"/>
                </a:cubicBezTo>
                <a:cubicBezTo>
                  <a:pt x="103622" y="391341"/>
                  <a:pt x="103622" y="391341"/>
                  <a:pt x="165796" y="370581"/>
                </a:cubicBezTo>
                <a:cubicBezTo>
                  <a:pt x="165796" y="370581"/>
                  <a:pt x="172704" y="363662"/>
                  <a:pt x="186521" y="363662"/>
                </a:cubicBezTo>
                <a:cubicBezTo>
                  <a:pt x="200337" y="356742"/>
                  <a:pt x="227970" y="342902"/>
                  <a:pt x="241786" y="342902"/>
                </a:cubicBezTo>
                <a:cubicBezTo>
                  <a:pt x="255594" y="335987"/>
                  <a:pt x="255603" y="356714"/>
                  <a:pt x="255603" y="356742"/>
                </a:cubicBezTo>
                <a:cubicBezTo>
                  <a:pt x="255603" y="356742"/>
                  <a:pt x="248695" y="356742"/>
                  <a:pt x="241786" y="356742"/>
                </a:cubicBezTo>
                <a:cubicBezTo>
                  <a:pt x="234878" y="363662"/>
                  <a:pt x="262511" y="412101"/>
                  <a:pt x="276327" y="460540"/>
                </a:cubicBezTo>
                <a:cubicBezTo>
                  <a:pt x="290140" y="508964"/>
                  <a:pt x="317760" y="557389"/>
                  <a:pt x="317776" y="557418"/>
                </a:cubicBezTo>
                <a:cubicBezTo>
                  <a:pt x="317776" y="557418"/>
                  <a:pt x="331593" y="502059"/>
                  <a:pt x="338501" y="495139"/>
                </a:cubicBezTo>
                <a:cubicBezTo>
                  <a:pt x="345400" y="495139"/>
                  <a:pt x="352298" y="488238"/>
                  <a:pt x="352317" y="488219"/>
                </a:cubicBezTo>
                <a:cubicBezTo>
                  <a:pt x="352317" y="488219"/>
                  <a:pt x="352317" y="488219"/>
                  <a:pt x="350590" y="488219"/>
                </a:cubicBezTo>
                <a:lnTo>
                  <a:pt x="338501" y="488219"/>
                </a:lnTo>
                <a:cubicBezTo>
                  <a:pt x="338501" y="488219"/>
                  <a:pt x="324685" y="474380"/>
                  <a:pt x="324685" y="467460"/>
                </a:cubicBezTo>
                <a:cubicBezTo>
                  <a:pt x="331593" y="460540"/>
                  <a:pt x="352317" y="425940"/>
                  <a:pt x="359226" y="425940"/>
                </a:cubicBezTo>
                <a:cubicBezTo>
                  <a:pt x="366130" y="419024"/>
                  <a:pt x="379937" y="460499"/>
                  <a:pt x="379950" y="460540"/>
                </a:cubicBezTo>
                <a:cubicBezTo>
                  <a:pt x="379950" y="467455"/>
                  <a:pt x="366152" y="481281"/>
                  <a:pt x="366134" y="481299"/>
                </a:cubicBezTo>
                <a:cubicBezTo>
                  <a:pt x="366134" y="481299"/>
                  <a:pt x="373042" y="508979"/>
                  <a:pt x="373042" y="529738"/>
                </a:cubicBezTo>
                <a:cubicBezTo>
                  <a:pt x="373042" y="550481"/>
                  <a:pt x="379939" y="564315"/>
                  <a:pt x="379950" y="564338"/>
                </a:cubicBezTo>
                <a:cubicBezTo>
                  <a:pt x="379950" y="564338"/>
                  <a:pt x="414491" y="522819"/>
                  <a:pt x="414491" y="508979"/>
                </a:cubicBezTo>
                <a:cubicBezTo>
                  <a:pt x="421399" y="495139"/>
                  <a:pt x="462848" y="419021"/>
                  <a:pt x="462848" y="384421"/>
                </a:cubicBezTo>
                <a:cubicBezTo>
                  <a:pt x="462848" y="342940"/>
                  <a:pt x="442162" y="335995"/>
                  <a:pt x="442124" y="335982"/>
                </a:cubicBezTo>
                <a:close/>
                <a:moveTo>
                  <a:pt x="342424" y="198"/>
                </a:moveTo>
                <a:cubicBezTo>
                  <a:pt x="377195" y="2142"/>
                  <a:pt x="400376" y="17690"/>
                  <a:pt x="400376" y="17690"/>
                </a:cubicBezTo>
                <a:cubicBezTo>
                  <a:pt x="400391" y="17660"/>
                  <a:pt x="407266" y="3877"/>
                  <a:pt x="427849" y="10780"/>
                </a:cubicBezTo>
                <a:cubicBezTo>
                  <a:pt x="448454" y="24600"/>
                  <a:pt x="469059" y="52241"/>
                  <a:pt x="462191" y="79882"/>
                </a:cubicBezTo>
                <a:cubicBezTo>
                  <a:pt x="462191" y="107523"/>
                  <a:pt x="469059" y="121344"/>
                  <a:pt x="469059" y="121344"/>
                </a:cubicBezTo>
                <a:lnTo>
                  <a:pt x="463049" y="115297"/>
                </a:lnTo>
                <a:cubicBezTo>
                  <a:pt x="462178" y="114458"/>
                  <a:pt x="458443" y="121976"/>
                  <a:pt x="454898" y="130155"/>
                </a:cubicBezTo>
                <a:cubicBezTo>
                  <a:pt x="454967" y="129933"/>
                  <a:pt x="455113" y="129782"/>
                  <a:pt x="455263" y="129631"/>
                </a:cubicBezTo>
                <a:cubicBezTo>
                  <a:pt x="462161" y="122691"/>
                  <a:pt x="462161" y="136571"/>
                  <a:pt x="462161" y="150452"/>
                </a:cubicBezTo>
                <a:cubicBezTo>
                  <a:pt x="462161" y="164332"/>
                  <a:pt x="462161" y="185152"/>
                  <a:pt x="462161" y="192093"/>
                </a:cubicBezTo>
                <a:cubicBezTo>
                  <a:pt x="462161" y="199033"/>
                  <a:pt x="455263" y="205973"/>
                  <a:pt x="448365" y="205973"/>
                </a:cubicBezTo>
                <a:lnTo>
                  <a:pt x="444916" y="198165"/>
                </a:lnTo>
                <a:cubicBezTo>
                  <a:pt x="443192" y="197298"/>
                  <a:pt x="441467" y="199033"/>
                  <a:pt x="441467" y="205973"/>
                </a:cubicBezTo>
                <a:cubicBezTo>
                  <a:pt x="441467" y="212913"/>
                  <a:pt x="441467" y="233734"/>
                  <a:pt x="434570" y="247614"/>
                </a:cubicBezTo>
                <a:cubicBezTo>
                  <a:pt x="434570" y="261494"/>
                  <a:pt x="420774" y="275375"/>
                  <a:pt x="420774" y="275375"/>
                </a:cubicBezTo>
                <a:cubicBezTo>
                  <a:pt x="420774" y="275399"/>
                  <a:pt x="420774" y="282351"/>
                  <a:pt x="420774" y="303135"/>
                </a:cubicBezTo>
                <a:cubicBezTo>
                  <a:pt x="420774" y="323956"/>
                  <a:pt x="358692" y="344776"/>
                  <a:pt x="358692" y="344776"/>
                </a:cubicBezTo>
                <a:cubicBezTo>
                  <a:pt x="358639" y="344765"/>
                  <a:pt x="289713" y="330888"/>
                  <a:pt x="289713" y="310075"/>
                </a:cubicBezTo>
                <a:cubicBezTo>
                  <a:pt x="289713" y="296195"/>
                  <a:pt x="289713" y="290990"/>
                  <a:pt x="289713" y="289255"/>
                </a:cubicBezTo>
                <a:cubicBezTo>
                  <a:pt x="289683" y="289225"/>
                  <a:pt x="275909" y="275353"/>
                  <a:pt x="269019" y="254554"/>
                </a:cubicBezTo>
                <a:cubicBezTo>
                  <a:pt x="262121" y="233734"/>
                  <a:pt x="262121" y="212913"/>
                  <a:pt x="262121" y="212913"/>
                </a:cubicBezTo>
                <a:cubicBezTo>
                  <a:pt x="262107" y="212943"/>
                  <a:pt x="255216" y="226786"/>
                  <a:pt x="248325" y="219853"/>
                </a:cubicBezTo>
                <a:cubicBezTo>
                  <a:pt x="241427" y="205973"/>
                  <a:pt x="241427" y="185152"/>
                  <a:pt x="241427" y="171272"/>
                </a:cubicBezTo>
                <a:cubicBezTo>
                  <a:pt x="234529" y="157392"/>
                  <a:pt x="241427" y="143511"/>
                  <a:pt x="248325" y="143511"/>
                </a:cubicBezTo>
                <a:lnTo>
                  <a:pt x="249874" y="142848"/>
                </a:lnTo>
                <a:cubicBezTo>
                  <a:pt x="249856" y="142150"/>
                  <a:pt x="249563" y="142075"/>
                  <a:pt x="249271" y="142075"/>
                </a:cubicBezTo>
                <a:lnTo>
                  <a:pt x="237252" y="139483"/>
                </a:lnTo>
                <a:cubicBezTo>
                  <a:pt x="235520" y="142046"/>
                  <a:pt x="228673" y="128254"/>
                  <a:pt x="235535" y="128254"/>
                </a:cubicBezTo>
                <a:cubicBezTo>
                  <a:pt x="242403" y="128254"/>
                  <a:pt x="242403" y="114434"/>
                  <a:pt x="242403" y="114434"/>
                </a:cubicBezTo>
                <a:cubicBezTo>
                  <a:pt x="242386" y="114451"/>
                  <a:pt x="235535" y="121344"/>
                  <a:pt x="235535" y="121344"/>
                </a:cubicBezTo>
                <a:lnTo>
                  <a:pt x="229524" y="121344"/>
                </a:lnTo>
                <a:cubicBezTo>
                  <a:pt x="228695" y="121329"/>
                  <a:pt x="242403" y="114412"/>
                  <a:pt x="242403" y="93703"/>
                </a:cubicBezTo>
                <a:cubicBezTo>
                  <a:pt x="242403" y="72972"/>
                  <a:pt x="249271" y="24600"/>
                  <a:pt x="304218" y="3869"/>
                </a:cubicBezTo>
                <a:cubicBezTo>
                  <a:pt x="317955" y="414"/>
                  <a:pt x="330833" y="-450"/>
                  <a:pt x="342424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6" name="Freeform 18"/>
          <p:cNvSpPr/>
          <p:nvPr/>
        </p:nvSpPr>
        <p:spPr bwMode="auto">
          <a:xfrm>
            <a:off x="5196985" y="2496179"/>
            <a:ext cx="686881" cy="2294305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84304" y="349822"/>
                </a:cubicBezTo>
                <a:cubicBezTo>
                  <a:pt x="498142" y="349822"/>
                  <a:pt x="532735" y="356742"/>
                  <a:pt x="553491" y="377501"/>
                </a:cubicBezTo>
                <a:cubicBezTo>
                  <a:pt x="574237" y="391335"/>
                  <a:pt x="608809" y="384427"/>
                  <a:pt x="608840" y="384421"/>
                </a:cubicBezTo>
                <a:cubicBezTo>
                  <a:pt x="608840" y="384421"/>
                  <a:pt x="664189" y="405181"/>
                  <a:pt x="664189" y="412101"/>
                </a:cubicBezTo>
                <a:cubicBezTo>
                  <a:pt x="671107" y="419021"/>
                  <a:pt x="671107" y="474380"/>
                  <a:pt x="671107" y="515899"/>
                </a:cubicBezTo>
                <a:cubicBezTo>
                  <a:pt x="671107" y="515899"/>
                  <a:pt x="671107" y="654296"/>
                  <a:pt x="671107" y="744254"/>
                </a:cubicBezTo>
                <a:cubicBezTo>
                  <a:pt x="671107" y="819075"/>
                  <a:pt x="675894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6"/>
                  <a:pt x="615758" y="1214806"/>
                  <a:pt x="608840" y="1214806"/>
                </a:cubicBezTo>
                <a:cubicBezTo>
                  <a:pt x="595017" y="1235543"/>
                  <a:pt x="588099" y="124937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1165" y="1505440"/>
                  <a:pt x="567328" y="1623078"/>
                  <a:pt x="581165" y="1685357"/>
                </a:cubicBezTo>
                <a:cubicBezTo>
                  <a:pt x="588084" y="1740716"/>
                  <a:pt x="588084" y="1982911"/>
                  <a:pt x="581165" y="2059030"/>
                </a:cubicBezTo>
                <a:cubicBezTo>
                  <a:pt x="575976" y="2121309"/>
                  <a:pt x="578571" y="2117416"/>
                  <a:pt x="581165" y="2121308"/>
                </a:cubicBezTo>
                <a:cubicBezTo>
                  <a:pt x="574254" y="2142044"/>
                  <a:pt x="581149" y="2148972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74254" y="2204322"/>
                  <a:pt x="567344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67328" y="2294305"/>
                  <a:pt x="553491" y="2294305"/>
                  <a:pt x="518897" y="2294305"/>
                </a:cubicBezTo>
                <a:cubicBezTo>
                  <a:pt x="484319" y="2294305"/>
                  <a:pt x="456653" y="2287391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2683" y="2231161"/>
                </a:cubicBezTo>
                <a:lnTo>
                  <a:pt x="456630" y="2225106"/>
                </a:lnTo>
                <a:cubicBezTo>
                  <a:pt x="456630" y="2225106"/>
                  <a:pt x="456630" y="2225106"/>
                  <a:pt x="456630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3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394362" y="1872193"/>
                </a:cubicBezTo>
                <a:cubicBezTo>
                  <a:pt x="387444" y="1796075"/>
                  <a:pt x="394362" y="1650757"/>
                  <a:pt x="387444" y="1588479"/>
                </a:cubicBezTo>
                <a:cubicBezTo>
                  <a:pt x="380526" y="1533130"/>
                  <a:pt x="359777" y="1429360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2094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18257" y="2162828"/>
                </a:cubicBezTo>
                <a:cubicBezTo>
                  <a:pt x="318257" y="2183587"/>
                  <a:pt x="325176" y="2225106"/>
                  <a:pt x="325176" y="2232026"/>
                </a:cubicBezTo>
                <a:cubicBezTo>
                  <a:pt x="325176" y="2238937"/>
                  <a:pt x="332076" y="2245848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2966" y="2280465"/>
                  <a:pt x="110698" y="2287385"/>
                </a:cubicBezTo>
                <a:cubicBezTo>
                  <a:pt x="41550" y="2287385"/>
                  <a:pt x="4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8" y="2266626"/>
                </a:lnTo>
                <a:cubicBezTo>
                  <a:pt x="6918" y="2266626"/>
                  <a:pt x="0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88" y="2232030"/>
                  <a:pt x="145257" y="2211287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70" y="2197448"/>
                  <a:pt x="145291" y="2197427"/>
                </a:cubicBezTo>
                <a:cubicBezTo>
                  <a:pt x="152210" y="2190507"/>
                  <a:pt x="145291" y="2169748"/>
                  <a:pt x="138372" y="2162828"/>
                </a:cubicBezTo>
                <a:cubicBezTo>
                  <a:pt x="131454" y="2148988"/>
                  <a:pt x="159128" y="2128228"/>
                  <a:pt x="152210" y="2114389"/>
                </a:cubicBezTo>
                <a:cubicBezTo>
                  <a:pt x="138372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24535" y="1616158"/>
                  <a:pt x="131454" y="1498520"/>
                  <a:pt x="124535" y="1429322"/>
                </a:cubicBezTo>
                <a:cubicBezTo>
                  <a:pt x="117617" y="1360132"/>
                  <a:pt x="110700" y="1201007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69186" y="1180206"/>
                </a:cubicBezTo>
                <a:cubicBezTo>
                  <a:pt x="69186" y="1166366"/>
                  <a:pt x="62267" y="1069488"/>
                  <a:pt x="69186" y="1034889"/>
                </a:cubicBezTo>
                <a:cubicBezTo>
                  <a:pt x="76105" y="1000290"/>
                  <a:pt x="55349" y="854972"/>
                  <a:pt x="62267" y="778854"/>
                </a:cubicBezTo>
                <a:cubicBezTo>
                  <a:pt x="69186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55349" y="432860"/>
                  <a:pt x="55349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66047" y="363662"/>
                  <a:pt x="179884" y="363662"/>
                </a:cubicBezTo>
                <a:cubicBezTo>
                  <a:pt x="193721" y="356742"/>
                  <a:pt x="228315" y="342902"/>
                  <a:pt x="235234" y="342902"/>
                </a:cubicBezTo>
                <a:cubicBezTo>
                  <a:pt x="249062" y="335987"/>
                  <a:pt x="249071" y="356714"/>
                  <a:pt x="249071" y="356742"/>
                </a:cubicBezTo>
                <a:cubicBezTo>
                  <a:pt x="249071" y="356742"/>
                  <a:pt x="242152" y="356742"/>
                  <a:pt x="235234" y="356742"/>
                </a:cubicBezTo>
                <a:cubicBezTo>
                  <a:pt x="235234" y="363662"/>
                  <a:pt x="255990" y="412101"/>
                  <a:pt x="269827" y="460540"/>
                </a:cubicBezTo>
                <a:cubicBezTo>
                  <a:pt x="283659" y="508962"/>
                  <a:pt x="311319" y="557384"/>
                  <a:pt x="311339" y="557418"/>
                </a:cubicBezTo>
                <a:cubicBezTo>
                  <a:pt x="311339" y="557418"/>
                  <a:pt x="325176" y="502059"/>
                  <a:pt x="332094" y="495139"/>
                </a:cubicBezTo>
                <a:cubicBezTo>
                  <a:pt x="339004" y="495139"/>
                  <a:pt x="345914" y="488237"/>
                  <a:pt x="345932" y="488219"/>
                </a:cubicBezTo>
                <a:cubicBezTo>
                  <a:pt x="345932" y="488219"/>
                  <a:pt x="345932" y="488219"/>
                  <a:pt x="344202" y="488219"/>
                </a:cubicBezTo>
                <a:lnTo>
                  <a:pt x="332094" y="488219"/>
                </a:lnTo>
                <a:cubicBezTo>
                  <a:pt x="332094" y="488219"/>
                  <a:pt x="318257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6" y="419024"/>
                  <a:pt x="373592" y="460498"/>
                  <a:pt x="373606" y="460540"/>
                </a:cubicBezTo>
                <a:cubicBezTo>
                  <a:pt x="373606" y="467455"/>
                  <a:pt x="366697" y="481282"/>
                  <a:pt x="366688" y="481299"/>
                </a:cubicBezTo>
                <a:cubicBezTo>
                  <a:pt x="366688" y="481299"/>
                  <a:pt x="366688" y="508979"/>
                  <a:pt x="366688" y="529738"/>
                </a:cubicBezTo>
                <a:cubicBezTo>
                  <a:pt x="373600" y="550480"/>
                  <a:pt x="373606" y="564313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15118" y="495139"/>
                  <a:pt x="456630" y="419021"/>
                  <a:pt x="456630" y="384421"/>
                </a:cubicBezTo>
                <a:cubicBezTo>
                  <a:pt x="463546" y="342916"/>
                  <a:pt x="435893" y="335987"/>
                  <a:pt x="435874" y="335982"/>
                </a:cubicBezTo>
                <a:close/>
                <a:moveTo>
                  <a:pt x="336562" y="198"/>
                </a:moveTo>
                <a:cubicBezTo>
                  <a:pt x="361201" y="1576"/>
                  <a:pt x="380021" y="9785"/>
                  <a:pt x="388864" y="14513"/>
                </a:cubicBezTo>
                <a:cubicBezTo>
                  <a:pt x="391432" y="14653"/>
                  <a:pt x="393800" y="15305"/>
                  <a:pt x="395838" y="16757"/>
                </a:cubicBezTo>
                <a:cubicBezTo>
                  <a:pt x="399328" y="13483"/>
                  <a:pt x="410657" y="5081"/>
                  <a:pt x="421987" y="10780"/>
                </a:cubicBezTo>
                <a:cubicBezTo>
                  <a:pt x="442592" y="24600"/>
                  <a:pt x="463197" y="52241"/>
                  <a:pt x="456329" y="79882"/>
                </a:cubicBezTo>
                <a:cubicBezTo>
                  <a:pt x="456329" y="107523"/>
                  <a:pt x="463197" y="121344"/>
                  <a:pt x="463197" y="121344"/>
                </a:cubicBezTo>
                <a:lnTo>
                  <a:pt x="457187" y="115297"/>
                </a:lnTo>
                <a:cubicBezTo>
                  <a:pt x="456316" y="114459"/>
                  <a:pt x="450016" y="127139"/>
                  <a:pt x="446036" y="137496"/>
                </a:cubicBezTo>
                <a:cubicBezTo>
                  <a:pt x="448973" y="137373"/>
                  <a:pt x="451136" y="133502"/>
                  <a:pt x="451136" y="129631"/>
                </a:cubicBezTo>
                <a:cubicBezTo>
                  <a:pt x="458088" y="122691"/>
                  <a:pt x="465040" y="136571"/>
                  <a:pt x="465040" y="150452"/>
                </a:cubicBezTo>
                <a:cubicBezTo>
                  <a:pt x="465040" y="164332"/>
                  <a:pt x="465040" y="185152"/>
                  <a:pt x="458088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5053" y="198165"/>
                </a:lnTo>
                <a:cubicBezTo>
                  <a:pt x="444184" y="197298"/>
                  <a:pt x="444184" y="199033"/>
                  <a:pt x="444184" y="205973"/>
                </a:cubicBezTo>
                <a:cubicBezTo>
                  <a:pt x="444184" y="212913"/>
                  <a:pt x="437232" y="233734"/>
                  <a:pt x="430279" y="247614"/>
                </a:cubicBezTo>
                <a:cubicBezTo>
                  <a:pt x="430279" y="261494"/>
                  <a:pt x="416375" y="275375"/>
                  <a:pt x="416375" y="275375"/>
                </a:cubicBezTo>
                <a:cubicBezTo>
                  <a:pt x="416375" y="275399"/>
                  <a:pt x="416375" y="282351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03" y="344766"/>
                  <a:pt x="284284" y="330888"/>
                  <a:pt x="284284" y="310075"/>
                </a:cubicBezTo>
                <a:cubicBezTo>
                  <a:pt x="284284" y="296195"/>
                  <a:pt x="284284" y="290990"/>
                  <a:pt x="284284" y="289255"/>
                </a:cubicBezTo>
                <a:cubicBezTo>
                  <a:pt x="284257" y="289227"/>
                  <a:pt x="270380" y="275354"/>
                  <a:pt x="270380" y="254554"/>
                </a:cubicBezTo>
                <a:cubicBezTo>
                  <a:pt x="263428" y="233734"/>
                  <a:pt x="256476" y="212913"/>
                  <a:pt x="256476" y="212913"/>
                </a:cubicBezTo>
                <a:cubicBezTo>
                  <a:pt x="256461" y="212942"/>
                  <a:pt x="249517" y="226786"/>
                  <a:pt x="242572" y="219853"/>
                </a:cubicBezTo>
                <a:cubicBezTo>
                  <a:pt x="242572" y="205973"/>
                  <a:pt x="235619" y="185152"/>
                  <a:pt x="235619" y="171272"/>
                </a:cubicBezTo>
                <a:cubicBezTo>
                  <a:pt x="228667" y="157392"/>
                  <a:pt x="235619" y="143511"/>
                  <a:pt x="242572" y="143511"/>
                </a:cubicBezTo>
                <a:lnTo>
                  <a:pt x="244042" y="142887"/>
                </a:lnTo>
                <a:cubicBezTo>
                  <a:pt x="244028" y="142159"/>
                  <a:pt x="243719" y="142075"/>
                  <a:pt x="243409" y="142075"/>
                </a:cubicBezTo>
                <a:lnTo>
                  <a:pt x="231390" y="139483"/>
                </a:lnTo>
                <a:cubicBezTo>
                  <a:pt x="229673" y="142039"/>
                  <a:pt x="229682" y="128254"/>
                  <a:pt x="236541" y="128254"/>
                </a:cubicBezTo>
                <a:cubicBezTo>
                  <a:pt x="236556" y="128223"/>
                  <a:pt x="243409" y="114434"/>
                  <a:pt x="243409" y="114434"/>
                </a:cubicBezTo>
                <a:cubicBezTo>
                  <a:pt x="243386" y="114457"/>
                  <a:pt x="236529" y="121344"/>
                  <a:pt x="229673" y="121344"/>
                </a:cubicBezTo>
                <a:cubicBezTo>
                  <a:pt x="229647" y="121344"/>
                  <a:pt x="222804" y="121344"/>
                  <a:pt x="222804" y="121344"/>
                </a:cubicBezTo>
                <a:cubicBezTo>
                  <a:pt x="222833" y="121329"/>
                  <a:pt x="236541" y="114412"/>
                  <a:pt x="236541" y="93703"/>
                </a:cubicBezTo>
                <a:cubicBezTo>
                  <a:pt x="236541" y="72972"/>
                  <a:pt x="243409" y="24600"/>
                  <a:pt x="298356" y="3869"/>
                </a:cubicBezTo>
                <a:cubicBezTo>
                  <a:pt x="312093" y="414"/>
                  <a:pt x="324971" y="-450"/>
                  <a:pt x="336562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7" name="Freeform 21"/>
          <p:cNvSpPr/>
          <p:nvPr/>
        </p:nvSpPr>
        <p:spPr bwMode="auto">
          <a:xfrm>
            <a:off x="6014909" y="2496179"/>
            <a:ext cx="686881" cy="2294305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6" y="342902"/>
                  <a:pt x="484304" y="349822"/>
                </a:cubicBezTo>
                <a:cubicBezTo>
                  <a:pt x="498142" y="349822"/>
                  <a:pt x="532735" y="356742"/>
                  <a:pt x="553491" y="377501"/>
                </a:cubicBezTo>
                <a:cubicBezTo>
                  <a:pt x="574236" y="391334"/>
                  <a:pt x="615716" y="384428"/>
                  <a:pt x="615758" y="384421"/>
                </a:cubicBezTo>
                <a:cubicBezTo>
                  <a:pt x="615758" y="384421"/>
                  <a:pt x="664189" y="405181"/>
                  <a:pt x="671107" y="412101"/>
                </a:cubicBezTo>
                <a:cubicBezTo>
                  <a:pt x="671107" y="419021"/>
                  <a:pt x="671107" y="474380"/>
                  <a:pt x="678026" y="515899"/>
                </a:cubicBezTo>
                <a:cubicBezTo>
                  <a:pt x="678026" y="515899"/>
                  <a:pt x="671107" y="654296"/>
                  <a:pt x="671107" y="744254"/>
                </a:cubicBezTo>
                <a:cubicBezTo>
                  <a:pt x="671107" y="819075"/>
                  <a:pt x="675894" y="802944"/>
                  <a:pt x="678026" y="799613"/>
                </a:cubicBezTo>
                <a:cubicBezTo>
                  <a:pt x="678026" y="813453"/>
                  <a:pt x="691863" y="931091"/>
                  <a:pt x="684945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4"/>
                  <a:pt x="615758" y="1214767"/>
                  <a:pt x="615758" y="1214806"/>
                </a:cubicBezTo>
                <a:cubicBezTo>
                  <a:pt x="595026" y="1235541"/>
                  <a:pt x="588100" y="1249373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8084" y="1505440"/>
                  <a:pt x="574246" y="1623078"/>
                  <a:pt x="581165" y="1685357"/>
                </a:cubicBezTo>
                <a:cubicBezTo>
                  <a:pt x="595002" y="1740716"/>
                  <a:pt x="588084" y="1982911"/>
                  <a:pt x="581165" y="2059030"/>
                </a:cubicBezTo>
                <a:cubicBezTo>
                  <a:pt x="581165" y="2121309"/>
                  <a:pt x="581165" y="2117416"/>
                  <a:pt x="581165" y="2121308"/>
                </a:cubicBezTo>
                <a:cubicBezTo>
                  <a:pt x="574254" y="2142044"/>
                  <a:pt x="581149" y="2148972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81165" y="2204331"/>
                  <a:pt x="567349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74246" y="2294305"/>
                  <a:pt x="560409" y="2294305"/>
                  <a:pt x="518897" y="2294305"/>
                </a:cubicBezTo>
                <a:cubicBezTo>
                  <a:pt x="484319" y="2294305"/>
                  <a:pt x="456653" y="2287391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3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3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401281" y="1872193"/>
                </a:cubicBezTo>
                <a:cubicBezTo>
                  <a:pt x="387444" y="1796075"/>
                  <a:pt x="394362" y="1650757"/>
                  <a:pt x="387444" y="1588479"/>
                </a:cubicBezTo>
                <a:cubicBezTo>
                  <a:pt x="380526" y="1533130"/>
                  <a:pt x="359777" y="1429360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9013" y="1629998"/>
                  <a:pt x="290583" y="1886033"/>
                  <a:pt x="290583" y="1920632"/>
                </a:cubicBezTo>
                <a:cubicBezTo>
                  <a:pt x="290583" y="1955232"/>
                  <a:pt x="318257" y="2135148"/>
                  <a:pt x="318257" y="2162828"/>
                </a:cubicBezTo>
                <a:cubicBezTo>
                  <a:pt x="325176" y="2183587"/>
                  <a:pt x="325176" y="2225106"/>
                  <a:pt x="325176" y="2232026"/>
                </a:cubicBezTo>
                <a:cubicBezTo>
                  <a:pt x="325176" y="2238937"/>
                  <a:pt x="332076" y="2245848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9884" y="2280465"/>
                  <a:pt x="110698" y="2287385"/>
                </a:cubicBezTo>
                <a:cubicBezTo>
                  <a:pt x="41550" y="2287385"/>
                  <a:pt x="4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8" y="2266626"/>
                </a:lnTo>
                <a:cubicBezTo>
                  <a:pt x="6918" y="2266626"/>
                  <a:pt x="6918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88" y="2232030"/>
                  <a:pt x="145257" y="2211287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2" y="2204347"/>
                </a:lnTo>
                <a:cubicBezTo>
                  <a:pt x="138372" y="2204347"/>
                  <a:pt x="145291" y="2197427"/>
                  <a:pt x="152210" y="2197427"/>
                </a:cubicBezTo>
                <a:cubicBezTo>
                  <a:pt x="152210" y="2190507"/>
                  <a:pt x="152210" y="2169748"/>
                  <a:pt x="145291" y="2162828"/>
                </a:cubicBezTo>
                <a:cubicBezTo>
                  <a:pt x="131454" y="2148988"/>
                  <a:pt x="166047" y="2128228"/>
                  <a:pt x="152210" y="2114389"/>
                </a:cubicBezTo>
                <a:cubicBezTo>
                  <a:pt x="145291" y="2107469"/>
                  <a:pt x="138372" y="2079789"/>
                  <a:pt x="138372" y="2045190"/>
                </a:cubicBezTo>
                <a:cubicBezTo>
                  <a:pt x="138372" y="2003671"/>
                  <a:pt x="145291" y="1713036"/>
                  <a:pt x="138372" y="1664597"/>
                </a:cubicBezTo>
                <a:cubicBezTo>
                  <a:pt x="131454" y="1616158"/>
                  <a:pt x="131454" y="1498520"/>
                  <a:pt x="124535" y="1429322"/>
                </a:cubicBezTo>
                <a:cubicBezTo>
                  <a:pt x="117617" y="1360132"/>
                  <a:pt x="110700" y="1201007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76105" y="1180206"/>
                </a:cubicBezTo>
                <a:cubicBezTo>
                  <a:pt x="69186" y="1166366"/>
                  <a:pt x="62267" y="1069488"/>
                  <a:pt x="69186" y="1034889"/>
                </a:cubicBezTo>
                <a:cubicBezTo>
                  <a:pt x="76105" y="1000290"/>
                  <a:pt x="55349" y="854972"/>
                  <a:pt x="62267" y="778854"/>
                </a:cubicBezTo>
                <a:cubicBezTo>
                  <a:pt x="76105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62267" y="432860"/>
                  <a:pt x="55349" y="405181"/>
                  <a:pt x="76105" y="391341"/>
                </a:cubicBezTo>
                <a:cubicBezTo>
                  <a:pt x="83019" y="391341"/>
                  <a:pt x="96845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72966" y="363662"/>
                  <a:pt x="179884" y="363662"/>
                </a:cubicBezTo>
                <a:cubicBezTo>
                  <a:pt x="193721" y="356742"/>
                  <a:pt x="228315" y="342902"/>
                  <a:pt x="235234" y="342902"/>
                </a:cubicBezTo>
                <a:cubicBezTo>
                  <a:pt x="249061" y="335987"/>
                  <a:pt x="255980" y="356712"/>
                  <a:pt x="255990" y="356742"/>
                </a:cubicBezTo>
                <a:cubicBezTo>
                  <a:pt x="255990" y="356742"/>
                  <a:pt x="242152" y="356742"/>
                  <a:pt x="235234" y="356742"/>
                </a:cubicBezTo>
                <a:cubicBezTo>
                  <a:pt x="235234" y="363662"/>
                  <a:pt x="262908" y="412101"/>
                  <a:pt x="276745" y="460540"/>
                </a:cubicBezTo>
                <a:cubicBezTo>
                  <a:pt x="290575" y="508953"/>
                  <a:pt x="311317" y="557367"/>
                  <a:pt x="311339" y="557418"/>
                </a:cubicBezTo>
                <a:cubicBezTo>
                  <a:pt x="311339" y="557418"/>
                  <a:pt x="332094" y="502059"/>
                  <a:pt x="332094" y="495139"/>
                </a:cubicBezTo>
                <a:cubicBezTo>
                  <a:pt x="339004" y="495139"/>
                  <a:pt x="345914" y="488237"/>
                  <a:pt x="345932" y="488219"/>
                </a:cubicBezTo>
                <a:cubicBezTo>
                  <a:pt x="345932" y="488219"/>
                  <a:pt x="345932" y="488219"/>
                  <a:pt x="344202" y="488219"/>
                </a:cubicBezTo>
                <a:lnTo>
                  <a:pt x="332094" y="488219"/>
                </a:lnTo>
                <a:cubicBezTo>
                  <a:pt x="332094" y="488219"/>
                  <a:pt x="325176" y="474380"/>
                  <a:pt x="325176" y="467460"/>
                </a:cubicBezTo>
                <a:cubicBezTo>
                  <a:pt x="325176" y="460540"/>
                  <a:pt x="345932" y="425940"/>
                  <a:pt x="352850" y="425940"/>
                </a:cubicBezTo>
                <a:cubicBezTo>
                  <a:pt x="359766" y="419024"/>
                  <a:pt x="373592" y="460498"/>
                  <a:pt x="373606" y="460540"/>
                </a:cubicBezTo>
                <a:cubicBezTo>
                  <a:pt x="373606" y="467455"/>
                  <a:pt x="366697" y="481282"/>
                  <a:pt x="366688" y="481299"/>
                </a:cubicBezTo>
                <a:cubicBezTo>
                  <a:pt x="366688" y="481299"/>
                  <a:pt x="366688" y="508979"/>
                  <a:pt x="373606" y="529738"/>
                </a:cubicBezTo>
                <a:cubicBezTo>
                  <a:pt x="373606" y="550480"/>
                  <a:pt x="373606" y="564314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22037" y="495139"/>
                  <a:pt x="456630" y="419021"/>
                  <a:pt x="463548" y="384421"/>
                </a:cubicBezTo>
                <a:cubicBezTo>
                  <a:pt x="463548" y="342917"/>
                  <a:pt x="435894" y="335987"/>
                  <a:pt x="435874" y="335982"/>
                </a:cubicBezTo>
                <a:close/>
                <a:moveTo>
                  <a:pt x="335015" y="198"/>
                </a:moveTo>
                <a:cubicBezTo>
                  <a:pt x="360124" y="1585"/>
                  <a:pt x="379262" y="9896"/>
                  <a:pt x="388134" y="14613"/>
                </a:cubicBezTo>
                <a:cubicBezTo>
                  <a:pt x="390504" y="14935"/>
                  <a:pt x="392722" y="15581"/>
                  <a:pt x="394574" y="17121"/>
                </a:cubicBezTo>
                <a:cubicBezTo>
                  <a:pt x="397664" y="14255"/>
                  <a:pt x="410471" y="4828"/>
                  <a:pt x="428435" y="10780"/>
                </a:cubicBezTo>
                <a:cubicBezTo>
                  <a:pt x="449291" y="24600"/>
                  <a:pt x="463195" y="52241"/>
                  <a:pt x="463195" y="79882"/>
                </a:cubicBezTo>
                <a:cubicBezTo>
                  <a:pt x="456243" y="107523"/>
                  <a:pt x="463195" y="121344"/>
                  <a:pt x="463195" y="121344"/>
                </a:cubicBezTo>
                <a:lnTo>
                  <a:pt x="457112" y="115297"/>
                </a:lnTo>
                <a:cubicBezTo>
                  <a:pt x="456237" y="114459"/>
                  <a:pt x="454641" y="120804"/>
                  <a:pt x="452988" y="128169"/>
                </a:cubicBezTo>
                <a:cubicBezTo>
                  <a:pt x="458087" y="128994"/>
                  <a:pt x="462191" y="139723"/>
                  <a:pt x="462191" y="150452"/>
                </a:cubicBezTo>
                <a:cubicBezTo>
                  <a:pt x="462191" y="164332"/>
                  <a:pt x="462191" y="185152"/>
                  <a:pt x="462191" y="192093"/>
                </a:cubicBezTo>
                <a:cubicBezTo>
                  <a:pt x="455323" y="199033"/>
                  <a:pt x="448454" y="205973"/>
                  <a:pt x="448454" y="205973"/>
                </a:cubicBezTo>
                <a:lnTo>
                  <a:pt x="445020" y="198165"/>
                </a:lnTo>
                <a:cubicBezTo>
                  <a:pt x="443303" y="197298"/>
                  <a:pt x="441586" y="199033"/>
                  <a:pt x="441586" y="205973"/>
                </a:cubicBezTo>
                <a:cubicBezTo>
                  <a:pt x="441586" y="212913"/>
                  <a:pt x="434717" y="233734"/>
                  <a:pt x="434717" y="247614"/>
                </a:cubicBezTo>
                <a:cubicBezTo>
                  <a:pt x="427849" y="261494"/>
                  <a:pt x="420981" y="275375"/>
                  <a:pt x="420981" y="275375"/>
                </a:cubicBezTo>
                <a:cubicBezTo>
                  <a:pt x="420960" y="275396"/>
                  <a:pt x="414112" y="282346"/>
                  <a:pt x="414112" y="303135"/>
                </a:cubicBezTo>
                <a:cubicBezTo>
                  <a:pt x="414112" y="323956"/>
                  <a:pt x="359165" y="344776"/>
                  <a:pt x="359165" y="344776"/>
                </a:cubicBezTo>
                <a:cubicBezTo>
                  <a:pt x="359113" y="344765"/>
                  <a:pt x="290482" y="330888"/>
                  <a:pt x="290482" y="310075"/>
                </a:cubicBezTo>
                <a:cubicBezTo>
                  <a:pt x="290482" y="282315"/>
                  <a:pt x="283613" y="289255"/>
                  <a:pt x="283613" y="289255"/>
                </a:cubicBezTo>
                <a:cubicBezTo>
                  <a:pt x="283597" y="289223"/>
                  <a:pt x="276737" y="275350"/>
                  <a:pt x="269876" y="254554"/>
                </a:cubicBezTo>
                <a:cubicBezTo>
                  <a:pt x="263008" y="233734"/>
                  <a:pt x="256140" y="212913"/>
                  <a:pt x="256140" y="212913"/>
                </a:cubicBezTo>
                <a:cubicBezTo>
                  <a:pt x="256127" y="212939"/>
                  <a:pt x="249271" y="226787"/>
                  <a:pt x="249271" y="219853"/>
                </a:cubicBezTo>
                <a:cubicBezTo>
                  <a:pt x="242403" y="205973"/>
                  <a:pt x="242403" y="185152"/>
                  <a:pt x="235535" y="171272"/>
                </a:cubicBezTo>
                <a:cubicBezTo>
                  <a:pt x="228666" y="157392"/>
                  <a:pt x="235535" y="143511"/>
                  <a:pt x="242403" y="143511"/>
                </a:cubicBezTo>
                <a:lnTo>
                  <a:pt x="242472" y="143481"/>
                </a:lnTo>
                <a:cubicBezTo>
                  <a:pt x="242167" y="142192"/>
                  <a:pt x="241466" y="142075"/>
                  <a:pt x="240727" y="142075"/>
                </a:cubicBezTo>
                <a:lnTo>
                  <a:pt x="228560" y="139483"/>
                </a:lnTo>
                <a:cubicBezTo>
                  <a:pt x="226822" y="142038"/>
                  <a:pt x="226831" y="128254"/>
                  <a:pt x="233775" y="128254"/>
                </a:cubicBezTo>
                <a:cubicBezTo>
                  <a:pt x="240727" y="128254"/>
                  <a:pt x="240727" y="114434"/>
                  <a:pt x="240727" y="114434"/>
                </a:cubicBezTo>
                <a:cubicBezTo>
                  <a:pt x="240705" y="114455"/>
                  <a:pt x="233764" y="121344"/>
                  <a:pt x="226822" y="121344"/>
                </a:cubicBezTo>
                <a:cubicBezTo>
                  <a:pt x="226794" y="121344"/>
                  <a:pt x="219870" y="121344"/>
                  <a:pt x="219870" y="121344"/>
                </a:cubicBezTo>
                <a:cubicBezTo>
                  <a:pt x="219899" y="121329"/>
                  <a:pt x="233775" y="114412"/>
                  <a:pt x="233775" y="93703"/>
                </a:cubicBezTo>
                <a:cubicBezTo>
                  <a:pt x="233775" y="72972"/>
                  <a:pt x="240727" y="24600"/>
                  <a:pt x="296344" y="3869"/>
                </a:cubicBezTo>
                <a:cubicBezTo>
                  <a:pt x="310248" y="414"/>
                  <a:pt x="323283" y="-450"/>
                  <a:pt x="335015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24"/>
          <p:cNvSpPr/>
          <p:nvPr/>
        </p:nvSpPr>
        <p:spPr bwMode="auto">
          <a:xfrm>
            <a:off x="6829898" y="2496179"/>
            <a:ext cx="689792" cy="2294305"/>
          </a:xfrm>
          <a:custGeom>
            <a:avLst/>
            <a:gdLst/>
            <a:ahLst/>
            <a:cxnLst/>
            <a:rect l="l" t="t" r="r" b="b"/>
            <a:pathLst>
              <a:path w="689792" h="2294305">
                <a:moveTo>
                  <a:pt x="437721" y="335982"/>
                </a:moveTo>
                <a:cubicBezTo>
                  <a:pt x="437721" y="335982"/>
                  <a:pt x="479409" y="342902"/>
                  <a:pt x="493305" y="349822"/>
                </a:cubicBezTo>
                <a:cubicBezTo>
                  <a:pt x="500253" y="349822"/>
                  <a:pt x="541940" y="356742"/>
                  <a:pt x="555836" y="377501"/>
                </a:cubicBezTo>
                <a:cubicBezTo>
                  <a:pt x="576671" y="391335"/>
                  <a:pt x="618329" y="384428"/>
                  <a:pt x="618368" y="384421"/>
                </a:cubicBezTo>
                <a:cubicBezTo>
                  <a:pt x="618368" y="384421"/>
                  <a:pt x="667003" y="405181"/>
                  <a:pt x="673951" y="412101"/>
                </a:cubicBezTo>
                <a:cubicBezTo>
                  <a:pt x="673951" y="419021"/>
                  <a:pt x="673951" y="474380"/>
                  <a:pt x="680899" y="515899"/>
                </a:cubicBezTo>
                <a:cubicBezTo>
                  <a:pt x="680899" y="515899"/>
                  <a:pt x="673951" y="654296"/>
                  <a:pt x="673951" y="744254"/>
                </a:cubicBezTo>
                <a:cubicBezTo>
                  <a:pt x="673951" y="819087"/>
                  <a:pt x="678759" y="802939"/>
                  <a:pt x="680899" y="799613"/>
                </a:cubicBezTo>
                <a:cubicBezTo>
                  <a:pt x="680899" y="813453"/>
                  <a:pt x="694795" y="931091"/>
                  <a:pt x="687847" y="944931"/>
                </a:cubicBezTo>
                <a:cubicBezTo>
                  <a:pt x="680899" y="965690"/>
                  <a:pt x="625316" y="1145607"/>
                  <a:pt x="618368" y="1159447"/>
                </a:cubicBezTo>
                <a:cubicBezTo>
                  <a:pt x="618368" y="1166364"/>
                  <a:pt x="618368" y="1214767"/>
                  <a:pt x="618368" y="1214806"/>
                </a:cubicBezTo>
                <a:cubicBezTo>
                  <a:pt x="597547" y="1235542"/>
                  <a:pt x="590592" y="1249374"/>
                  <a:pt x="590576" y="1249405"/>
                </a:cubicBezTo>
                <a:cubicBezTo>
                  <a:pt x="590576" y="1311684"/>
                  <a:pt x="583628" y="1408562"/>
                  <a:pt x="583628" y="1450081"/>
                </a:cubicBezTo>
                <a:cubicBezTo>
                  <a:pt x="590576" y="1505440"/>
                  <a:pt x="576680" y="1623078"/>
                  <a:pt x="583628" y="1685357"/>
                </a:cubicBezTo>
                <a:cubicBezTo>
                  <a:pt x="597524" y="1740716"/>
                  <a:pt x="590576" y="1982911"/>
                  <a:pt x="583628" y="2059030"/>
                </a:cubicBezTo>
                <a:cubicBezTo>
                  <a:pt x="583628" y="2121309"/>
                  <a:pt x="583628" y="2117416"/>
                  <a:pt x="583628" y="2121308"/>
                </a:cubicBezTo>
                <a:cubicBezTo>
                  <a:pt x="583628" y="2142040"/>
                  <a:pt x="583628" y="2148969"/>
                  <a:pt x="583628" y="2148988"/>
                </a:cubicBezTo>
                <a:cubicBezTo>
                  <a:pt x="583628" y="2148988"/>
                  <a:pt x="590576" y="2162828"/>
                  <a:pt x="590576" y="2183587"/>
                </a:cubicBezTo>
                <a:cubicBezTo>
                  <a:pt x="583642" y="2204305"/>
                  <a:pt x="576708" y="2204347"/>
                  <a:pt x="576680" y="2204347"/>
                </a:cubicBezTo>
                <a:cubicBezTo>
                  <a:pt x="576680" y="2204347"/>
                  <a:pt x="576680" y="2204347"/>
                  <a:pt x="590576" y="2266626"/>
                </a:cubicBezTo>
                <a:cubicBezTo>
                  <a:pt x="590576" y="2266626"/>
                  <a:pt x="590576" y="2266626"/>
                  <a:pt x="591445" y="2266626"/>
                </a:cubicBezTo>
                <a:lnTo>
                  <a:pt x="597524" y="2266626"/>
                </a:lnTo>
                <a:cubicBezTo>
                  <a:pt x="597524" y="2266626"/>
                  <a:pt x="597524" y="2266626"/>
                  <a:pt x="597524" y="2287385"/>
                </a:cubicBezTo>
                <a:cubicBezTo>
                  <a:pt x="576680" y="2294305"/>
                  <a:pt x="562784" y="2294305"/>
                  <a:pt x="528044" y="2294305"/>
                </a:cubicBezTo>
                <a:cubicBezTo>
                  <a:pt x="486380" y="2294305"/>
                  <a:pt x="458596" y="2287393"/>
                  <a:pt x="458565" y="2287385"/>
                </a:cubicBezTo>
                <a:cubicBezTo>
                  <a:pt x="458565" y="2287385"/>
                  <a:pt x="458565" y="2287385"/>
                  <a:pt x="458565" y="2266626"/>
                </a:cubicBezTo>
                <a:cubicBezTo>
                  <a:pt x="458565" y="2266626"/>
                  <a:pt x="458565" y="2266626"/>
                  <a:pt x="459433" y="2265761"/>
                </a:cubicBezTo>
                <a:lnTo>
                  <a:pt x="465513" y="2259706"/>
                </a:lnTo>
                <a:cubicBezTo>
                  <a:pt x="465513" y="2259706"/>
                  <a:pt x="465513" y="2259706"/>
                  <a:pt x="465513" y="2232026"/>
                </a:cubicBezTo>
                <a:cubicBezTo>
                  <a:pt x="465513" y="2232026"/>
                  <a:pt x="465513" y="2232026"/>
                  <a:pt x="465513" y="2231161"/>
                </a:cubicBezTo>
                <a:lnTo>
                  <a:pt x="465513" y="2225106"/>
                </a:lnTo>
                <a:cubicBezTo>
                  <a:pt x="465513" y="2225106"/>
                  <a:pt x="465513" y="2225106"/>
                  <a:pt x="464644" y="2224241"/>
                </a:cubicBezTo>
                <a:lnTo>
                  <a:pt x="458565" y="2218187"/>
                </a:lnTo>
                <a:cubicBezTo>
                  <a:pt x="458565" y="2218187"/>
                  <a:pt x="458565" y="2218187"/>
                  <a:pt x="457696" y="2218187"/>
                </a:cubicBezTo>
                <a:lnTo>
                  <a:pt x="451617" y="2218187"/>
                </a:lnTo>
                <a:cubicBezTo>
                  <a:pt x="451617" y="2211267"/>
                  <a:pt x="465513" y="2197427"/>
                  <a:pt x="451617" y="2190507"/>
                </a:cubicBezTo>
                <a:cubicBezTo>
                  <a:pt x="437721" y="2190507"/>
                  <a:pt x="430773" y="2155908"/>
                  <a:pt x="430773" y="2135148"/>
                </a:cubicBezTo>
                <a:cubicBezTo>
                  <a:pt x="430773" y="2107469"/>
                  <a:pt x="409929" y="1941392"/>
                  <a:pt x="402981" y="1872193"/>
                </a:cubicBezTo>
                <a:cubicBezTo>
                  <a:pt x="389085" y="1796075"/>
                  <a:pt x="396033" y="1650757"/>
                  <a:pt x="389085" y="1588479"/>
                </a:cubicBezTo>
                <a:cubicBezTo>
                  <a:pt x="382139" y="1533130"/>
                  <a:pt x="368247" y="1429362"/>
                  <a:pt x="368242" y="1429322"/>
                </a:cubicBezTo>
                <a:cubicBezTo>
                  <a:pt x="368242" y="1429322"/>
                  <a:pt x="340450" y="1574639"/>
                  <a:pt x="340450" y="1602318"/>
                </a:cubicBezTo>
                <a:cubicBezTo>
                  <a:pt x="340450" y="1629998"/>
                  <a:pt x="291814" y="1886033"/>
                  <a:pt x="291814" y="1920632"/>
                </a:cubicBezTo>
                <a:cubicBezTo>
                  <a:pt x="291814" y="1955232"/>
                  <a:pt x="319606" y="2135148"/>
                  <a:pt x="326554" y="2162828"/>
                </a:cubicBezTo>
                <a:cubicBezTo>
                  <a:pt x="326554" y="2183587"/>
                  <a:pt x="326554" y="2225106"/>
                  <a:pt x="326554" y="2232026"/>
                </a:cubicBezTo>
                <a:cubicBezTo>
                  <a:pt x="326554" y="2238937"/>
                  <a:pt x="333483" y="2245848"/>
                  <a:pt x="333502" y="2245866"/>
                </a:cubicBezTo>
                <a:cubicBezTo>
                  <a:pt x="333502" y="2245866"/>
                  <a:pt x="333502" y="2245866"/>
                  <a:pt x="333502" y="2266626"/>
                </a:cubicBezTo>
                <a:cubicBezTo>
                  <a:pt x="333502" y="2266626"/>
                  <a:pt x="333502" y="2266626"/>
                  <a:pt x="250126" y="2280465"/>
                </a:cubicBezTo>
                <a:cubicBezTo>
                  <a:pt x="250126" y="2280465"/>
                  <a:pt x="250126" y="2280465"/>
                  <a:pt x="250126" y="2259706"/>
                </a:cubicBezTo>
                <a:cubicBezTo>
                  <a:pt x="250126" y="2259706"/>
                  <a:pt x="180646" y="2280465"/>
                  <a:pt x="111167" y="2287385"/>
                </a:cubicBezTo>
                <a:cubicBezTo>
                  <a:pt x="41722" y="2287385"/>
                  <a:pt x="41" y="2273560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8" y="2266626"/>
                </a:cubicBezTo>
                <a:lnTo>
                  <a:pt x="6948" y="2266626"/>
                </a:lnTo>
                <a:cubicBezTo>
                  <a:pt x="6948" y="2266626"/>
                  <a:pt x="6948" y="2245866"/>
                  <a:pt x="13896" y="2245866"/>
                </a:cubicBezTo>
                <a:cubicBezTo>
                  <a:pt x="27792" y="2238946"/>
                  <a:pt x="69479" y="2245866"/>
                  <a:pt x="97271" y="2238946"/>
                </a:cubicBezTo>
                <a:cubicBezTo>
                  <a:pt x="118106" y="2232029"/>
                  <a:pt x="145885" y="2211283"/>
                  <a:pt x="145907" y="2211267"/>
                </a:cubicBezTo>
                <a:cubicBezTo>
                  <a:pt x="145907" y="2211267"/>
                  <a:pt x="145907" y="2211267"/>
                  <a:pt x="145038" y="2210402"/>
                </a:cubicBezTo>
                <a:lnTo>
                  <a:pt x="138959" y="2204347"/>
                </a:lnTo>
                <a:cubicBezTo>
                  <a:pt x="138959" y="2204347"/>
                  <a:pt x="145907" y="2197427"/>
                  <a:pt x="152855" y="2197427"/>
                </a:cubicBezTo>
                <a:cubicBezTo>
                  <a:pt x="159803" y="2190507"/>
                  <a:pt x="152855" y="2169748"/>
                  <a:pt x="145907" y="2162828"/>
                </a:cubicBezTo>
                <a:cubicBezTo>
                  <a:pt x="138959" y="2148988"/>
                  <a:pt x="166751" y="2128228"/>
                  <a:pt x="152855" y="2114389"/>
                </a:cubicBezTo>
                <a:cubicBezTo>
                  <a:pt x="145907" y="2107469"/>
                  <a:pt x="138959" y="2079789"/>
                  <a:pt x="138959" y="2045190"/>
                </a:cubicBezTo>
                <a:cubicBezTo>
                  <a:pt x="145907" y="2003671"/>
                  <a:pt x="145907" y="1713036"/>
                  <a:pt x="138959" y="1664597"/>
                </a:cubicBezTo>
                <a:cubicBezTo>
                  <a:pt x="132011" y="1616158"/>
                  <a:pt x="132011" y="1498520"/>
                  <a:pt x="125063" y="1429322"/>
                </a:cubicBezTo>
                <a:cubicBezTo>
                  <a:pt x="118116" y="1360132"/>
                  <a:pt x="111169" y="1201008"/>
                  <a:pt x="111167" y="1200966"/>
                </a:cubicBezTo>
                <a:cubicBezTo>
                  <a:pt x="111167" y="1200966"/>
                  <a:pt x="111167" y="1200966"/>
                  <a:pt x="90323" y="1194046"/>
                </a:cubicBezTo>
                <a:cubicBezTo>
                  <a:pt x="90323" y="1194046"/>
                  <a:pt x="76427" y="1194046"/>
                  <a:pt x="76427" y="1180206"/>
                </a:cubicBezTo>
                <a:cubicBezTo>
                  <a:pt x="69479" y="1166366"/>
                  <a:pt x="62531" y="1069488"/>
                  <a:pt x="69479" y="1034889"/>
                </a:cubicBezTo>
                <a:cubicBezTo>
                  <a:pt x="76427" y="1000290"/>
                  <a:pt x="55583" y="854972"/>
                  <a:pt x="69479" y="778854"/>
                </a:cubicBezTo>
                <a:cubicBezTo>
                  <a:pt x="76427" y="695815"/>
                  <a:pt x="41687" y="522819"/>
                  <a:pt x="48635" y="502059"/>
                </a:cubicBezTo>
                <a:cubicBezTo>
                  <a:pt x="48635" y="481299"/>
                  <a:pt x="55583" y="474380"/>
                  <a:pt x="62531" y="453620"/>
                </a:cubicBezTo>
                <a:cubicBezTo>
                  <a:pt x="62531" y="432860"/>
                  <a:pt x="62531" y="405181"/>
                  <a:pt x="76427" y="391341"/>
                </a:cubicBezTo>
                <a:cubicBezTo>
                  <a:pt x="83367" y="391341"/>
                  <a:pt x="97237" y="391341"/>
                  <a:pt x="97271" y="391341"/>
                </a:cubicBezTo>
                <a:cubicBezTo>
                  <a:pt x="97271" y="391341"/>
                  <a:pt x="97271" y="391341"/>
                  <a:pt x="166751" y="370581"/>
                </a:cubicBezTo>
                <a:cubicBezTo>
                  <a:pt x="166751" y="370581"/>
                  <a:pt x="173699" y="363662"/>
                  <a:pt x="187594" y="363662"/>
                </a:cubicBezTo>
                <a:cubicBezTo>
                  <a:pt x="201490" y="356742"/>
                  <a:pt x="229283" y="342902"/>
                  <a:pt x="243178" y="342902"/>
                </a:cubicBezTo>
                <a:cubicBezTo>
                  <a:pt x="250122" y="335987"/>
                  <a:pt x="257065" y="356715"/>
                  <a:pt x="257074" y="356742"/>
                </a:cubicBezTo>
                <a:cubicBezTo>
                  <a:pt x="257074" y="356742"/>
                  <a:pt x="243203" y="356742"/>
                  <a:pt x="243178" y="356742"/>
                </a:cubicBezTo>
                <a:cubicBezTo>
                  <a:pt x="236231" y="363662"/>
                  <a:pt x="264022" y="412101"/>
                  <a:pt x="277918" y="460540"/>
                </a:cubicBezTo>
                <a:cubicBezTo>
                  <a:pt x="291807" y="508953"/>
                  <a:pt x="312636" y="557367"/>
                  <a:pt x="312658" y="557418"/>
                </a:cubicBezTo>
                <a:cubicBezTo>
                  <a:pt x="312658" y="557418"/>
                  <a:pt x="333502" y="502059"/>
                  <a:pt x="340450" y="495139"/>
                </a:cubicBezTo>
                <a:cubicBezTo>
                  <a:pt x="340450" y="495139"/>
                  <a:pt x="354318" y="488233"/>
                  <a:pt x="354346" y="488219"/>
                </a:cubicBezTo>
                <a:cubicBezTo>
                  <a:pt x="354346" y="488219"/>
                  <a:pt x="354346" y="488219"/>
                  <a:pt x="333502" y="488219"/>
                </a:cubicBezTo>
                <a:cubicBezTo>
                  <a:pt x="333502" y="488219"/>
                  <a:pt x="326554" y="474380"/>
                  <a:pt x="326554" y="467460"/>
                </a:cubicBezTo>
                <a:cubicBezTo>
                  <a:pt x="326554" y="460540"/>
                  <a:pt x="347398" y="425940"/>
                  <a:pt x="354346" y="425940"/>
                </a:cubicBezTo>
                <a:cubicBezTo>
                  <a:pt x="361290" y="419024"/>
                  <a:pt x="382117" y="460499"/>
                  <a:pt x="382137" y="460540"/>
                </a:cubicBezTo>
                <a:cubicBezTo>
                  <a:pt x="382137" y="467456"/>
                  <a:pt x="368258" y="481283"/>
                  <a:pt x="368242" y="481299"/>
                </a:cubicBezTo>
                <a:cubicBezTo>
                  <a:pt x="368242" y="481299"/>
                  <a:pt x="375190" y="508979"/>
                  <a:pt x="375190" y="529738"/>
                </a:cubicBezTo>
                <a:cubicBezTo>
                  <a:pt x="375190" y="550481"/>
                  <a:pt x="382126" y="564315"/>
                  <a:pt x="382137" y="564338"/>
                </a:cubicBezTo>
                <a:cubicBezTo>
                  <a:pt x="382137" y="564338"/>
                  <a:pt x="409929" y="522819"/>
                  <a:pt x="416877" y="508979"/>
                </a:cubicBezTo>
                <a:cubicBezTo>
                  <a:pt x="423825" y="495139"/>
                  <a:pt x="465513" y="419021"/>
                  <a:pt x="465513" y="384421"/>
                </a:cubicBezTo>
                <a:cubicBezTo>
                  <a:pt x="465513" y="342937"/>
                  <a:pt x="437769" y="335994"/>
                  <a:pt x="437721" y="335982"/>
                </a:cubicBezTo>
                <a:close/>
                <a:moveTo>
                  <a:pt x="337448" y="198"/>
                </a:moveTo>
                <a:cubicBezTo>
                  <a:pt x="362443" y="1585"/>
                  <a:pt x="381495" y="9893"/>
                  <a:pt x="390330" y="14610"/>
                </a:cubicBezTo>
                <a:cubicBezTo>
                  <a:pt x="392721" y="14917"/>
                  <a:pt x="394967" y="15549"/>
                  <a:pt x="396874" y="17041"/>
                </a:cubicBezTo>
                <a:cubicBezTo>
                  <a:pt x="400117" y="14041"/>
                  <a:pt x="412780" y="4896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65070" y="121344"/>
                  <a:pt x="465070" y="121344"/>
                </a:cubicBezTo>
                <a:lnTo>
                  <a:pt x="459014" y="115297"/>
                </a:lnTo>
                <a:cubicBezTo>
                  <a:pt x="458140" y="114469"/>
                  <a:pt x="455620" y="124534"/>
                  <a:pt x="453674" y="134037"/>
                </a:cubicBezTo>
                <a:cubicBezTo>
                  <a:pt x="455048" y="132665"/>
                  <a:pt x="456568" y="131148"/>
                  <a:pt x="458088" y="129631"/>
                </a:cubicBezTo>
                <a:cubicBezTo>
                  <a:pt x="461129" y="129631"/>
                  <a:pt x="465040" y="140041"/>
                  <a:pt x="465040" y="150452"/>
                </a:cubicBezTo>
                <a:cubicBezTo>
                  <a:pt x="465040" y="164332"/>
                  <a:pt x="465040" y="185152"/>
                  <a:pt x="465040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2" y="197298"/>
                  <a:pt x="444184" y="199033"/>
                  <a:pt x="444184" y="205973"/>
                </a:cubicBezTo>
                <a:cubicBezTo>
                  <a:pt x="444184" y="212913"/>
                  <a:pt x="437232" y="233734"/>
                  <a:pt x="437232" y="247614"/>
                </a:cubicBezTo>
                <a:cubicBezTo>
                  <a:pt x="430279" y="261494"/>
                  <a:pt x="423327" y="275375"/>
                  <a:pt x="423327" y="275375"/>
                </a:cubicBezTo>
                <a:cubicBezTo>
                  <a:pt x="423307" y="275395"/>
                  <a:pt x="416375" y="282346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720" y="344769"/>
                  <a:pt x="291237" y="330890"/>
                  <a:pt x="291237" y="310075"/>
                </a:cubicBezTo>
                <a:cubicBezTo>
                  <a:pt x="291237" y="296195"/>
                  <a:pt x="291237" y="290990"/>
                  <a:pt x="291237" y="289255"/>
                </a:cubicBezTo>
                <a:cubicBezTo>
                  <a:pt x="291206" y="289224"/>
                  <a:pt x="277325" y="275352"/>
                  <a:pt x="270380" y="254554"/>
                </a:cubicBezTo>
                <a:cubicBezTo>
                  <a:pt x="263428" y="233734"/>
                  <a:pt x="263428" y="212913"/>
                  <a:pt x="263428" y="212913"/>
                </a:cubicBezTo>
                <a:cubicBezTo>
                  <a:pt x="263414" y="212941"/>
                  <a:pt x="256469" y="226787"/>
                  <a:pt x="249524" y="219853"/>
                </a:cubicBezTo>
                <a:cubicBezTo>
                  <a:pt x="242572" y="205973"/>
                  <a:pt x="242572" y="185152"/>
                  <a:pt x="235619" y="171272"/>
                </a:cubicBezTo>
                <a:cubicBezTo>
                  <a:pt x="228667" y="157392"/>
                  <a:pt x="235619" y="143511"/>
                  <a:pt x="242572" y="143511"/>
                </a:cubicBezTo>
                <a:lnTo>
                  <a:pt x="244496" y="142825"/>
                </a:lnTo>
                <a:cubicBezTo>
                  <a:pt x="244266" y="142102"/>
                  <a:pt x="243922" y="142075"/>
                  <a:pt x="243569" y="142075"/>
                </a:cubicBezTo>
                <a:cubicBezTo>
                  <a:pt x="236647" y="135164"/>
                  <a:pt x="229725" y="142075"/>
                  <a:pt x="229725" y="142075"/>
                </a:cubicBezTo>
                <a:cubicBezTo>
                  <a:pt x="229725" y="142038"/>
                  <a:pt x="229734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48" y="114455"/>
                  <a:pt x="236636" y="121344"/>
                  <a:pt x="229725" y="121344"/>
                </a:cubicBezTo>
                <a:cubicBezTo>
                  <a:pt x="229699" y="121344"/>
                  <a:pt x="222803" y="121344"/>
                  <a:pt x="222803" y="121344"/>
                </a:cubicBezTo>
                <a:cubicBezTo>
                  <a:pt x="222832" y="121329"/>
                  <a:pt x="236647" y="114412"/>
                  <a:pt x="236647" y="93703"/>
                </a:cubicBezTo>
                <a:cubicBezTo>
                  <a:pt x="236647" y="72972"/>
                  <a:pt x="243569" y="24600"/>
                  <a:pt x="298944" y="3869"/>
                </a:cubicBezTo>
                <a:cubicBezTo>
                  <a:pt x="312788" y="414"/>
                  <a:pt x="325767" y="-450"/>
                  <a:pt x="337448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9" name="Freeform 27"/>
          <p:cNvSpPr/>
          <p:nvPr/>
        </p:nvSpPr>
        <p:spPr bwMode="auto">
          <a:xfrm>
            <a:off x="7647820" y="2496179"/>
            <a:ext cx="695136" cy="2294305"/>
          </a:xfrm>
          <a:custGeom>
            <a:avLst/>
            <a:gdLst/>
            <a:ahLst/>
            <a:cxnLst/>
            <a:rect l="l" t="t" r="r" b="b"/>
            <a:pathLst>
              <a:path w="695136" h="2294305">
                <a:moveTo>
                  <a:pt x="443982" y="335982"/>
                </a:moveTo>
                <a:cubicBezTo>
                  <a:pt x="443982" y="335982"/>
                  <a:pt x="478668" y="342902"/>
                  <a:pt x="492542" y="349822"/>
                </a:cubicBezTo>
                <a:cubicBezTo>
                  <a:pt x="499479" y="349822"/>
                  <a:pt x="541102" y="356742"/>
                  <a:pt x="561914" y="377501"/>
                </a:cubicBezTo>
                <a:cubicBezTo>
                  <a:pt x="575781" y="391334"/>
                  <a:pt x="617369" y="384428"/>
                  <a:pt x="617412" y="384421"/>
                </a:cubicBezTo>
                <a:cubicBezTo>
                  <a:pt x="617412" y="384421"/>
                  <a:pt x="665972" y="405181"/>
                  <a:pt x="672909" y="412101"/>
                </a:cubicBezTo>
                <a:cubicBezTo>
                  <a:pt x="679847" y="419021"/>
                  <a:pt x="672909" y="474380"/>
                  <a:pt x="679847" y="515899"/>
                </a:cubicBezTo>
                <a:cubicBezTo>
                  <a:pt x="679847" y="515899"/>
                  <a:pt x="679847" y="654296"/>
                  <a:pt x="679847" y="744254"/>
                </a:cubicBezTo>
                <a:cubicBezTo>
                  <a:pt x="679847" y="778235"/>
                  <a:pt x="679847" y="793455"/>
                  <a:pt x="679847" y="799613"/>
                </a:cubicBezTo>
                <a:cubicBezTo>
                  <a:pt x="679847" y="813453"/>
                  <a:pt x="700658" y="931091"/>
                  <a:pt x="693721" y="944931"/>
                </a:cubicBezTo>
                <a:cubicBezTo>
                  <a:pt x="686784" y="965690"/>
                  <a:pt x="624349" y="1145607"/>
                  <a:pt x="624349" y="1159447"/>
                </a:cubicBezTo>
                <a:cubicBezTo>
                  <a:pt x="617412" y="1166366"/>
                  <a:pt x="624349" y="1214806"/>
                  <a:pt x="617412" y="1214806"/>
                </a:cubicBezTo>
                <a:cubicBezTo>
                  <a:pt x="596624" y="1235541"/>
                  <a:pt x="589679" y="1249373"/>
                  <a:pt x="589663" y="1249405"/>
                </a:cubicBezTo>
                <a:cubicBezTo>
                  <a:pt x="596600" y="1311684"/>
                  <a:pt x="582726" y="1408562"/>
                  <a:pt x="589663" y="1450081"/>
                </a:cubicBezTo>
                <a:cubicBezTo>
                  <a:pt x="589663" y="1505440"/>
                  <a:pt x="575788" y="1623078"/>
                  <a:pt x="589663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60" y="2121309"/>
                  <a:pt x="587061" y="2117416"/>
                  <a:pt x="582726" y="2121308"/>
                </a:cubicBezTo>
                <a:cubicBezTo>
                  <a:pt x="582726" y="2142040"/>
                  <a:pt x="582726" y="2148969"/>
                  <a:pt x="582726" y="2148988"/>
                </a:cubicBezTo>
                <a:cubicBezTo>
                  <a:pt x="582726" y="2148988"/>
                  <a:pt x="589663" y="2162828"/>
                  <a:pt x="589663" y="2183587"/>
                </a:cubicBezTo>
                <a:cubicBezTo>
                  <a:pt x="582739" y="2204307"/>
                  <a:pt x="575815" y="2204347"/>
                  <a:pt x="575788" y="2204347"/>
                </a:cubicBezTo>
                <a:cubicBezTo>
                  <a:pt x="575788" y="2204347"/>
                  <a:pt x="575788" y="2204347"/>
                  <a:pt x="596600" y="2266626"/>
                </a:cubicBezTo>
                <a:cubicBezTo>
                  <a:pt x="596600" y="2266626"/>
                  <a:pt x="596600" y="2266626"/>
                  <a:pt x="596600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85627" y="2294305"/>
                  <a:pt x="457885" y="2287393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3926" y="2224241"/>
                </a:cubicBezTo>
                <a:lnTo>
                  <a:pt x="457856" y="2218187"/>
                </a:lnTo>
                <a:cubicBezTo>
                  <a:pt x="457856" y="2218187"/>
                  <a:pt x="457856" y="2218187"/>
                  <a:pt x="456989" y="2218187"/>
                </a:cubicBezTo>
                <a:lnTo>
                  <a:pt x="450919" y="2218187"/>
                </a:lnTo>
                <a:cubicBezTo>
                  <a:pt x="450919" y="2211267"/>
                  <a:pt x="471730" y="2197427"/>
                  <a:pt x="457856" y="2190507"/>
                </a:cubicBezTo>
                <a:cubicBezTo>
                  <a:pt x="443982" y="2190507"/>
                  <a:pt x="437044" y="2155908"/>
                  <a:pt x="437044" y="2135148"/>
                </a:cubicBezTo>
                <a:cubicBezTo>
                  <a:pt x="437044" y="2107469"/>
                  <a:pt x="416233" y="1941392"/>
                  <a:pt x="402358" y="1872193"/>
                </a:cubicBezTo>
                <a:cubicBezTo>
                  <a:pt x="388484" y="1796075"/>
                  <a:pt x="402358" y="1650757"/>
                  <a:pt x="395421" y="1588479"/>
                </a:cubicBezTo>
                <a:cubicBezTo>
                  <a:pt x="388485" y="1533131"/>
                  <a:pt x="367681" y="1429364"/>
                  <a:pt x="367672" y="1429322"/>
                </a:cubicBezTo>
                <a:cubicBezTo>
                  <a:pt x="367672" y="1429322"/>
                  <a:pt x="339923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26049" y="2135148"/>
                  <a:pt x="326049" y="2162828"/>
                </a:cubicBezTo>
                <a:cubicBezTo>
                  <a:pt x="326049" y="2183587"/>
                  <a:pt x="326049" y="2225106"/>
                  <a:pt x="326049" y="2232026"/>
                </a:cubicBezTo>
                <a:cubicBezTo>
                  <a:pt x="326049" y="2238937"/>
                  <a:pt x="332968" y="2245848"/>
                  <a:pt x="332986" y="2245866"/>
                </a:cubicBezTo>
                <a:cubicBezTo>
                  <a:pt x="332986" y="2245866"/>
                  <a:pt x="332986" y="2245866"/>
                  <a:pt x="332986" y="2266626"/>
                </a:cubicBezTo>
                <a:cubicBezTo>
                  <a:pt x="332986" y="2266626"/>
                  <a:pt x="332986" y="2266626"/>
                  <a:pt x="249740" y="2280465"/>
                </a:cubicBezTo>
                <a:cubicBezTo>
                  <a:pt x="249740" y="2280465"/>
                  <a:pt x="249740" y="2280465"/>
                  <a:pt x="249740" y="2259706"/>
                </a:cubicBezTo>
                <a:cubicBezTo>
                  <a:pt x="249740" y="2259706"/>
                  <a:pt x="180367" y="2280465"/>
                  <a:pt x="110995" y="2287385"/>
                </a:cubicBezTo>
                <a:cubicBezTo>
                  <a:pt x="48594" y="2287385"/>
                  <a:pt x="53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13874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2" y="2232030"/>
                  <a:pt x="145654" y="2211287"/>
                  <a:pt x="145681" y="2211267"/>
                </a:cubicBezTo>
                <a:cubicBezTo>
                  <a:pt x="145681" y="2211267"/>
                  <a:pt x="145681" y="2211267"/>
                  <a:pt x="144814" y="2210402"/>
                </a:cubicBezTo>
                <a:lnTo>
                  <a:pt x="138744" y="2204347"/>
                </a:lnTo>
                <a:cubicBezTo>
                  <a:pt x="138744" y="2204347"/>
                  <a:pt x="145681" y="2197427"/>
                  <a:pt x="152618" y="2197427"/>
                </a:cubicBezTo>
                <a:cubicBezTo>
                  <a:pt x="159556" y="2190507"/>
                  <a:pt x="152618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38744" y="2045190"/>
                </a:cubicBezTo>
                <a:cubicBezTo>
                  <a:pt x="145681" y="2003671"/>
                  <a:pt x="145681" y="1713036"/>
                  <a:pt x="138744" y="1664597"/>
                </a:cubicBezTo>
                <a:cubicBezTo>
                  <a:pt x="131807" y="1616158"/>
                  <a:pt x="138744" y="1498520"/>
                  <a:pt x="124869" y="1429322"/>
                </a:cubicBezTo>
                <a:cubicBezTo>
                  <a:pt x="117934" y="1360139"/>
                  <a:pt x="110999" y="1201042"/>
                  <a:pt x="110995" y="1200966"/>
                </a:cubicBezTo>
                <a:cubicBezTo>
                  <a:pt x="110995" y="1200966"/>
                  <a:pt x="110995" y="1200966"/>
                  <a:pt x="90183" y="1194046"/>
                </a:cubicBezTo>
                <a:cubicBezTo>
                  <a:pt x="90183" y="1194046"/>
                  <a:pt x="83246" y="1194046"/>
                  <a:pt x="76309" y="1180206"/>
                </a:cubicBezTo>
                <a:cubicBezTo>
                  <a:pt x="69372" y="1166366"/>
                  <a:pt x="69372" y="1069488"/>
                  <a:pt x="69372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1623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1" y="391341"/>
                  <a:pt x="104027" y="391341"/>
                  <a:pt x="104058" y="391341"/>
                </a:cubicBezTo>
                <a:cubicBezTo>
                  <a:pt x="104058" y="391341"/>
                  <a:pt x="104058" y="391341"/>
                  <a:pt x="166493" y="370581"/>
                </a:cubicBezTo>
                <a:cubicBezTo>
                  <a:pt x="166493" y="370581"/>
                  <a:pt x="173430" y="363662"/>
                  <a:pt x="187304" y="363662"/>
                </a:cubicBezTo>
                <a:cubicBezTo>
                  <a:pt x="201179" y="356742"/>
                  <a:pt x="228928" y="342902"/>
                  <a:pt x="242803" y="342902"/>
                </a:cubicBezTo>
                <a:cubicBezTo>
                  <a:pt x="249735" y="335987"/>
                  <a:pt x="256667" y="356713"/>
                  <a:pt x="256677" y="356742"/>
                </a:cubicBezTo>
                <a:cubicBezTo>
                  <a:pt x="256677" y="356742"/>
                  <a:pt x="242827" y="356742"/>
                  <a:pt x="242803" y="356742"/>
                </a:cubicBezTo>
                <a:cubicBezTo>
                  <a:pt x="235865" y="363662"/>
                  <a:pt x="263614" y="412101"/>
                  <a:pt x="277489" y="460540"/>
                </a:cubicBezTo>
                <a:cubicBezTo>
                  <a:pt x="291356" y="508955"/>
                  <a:pt x="319084" y="557370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2" y="495139"/>
                  <a:pt x="353781" y="488236"/>
                  <a:pt x="353798" y="488219"/>
                </a:cubicBezTo>
                <a:cubicBezTo>
                  <a:pt x="353798" y="488219"/>
                  <a:pt x="353798" y="488219"/>
                  <a:pt x="352063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26049" y="460540"/>
                  <a:pt x="353798" y="425940"/>
                  <a:pt x="360735" y="425940"/>
                </a:cubicBezTo>
                <a:cubicBezTo>
                  <a:pt x="367669" y="419024"/>
                  <a:pt x="381533" y="460498"/>
                  <a:pt x="381547" y="460540"/>
                </a:cubicBezTo>
                <a:cubicBezTo>
                  <a:pt x="381547" y="467455"/>
                  <a:pt x="367691" y="481280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0"/>
                  <a:pt x="381535" y="564314"/>
                  <a:pt x="381547" y="564338"/>
                </a:cubicBezTo>
                <a:cubicBezTo>
                  <a:pt x="381547" y="564338"/>
                  <a:pt x="409296" y="522819"/>
                  <a:pt x="416233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37"/>
                  <a:pt x="444017" y="335994"/>
                  <a:pt x="443982" y="335982"/>
                </a:cubicBezTo>
                <a:close/>
                <a:moveTo>
                  <a:pt x="344370" y="198"/>
                </a:moveTo>
                <a:cubicBezTo>
                  <a:pt x="379412" y="2142"/>
                  <a:pt x="402773" y="17690"/>
                  <a:pt x="402773" y="17690"/>
                </a:cubicBezTo>
                <a:cubicBezTo>
                  <a:pt x="402787" y="17663"/>
                  <a:pt x="409716" y="3876"/>
                  <a:pt x="430461" y="10780"/>
                </a:cubicBezTo>
                <a:cubicBezTo>
                  <a:pt x="451226" y="24600"/>
                  <a:pt x="471992" y="52241"/>
                  <a:pt x="465070" y="79882"/>
                </a:cubicBezTo>
                <a:cubicBezTo>
                  <a:pt x="458148" y="107523"/>
                  <a:pt x="471992" y="121344"/>
                  <a:pt x="471992" y="121344"/>
                </a:cubicBezTo>
                <a:lnTo>
                  <a:pt x="459879" y="115297"/>
                </a:lnTo>
                <a:cubicBezTo>
                  <a:pt x="458138" y="114474"/>
                  <a:pt x="455059" y="126771"/>
                  <a:pt x="453062" y="137011"/>
                </a:cubicBezTo>
                <a:cubicBezTo>
                  <a:pt x="453875" y="135028"/>
                  <a:pt x="455514" y="132330"/>
                  <a:pt x="458196" y="129631"/>
                </a:cubicBezTo>
                <a:cubicBezTo>
                  <a:pt x="465094" y="122691"/>
                  <a:pt x="465094" y="136571"/>
                  <a:pt x="465094" y="150452"/>
                </a:cubicBezTo>
                <a:cubicBezTo>
                  <a:pt x="465094" y="164332"/>
                  <a:pt x="465094" y="185152"/>
                  <a:pt x="465094" y="192093"/>
                </a:cubicBezTo>
                <a:cubicBezTo>
                  <a:pt x="465094" y="199033"/>
                  <a:pt x="451298" y="205973"/>
                  <a:pt x="451298" y="205973"/>
                </a:cubicBezTo>
                <a:lnTo>
                  <a:pt x="447849" y="198165"/>
                </a:lnTo>
                <a:cubicBezTo>
                  <a:pt x="446125" y="197298"/>
                  <a:pt x="444400" y="199033"/>
                  <a:pt x="444400" y="205973"/>
                </a:cubicBezTo>
                <a:cubicBezTo>
                  <a:pt x="444400" y="212913"/>
                  <a:pt x="437503" y="233734"/>
                  <a:pt x="437503" y="247614"/>
                </a:cubicBezTo>
                <a:cubicBezTo>
                  <a:pt x="430605" y="261494"/>
                  <a:pt x="423707" y="275375"/>
                  <a:pt x="423707" y="275375"/>
                </a:cubicBezTo>
                <a:cubicBezTo>
                  <a:pt x="423707" y="275399"/>
                  <a:pt x="423707" y="282351"/>
                  <a:pt x="423707" y="303135"/>
                </a:cubicBezTo>
                <a:cubicBezTo>
                  <a:pt x="423707" y="323956"/>
                  <a:pt x="361625" y="344776"/>
                  <a:pt x="361625" y="344776"/>
                </a:cubicBezTo>
                <a:cubicBezTo>
                  <a:pt x="361554" y="344762"/>
                  <a:pt x="292646" y="330885"/>
                  <a:pt x="292646" y="310075"/>
                </a:cubicBezTo>
                <a:cubicBezTo>
                  <a:pt x="292646" y="296195"/>
                  <a:pt x="292646" y="290990"/>
                  <a:pt x="292646" y="289255"/>
                </a:cubicBezTo>
                <a:cubicBezTo>
                  <a:pt x="292616" y="289224"/>
                  <a:pt x="278842" y="275352"/>
                  <a:pt x="271952" y="254554"/>
                </a:cubicBezTo>
                <a:cubicBezTo>
                  <a:pt x="265054" y="233734"/>
                  <a:pt x="265054" y="212913"/>
                  <a:pt x="265054" y="212913"/>
                </a:cubicBezTo>
                <a:cubicBezTo>
                  <a:pt x="265041" y="212940"/>
                  <a:pt x="258149" y="226787"/>
                  <a:pt x="251258" y="219853"/>
                </a:cubicBezTo>
                <a:cubicBezTo>
                  <a:pt x="244360" y="205973"/>
                  <a:pt x="244360" y="185152"/>
                  <a:pt x="237462" y="171272"/>
                </a:cubicBezTo>
                <a:cubicBezTo>
                  <a:pt x="237462" y="157392"/>
                  <a:pt x="237462" y="143511"/>
                  <a:pt x="244360" y="143511"/>
                </a:cubicBezTo>
                <a:lnTo>
                  <a:pt x="245117" y="143328"/>
                </a:lnTo>
                <a:cubicBezTo>
                  <a:pt x="244823" y="142164"/>
                  <a:pt x="244211" y="142075"/>
                  <a:pt x="243569" y="142075"/>
                </a:cubicBezTo>
                <a:lnTo>
                  <a:pt x="237512" y="139483"/>
                </a:lnTo>
                <a:cubicBezTo>
                  <a:pt x="236624" y="142029"/>
                  <a:pt x="229736" y="128254"/>
                  <a:pt x="236647" y="128254"/>
                </a:cubicBezTo>
                <a:cubicBezTo>
                  <a:pt x="243569" y="128254"/>
                  <a:pt x="243569" y="114434"/>
                  <a:pt x="243569" y="114434"/>
                </a:cubicBezTo>
                <a:cubicBezTo>
                  <a:pt x="243542" y="114460"/>
                  <a:pt x="236647" y="121344"/>
                  <a:pt x="236647" y="121344"/>
                </a:cubicBezTo>
                <a:cubicBezTo>
                  <a:pt x="229725" y="121344"/>
                  <a:pt x="222803" y="121344"/>
                  <a:pt x="222803" y="121344"/>
                </a:cubicBezTo>
                <a:cubicBezTo>
                  <a:pt x="222834" y="121328"/>
                  <a:pt x="236647" y="114410"/>
                  <a:pt x="236647" y="93703"/>
                </a:cubicBezTo>
                <a:cubicBezTo>
                  <a:pt x="236647" y="72972"/>
                  <a:pt x="250491" y="24600"/>
                  <a:pt x="305866" y="3869"/>
                </a:cubicBezTo>
                <a:cubicBezTo>
                  <a:pt x="319710" y="414"/>
                  <a:pt x="332689" y="-450"/>
                  <a:pt x="344370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30"/>
          <p:cNvSpPr/>
          <p:nvPr/>
        </p:nvSpPr>
        <p:spPr bwMode="auto">
          <a:xfrm>
            <a:off x="8465745" y="2496179"/>
            <a:ext cx="695663" cy="2294305"/>
          </a:xfrm>
          <a:custGeom>
            <a:avLst/>
            <a:gdLst/>
            <a:ahLst/>
            <a:cxnLst/>
            <a:rect l="l" t="t" r="r" b="b"/>
            <a:pathLst>
              <a:path w="695663" h="2294305">
                <a:moveTo>
                  <a:pt x="443981" y="335982"/>
                </a:moveTo>
                <a:cubicBezTo>
                  <a:pt x="443981" y="335982"/>
                  <a:pt x="478667" y="342902"/>
                  <a:pt x="492542" y="349822"/>
                </a:cubicBezTo>
                <a:cubicBezTo>
                  <a:pt x="506416" y="349822"/>
                  <a:pt x="541102" y="356742"/>
                  <a:pt x="561914" y="377501"/>
                </a:cubicBezTo>
                <a:cubicBezTo>
                  <a:pt x="582717" y="391336"/>
                  <a:pt x="617384" y="384426"/>
                  <a:pt x="617411" y="384421"/>
                </a:cubicBezTo>
                <a:cubicBezTo>
                  <a:pt x="617411" y="384421"/>
                  <a:pt x="672909" y="405181"/>
                  <a:pt x="672909" y="412101"/>
                </a:cubicBezTo>
                <a:cubicBezTo>
                  <a:pt x="679846" y="419021"/>
                  <a:pt x="672909" y="474380"/>
                  <a:pt x="679846" y="515899"/>
                </a:cubicBezTo>
                <a:cubicBezTo>
                  <a:pt x="679846" y="515899"/>
                  <a:pt x="679846" y="654296"/>
                  <a:pt x="679846" y="744254"/>
                </a:cubicBezTo>
                <a:cubicBezTo>
                  <a:pt x="679846" y="819083"/>
                  <a:pt x="684646" y="802940"/>
                  <a:pt x="686784" y="799613"/>
                </a:cubicBezTo>
                <a:cubicBezTo>
                  <a:pt x="686784" y="813453"/>
                  <a:pt x="700658" y="931091"/>
                  <a:pt x="693721" y="944931"/>
                </a:cubicBezTo>
                <a:cubicBezTo>
                  <a:pt x="686784" y="965690"/>
                  <a:pt x="631286" y="1145607"/>
                  <a:pt x="624349" y="1159447"/>
                </a:cubicBezTo>
                <a:cubicBezTo>
                  <a:pt x="617411" y="1166366"/>
                  <a:pt x="624349" y="1214806"/>
                  <a:pt x="617411" y="1214806"/>
                </a:cubicBezTo>
                <a:cubicBezTo>
                  <a:pt x="596624" y="1235541"/>
                  <a:pt x="596600" y="1249373"/>
                  <a:pt x="596600" y="1249405"/>
                </a:cubicBezTo>
                <a:cubicBezTo>
                  <a:pt x="596600" y="1249405"/>
                  <a:pt x="596600" y="1249405"/>
                  <a:pt x="595733" y="1249405"/>
                </a:cubicBezTo>
                <a:lnTo>
                  <a:pt x="589663" y="1249405"/>
                </a:lnTo>
                <a:cubicBezTo>
                  <a:pt x="596600" y="1311684"/>
                  <a:pt x="582725" y="1408562"/>
                  <a:pt x="589663" y="1450081"/>
                </a:cubicBezTo>
                <a:cubicBezTo>
                  <a:pt x="589663" y="1505440"/>
                  <a:pt x="575788" y="1623078"/>
                  <a:pt x="589663" y="1685357"/>
                </a:cubicBezTo>
                <a:cubicBezTo>
                  <a:pt x="596600" y="1740716"/>
                  <a:pt x="589663" y="1982911"/>
                  <a:pt x="589663" y="2059030"/>
                </a:cubicBezTo>
                <a:cubicBezTo>
                  <a:pt x="584459" y="2121309"/>
                  <a:pt x="587061" y="2117416"/>
                  <a:pt x="582725" y="2121308"/>
                </a:cubicBezTo>
                <a:cubicBezTo>
                  <a:pt x="582725" y="2142044"/>
                  <a:pt x="589647" y="2148972"/>
                  <a:pt x="589663" y="2148988"/>
                </a:cubicBezTo>
                <a:cubicBezTo>
                  <a:pt x="589663" y="2148988"/>
                  <a:pt x="589663" y="2162828"/>
                  <a:pt x="589663" y="2183587"/>
                </a:cubicBezTo>
                <a:cubicBezTo>
                  <a:pt x="582739" y="2204306"/>
                  <a:pt x="575815" y="2204347"/>
                  <a:pt x="575788" y="2204347"/>
                </a:cubicBezTo>
                <a:cubicBezTo>
                  <a:pt x="575788" y="2204347"/>
                  <a:pt x="575788" y="2204347"/>
                  <a:pt x="596600" y="2266626"/>
                </a:cubicBezTo>
                <a:cubicBezTo>
                  <a:pt x="596600" y="2266626"/>
                  <a:pt x="596600" y="2266626"/>
                  <a:pt x="597467" y="2266626"/>
                </a:cubicBezTo>
                <a:lnTo>
                  <a:pt x="603537" y="2266626"/>
                </a:lnTo>
                <a:cubicBezTo>
                  <a:pt x="603537" y="2266626"/>
                  <a:pt x="603537" y="2266626"/>
                  <a:pt x="603537" y="2287385"/>
                </a:cubicBezTo>
                <a:cubicBezTo>
                  <a:pt x="575788" y="2294305"/>
                  <a:pt x="561914" y="2294305"/>
                  <a:pt x="527228" y="2294305"/>
                </a:cubicBezTo>
                <a:cubicBezTo>
                  <a:pt x="492563" y="2294305"/>
                  <a:pt x="457897" y="2287393"/>
                  <a:pt x="457856" y="2287385"/>
                </a:cubicBezTo>
                <a:cubicBezTo>
                  <a:pt x="457856" y="2287385"/>
                  <a:pt x="457856" y="2287385"/>
                  <a:pt x="457856" y="2266626"/>
                </a:cubicBezTo>
                <a:cubicBezTo>
                  <a:pt x="457856" y="2266626"/>
                  <a:pt x="457856" y="2266626"/>
                  <a:pt x="458723" y="2265761"/>
                </a:cubicBezTo>
                <a:lnTo>
                  <a:pt x="464793" y="2259706"/>
                </a:lnTo>
                <a:cubicBezTo>
                  <a:pt x="464793" y="2259706"/>
                  <a:pt x="464793" y="2259706"/>
                  <a:pt x="464793" y="2232026"/>
                </a:cubicBezTo>
                <a:cubicBezTo>
                  <a:pt x="464793" y="2232026"/>
                  <a:pt x="464793" y="2232026"/>
                  <a:pt x="464793" y="2231161"/>
                </a:cubicBezTo>
                <a:lnTo>
                  <a:pt x="464793" y="2225106"/>
                </a:lnTo>
                <a:cubicBezTo>
                  <a:pt x="464793" y="2225106"/>
                  <a:pt x="464793" y="2225106"/>
                  <a:pt x="464793" y="2224241"/>
                </a:cubicBezTo>
                <a:lnTo>
                  <a:pt x="464793" y="2218187"/>
                </a:lnTo>
                <a:cubicBezTo>
                  <a:pt x="464793" y="2218187"/>
                  <a:pt x="457878" y="2218187"/>
                  <a:pt x="457856" y="2218187"/>
                </a:cubicBezTo>
                <a:cubicBezTo>
                  <a:pt x="450919" y="2211267"/>
                  <a:pt x="471730" y="2197427"/>
                  <a:pt x="457856" y="2190507"/>
                </a:cubicBezTo>
                <a:cubicBezTo>
                  <a:pt x="443981" y="2190507"/>
                  <a:pt x="437044" y="2155908"/>
                  <a:pt x="437044" y="2135148"/>
                </a:cubicBezTo>
                <a:cubicBezTo>
                  <a:pt x="437044" y="2107469"/>
                  <a:pt x="416232" y="1941392"/>
                  <a:pt x="402358" y="1872193"/>
                </a:cubicBezTo>
                <a:cubicBezTo>
                  <a:pt x="395421" y="1796075"/>
                  <a:pt x="402358" y="1650757"/>
                  <a:pt x="395421" y="1588479"/>
                </a:cubicBezTo>
                <a:cubicBezTo>
                  <a:pt x="388485" y="1533130"/>
                  <a:pt x="367680" y="1429360"/>
                  <a:pt x="367672" y="1429322"/>
                </a:cubicBezTo>
                <a:cubicBezTo>
                  <a:pt x="367672" y="1429322"/>
                  <a:pt x="346860" y="1574639"/>
                  <a:pt x="339923" y="1602318"/>
                </a:cubicBezTo>
                <a:cubicBezTo>
                  <a:pt x="339923" y="1629998"/>
                  <a:pt x="291363" y="1886033"/>
                  <a:pt x="291363" y="1920632"/>
                </a:cubicBezTo>
                <a:cubicBezTo>
                  <a:pt x="291363" y="1955232"/>
                  <a:pt x="326049" y="2135148"/>
                  <a:pt x="326049" y="2162828"/>
                </a:cubicBezTo>
                <a:cubicBezTo>
                  <a:pt x="326049" y="2183587"/>
                  <a:pt x="332986" y="2225106"/>
                  <a:pt x="332986" y="2232026"/>
                </a:cubicBezTo>
                <a:cubicBezTo>
                  <a:pt x="332986" y="2238936"/>
                  <a:pt x="332986" y="2245846"/>
                  <a:pt x="332986" y="2245866"/>
                </a:cubicBezTo>
                <a:cubicBezTo>
                  <a:pt x="332986" y="2245866"/>
                  <a:pt x="332986" y="2245866"/>
                  <a:pt x="339923" y="2266626"/>
                </a:cubicBezTo>
                <a:cubicBezTo>
                  <a:pt x="339923" y="2266626"/>
                  <a:pt x="339923" y="2266626"/>
                  <a:pt x="249739" y="2280465"/>
                </a:cubicBezTo>
                <a:cubicBezTo>
                  <a:pt x="249739" y="2280465"/>
                  <a:pt x="249739" y="2280465"/>
                  <a:pt x="249739" y="2259706"/>
                </a:cubicBezTo>
                <a:cubicBezTo>
                  <a:pt x="249739" y="2259706"/>
                  <a:pt x="180367" y="2280465"/>
                  <a:pt x="117933" y="2287385"/>
                </a:cubicBezTo>
                <a:cubicBezTo>
                  <a:pt x="48599" y="2287385"/>
                  <a:pt x="55" y="2273561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7" y="2266626"/>
                </a:cubicBezTo>
                <a:lnTo>
                  <a:pt x="6937" y="2266626"/>
                </a:lnTo>
                <a:cubicBezTo>
                  <a:pt x="6937" y="2266626"/>
                  <a:pt x="6937" y="2245866"/>
                  <a:pt x="20812" y="2245866"/>
                </a:cubicBezTo>
                <a:cubicBezTo>
                  <a:pt x="27749" y="2238946"/>
                  <a:pt x="76309" y="2245866"/>
                  <a:pt x="97121" y="2238946"/>
                </a:cubicBezTo>
                <a:cubicBezTo>
                  <a:pt x="117925" y="2232029"/>
                  <a:pt x="145661" y="2211282"/>
                  <a:pt x="145681" y="2211267"/>
                </a:cubicBezTo>
                <a:cubicBezTo>
                  <a:pt x="145681" y="2211267"/>
                  <a:pt x="145681" y="2211267"/>
                  <a:pt x="145681" y="2210402"/>
                </a:cubicBezTo>
                <a:lnTo>
                  <a:pt x="145681" y="2204347"/>
                </a:lnTo>
                <a:cubicBezTo>
                  <a:pt x="145681" y="2204347"/>
                  <a:pt x="145681" y="2197427"/>
                  <a:pt x="152619" y="2197427"/>
                </a:cubicBezTo>
                <a:cubicBezTo>
                  <a:pt x="159556" y="2190507"/>
                  <a:pt x="152619" y="2169748"/>
                  <a:pt x="145681" y="2162828"/>
                </a:cubicBezTo>
                <a:cubicBezTo>
                  <a:pt x="138744" y="2148988"/>
                  <a:pt x="166493" y="2128228"/>
                  <a:pt x="159556" y="2114389"/>
                </a:cubicBezTo>
                <a:cubicBezTo>
                  <a:pt x="145681" y="2107469"/>
                  <a:pt x="138744" y="2079789"/>
                  <a:pt x="145681" y="2045190"/>
                </a:cubicBezTo>
                <a:cubicBezTo>
                  <a:pt x="145681" y="2003671"/>
                  <a:pt x="152619" y="1713036"/>
                  <a:pt x="138744" y="1664597"/>
                </a:cubicBezTo>
                <a:cubicBezTo>
                  <a:pt x="131807" y="1616158"/>
                  <a:pt x="138744" y="1498520"/>
                  <a:pt x="131807" y="1429322"/>
                </a:cubicBezTo>
                <a:cubicBezTo>
                  <a:pt x="117936" y="1360139"/>
                  <a:pt x="110998" y="1201042"/>
                  <a:pt x="110995" y="1200966"/>
                </a:cubicBezTo>
                <a:cubicBezTo>
                  <a:pt x="110995" y="1200966"/>
                  <a:pt x="110995" y="1200966"/>
                  <a:pt x="109261" y="1200101"/>
                </a:cubicBezTo>
                <a:lnTo>
                  <a:pt x="97121" y="1194046"/>
                </a:lnTo>
                <a:cubicBezTo>
                  <a:pt x="97121" y="1194046"/>
                  <a:pt x="83247" y="1194046"/>
                  <a:pt x="76309" y="1180206"/>
                </a:cubicBezTo>
                <a:cubicBezTo>
                  <a:pt x="76309" y="1166366"/>
                  <a:pt x="69372" y="1069488"/>
                  <a:pt x="76309" y="1034889"/>
                </a:cubicBezTo>
                <a:cubicBezTo>
                  <a:pt x="76309" y="1000290"/>
                  <a:pt x="62435" y="854972"/>
                  <a:pt x="69372" y="778854"/>
                </a:cubicBezTo>
                <a:cubicBezTo>
                  <a:pt x="76309" y="695815"/>
                  <a:pt x="48560" y="522819"/>
                  <a:pt x="48560" y="502059"/>
                </a:cubicBezTo>
                <a:cubicBezTo>
                  <a:pt x="48560" y="481299"/>
                  <a:pt x="62435" y="474380"/>
                  <a:pt x="62435" y="453620"/>
                </a:cubicBezTo>
                <a:cubicBezTo>
                  <a:pt x="62435" y="432860"/>
                  <a:pt x="62435" y="405181"/>
                  <a:pt x="76309" y="391341"/>
                </a:cubicBezTo>
                <a:cubicBezTo>
                  <a:pt x="83242" y="391341"/>
                  <a:pt x="104028" y="391341"/>
                  <a:pt x="104058" y="391341"/>
                </a:cubicBezTo>
                <a:cubicBezTo>
                  <a:pt x="104058" y="391341"/>
                  <a:pt x="104058" y="391341"/>
                  <a:pt x="166493" y="370581"/>
                </a:cubicBezTo>
                <a:cubicBezTo>
                  <a:pt x="166493" y="370581"/>
                  <a:pt x="173430" y="363662"/>
                  <a:pt x="187305" y="363662"/>
                </a:cubicBezTo>
                <a:cubicBezTo>
                  <a:pt x="201179" y="356742"/>
                  <a:pt x="228928" y="342902"/>
                  <a:pt x="242802" y="342902"/>
                </a:cubicBezTo>
                <a:cubicBezTo>
                  <a:pt x="256668" y="335987"/>
                  <a:pt x="256677" y="356714"/>
                  <a:pt x="256677" y="356742"/>
                </a:cubicBezTo>
                <a:cubicBezTo>
                  <a:pt x="256677" y="356742"/>
                  <a:pt x="249739" y="356742"/>
                  <a:pt x="242802" y="356742"/>
                </a:cubicBezTo>
                <a:cubicBezTo>
                  <a:pt x="235865" y="363662"/>
                  <a:pt x="263614" y="412101"/>
                  <a:pt x="277488" y="460540"/>
                </a:cubicBezTo>
                <a:cubicBezTo>
                  <a:pt x="291356" y="508953"/>
                  <a:pt x="319083" y="557367"/>
                  <a:pt x="319112" y="557418"/>
                </a:cubicBezTo>
                <a:cubicBezTo>
                  <a:pt x="319112" y="557418"/>
                  <a:pt x="332986" y="502059"/>
                  <a:pt x="339923" y="495139"/>
                </a:cubicBezTo>
                <a:cubicBezTo>
                  <a:pt x="346851" y="495139"/>
                  <a:pt x="353779" y="488238"/>
                  <a:pt x="353798" y="488219"/>
                </a:cubicBezTo>
                <a:cubicBezTo>
                  <a:pt x="353798" y="488219"/>
                  <a:pt x="353798" y="488219"/>
                  <a:pt x="352064" y="488219"/>
                </a:cubicBezTo>
                <a:lnTo>
                  <a:pt x="339923" y="488219"/>
                </a:lnTo>
                <a:cubicBezTo>
                  <a:pt x="339923" y="488219"/>
                  <a:pt x="326049" y="474380"/>
                  <a:pt x="326049" y="467460"/>
                </a:cubicBezTo>
                <a:cubicBezTo>
                  <a:pt x="332986" y="460540"/>
                  <a:pt x="353798" y="425940"/>
                  <a:pt x="360735" y="425940"/>
                </a:cubicBezTo>
                <a:cubicBezTo>
                  <a:pt x="367669" y="419024"/>
                  <a:pt x="381533" y="460501"/>
                  <a:pt x="381546" y="460540"/>
                </a:cubicBezTo>
                <a:cubicBezTo>
                  <a:pt x="381546" y="467453"/>
                  <a:pt x="367700" y="481272"/>
                  <a:pt x="367672" y="481299"/>
                </a:cubicBezTo>
                <a:cubicBezTo>
                  <a:pt x="367672" y="481299"/>
                  <a:pt x="374609" y="508979"/>
                  <a:pt x="374609" y="529738"/>
                </a:cubicBezTo>
                <a:cubicBezTo>
                  <a:pt x="374609" y="550482"/>
                  <a:pt x="381535" y="564316"/>
                  <a:pt x="381546" y="564338"/>
                </a:cubicBezTo>
                <a:cubicBezTo>
                  <a:pt x="381546" y="564338"/>
                  <a:pt x="416232" y="522819"/>
                  <a:pt x="416232" y="508979"/>
                </a:cubicBezTo>
                <a:cubicBezTo>
                  <a:pt x="423170" y="495139"/>
                  <a:pt x="464793" y="419021"/>
                  <a:pt x="464793" y="384421"/>
                </a:cubicBezTo>
                <a:cubicBezTo>
                  <a:pt x="464793" y="342935"/>
                  <a:pt x="444015" y="335993"/>
                  <a:pt x="443981" y="335982"/>
                </a:cubicBezTo>
                <a:close/>
                <a:moveTo>
                  <a:pt x="343811" y="198"/>
                </a:moveTo>
                <a:cubicBezTo>
                  <a:pt x="379006" y="2142"/>
                  <a:pt x="402470" y="17690"/>
                  <a:pt x="402470" y="17690"/>
                </a:cubicBezTo>
                <a:cubicBezTo>
                  <a:pt x="402484" y="17663"/>
                  <a:pt x="409442" y="3876"/>
                  <a:pt x="430278" y="10780"/>
                </a:cubicBezTo>
                <a:cubicBezTo>
                  <a:pt x="451135" y="24600"/>
                  <a:pt x="471991" y="52241"/>
                  <a:pt x="465039" y="79882"/>
                </a:cubicBezTo>
                <a:cubicBezTo>
                  <a:pt x="465039" y="107523"/>
                  <a:pt x="471991" y="121344"/>
                  <a:pt x="471991" y="121344"/>
                </a:cubicBezTo>
                <a:lnTo>
                  <a:pt x="465908" y="115297"/>
                </a:lnTo>
                <a:cubicBezTo>
                  <a:pt x="465025" y="114461"/>
                  <a:pt x="461248" y="121971"/>
                  <a:pt x="457662" y="130145"/>
                </a:cubicBezTo>
                <a:cubicBezTo>
                  <a:pt x="457730" y="129926"/>
                  <a:pt x="457876" y="129779"/>
                  <a:pt x="458024" y="129631"/>
                </a:cubicBezTo>
                <a:cubicBezTo>
                  <a:pt x="465008" y="122691"/>
                  <a:pt x="465008" y="136571"/>
                  <a:pt x="465008" y="150452"/>
                </a:cubicBezTo>
                <a:cubicBezTo>
                  <a:pt x="471992" y="164332"/>
                  <a:pt x="465008" y="185152"/>
                  <a:pt x="465008" y="192093"/>
                </a:cubicBezTo>
                <a:cubicBezTo>
                  <a:pt x="465008" y="199033"/>
                  <a:pt x="458024" y="205973"/>
                  <a:pt x="451039" y="205973"/>
                </a:cubicBezTo>
                <a:lnTo>
                  <a:pt x="447547" y="198165"/>
                </a:lnTo>
                <a:cubicBezTo>
                  <a:pt x="445801" y="197298"/>
                  <a:pt x="444055" y="199033"/>
                  <a:pt x="444055" y="205973"/>
                </a:cubicBezTo>
                <a:cubicBezTo>
                  <a:pt x="444055" y="212913"/>
                  <a:pt x="444055" y="233734"/>
                  <a:pt x="437071" y="247614"/>
                </a:cubicBezTo>
                <a:cubicBezTo>
                  <a:pt x="437071" y="261494"/>
                  <a:pt x="423103" y="275375"/>
                  <a:pt x="423103" y="275375"/>
                </a:cubicBezTo>
                <a:cubicBezTo>
                  <a:pt x="423103" y="275414"/>
                  <a:pt x="423103" y="282374"/>
                  <a:pt x="423103" y="303135"/>
                </a:cubicBezTo>
                <a:cubicBezTo>
                  <a:pt x="423103" y="323956"/>
                  <a:pt x="367229" y="344776"/>
                  <a:pt x="367229" y="344776"/>
                </a:cubicBezTo>
                <a:cubicBezTo>
                  <a:pt x="367187" y="344769"/>
                  <a:pt x="290403" y="330890"/>
                  <a:pt x="290403" y="310075"/>
                </a:cubicBezTo>
                <a:cubicBezTo>
                  <a:pt x="290403" y="296195"/>
                  <a:pt x="290403" y="290990"/>
                  <a:pt x="290403" y="289255"/>
                </a:cubicBezTo>
                <a:cubicBezTo>
                  <a:pt x="290371" y="289223"/>
                  <a:pt x="276427" y="275351"/>
                  <a:pt x="269451" y="254554"/>
                </a:cubicBezTo>
                <a:cubicBezTo>
                  <a:pt x="262467" y="233734"/>
                  <a:pt x="262467" y="212913"/>
                  <a:pt x="262467" y="212913"/>
                </a:cubicBezTo>
                <a:cubicBezTo>
                  <a:pt x="262452" y="212943"/>
                  <a:pt x="255475" y="226786"/>
                  <a:pt x="248498" y="219853"/>
                </a:cubicBezTo>
                <a:cubicBezTo>
                  <a:pt x="241514" y="205973"/>
                  <a:pt x="241514" y="185152"/>
                  <a:pt x="241514" y="171272"/>
                </a:cubicBezTo>
                <a:cubicBezTo>
                  <a:pt x="234530" y="157392"/>
                  <a:pt x="241514" y="143511"/>
                  <a:pt x="248498" y="143511"/>
                </a:cubicBezTo>
                <a:lnTo>
                  <a:pt x="250115" y="142828"/>
                </a:lnTo>
                <a:cubicBezTo>
                  <a:pt x="250090" y="142144"/>
                  <a:pt x="249806" y="142075"/>
                  <a:pt x="249522" y="142075"/>
                </a:cubicBezTo>
                <a:lnTo>
                  <a:pt x="237356" y="139483"/>
                </a:lnTo>
                <a:cubicBezTo>
                  <a:pt x="235596" y="142031"/>
                  <a:pt x="228677" y="128254"/>
                  <a:pt x="235618" y="128254"/>
                </a:cubicBezTo>
                <a:cubicBezTo>
                  <a:pt x="242570" y="128254"/>
                  <a:pt x="242570" y="114434"/>
                  <a:pt x="242570" y="114434"/>
                </a:cubicBezTo>
                <a:cubicBezTo>
                  <a:pt x="242544" y="114460"/>
                  <a:pt x="235618" y="121344"/>
                  <a:pt x="235618" y="121344"/>
                </a:cubicBezTo>
                <a:lnTo>
                  <a:pt x="229535" y="121344"/>
                </a:lnTo>
                <a:cubicBezTo>
                  <a:pt x="228699" y="121327"/>
                  <a:pt x="242570" y="114409"/>
                  <a:pt x="242570" y="93703"/>
                </a:cubicBezTo>
                <a:cubicBezTo>
                  <a:pt x="242570" y="72972"/>
                  <a:pt x="249522" y="24600"/>
                  <a:pt x="305140" y="3869"/>
                </a:cubicBezTo>
                <a:cubicBezTo>
                  <a:pt x="319044" y="414"/>
                  <a:pt x="332079" y="-450"/>
                  <a:pt x="343811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33"/>
          <p:cNvSpPr/>
          <p:nvPr/>
        </p:nvSpPr>
        <p:spPr bwMode="auto">
          <a:xfrm>
            <a:off x="9289528" y="2496179"/>
            <a:ext cx="686881" cy="2294305"/>
          </a:xfrm>
          <a:custGeom>
            <a:avLst/>
            <a:gdLst/>
            <a:ahLst/>
            <a:cxnLst/>
            <a:rect l="l" t="t" r="r" b="b"/>
            <a:pathLst>
              <a:path w="686881" h="2294305">
                <a:moveTo>
                  <a:pt x="435874" y="335982"/>
                </a:moveTo>
                <a:cubicBezTo>
                  <a:pt x="435874" y="335982"/>
                  <a:pt x="477385" y="342902"/>
                  <a:pt x="484304" y="349822"/>
                </a:cubicBezTo>
                <a:cubicBezTo>
                  <a:pt x="498141" y="349822"/>
                  <a:pt x="532735" y="356742"/>
                  <a:pt x="553490" y="377501"/>
                </a:cubicBezTo>
                <a:cubicBezTo>
                  <a:pt x="574234" y="391333"/>
                  <a:pt x="608799" y="384429"/>
                  <a:pt x="608839" y="384421"/>
                </a:cubicBezTo>
                <a:cubicBezTo>
                  <a:pt x="608839" y="384421"/>
                  <a:pt x="664189" y="405181"/>
                  <a:pt x="664189" y="412101"/>
                </a:cubicBezTo>
                <a:cubicBezTo>
                  <a:pt x="671107" y="419021"/>
                  <a:pt x="671107" y="474380"/>
                  <a:pt x="671107" y="515899"/>
                </a:cubicBezTo>
                <a:cubicBezTo>
                  <a:pt x="671107" y="515899"/>
                  <a:pt x="671107" y="654296"/>
                  <a:pt x="671107" y="744254"/>
                </a:cubicBezTo>
                <a:cubicBezTo>
                  <a:pt x="671107" y="819075"/>
                  <a:pt x="675893" y="802944"/>
                  <a:pt x="678026" y="799613"/>
                </a:cubicBezTo>
                <a:cubicBezTo>
                  <a:pt x="678026" y="813453"/>
                  <a:pt x="691863" y="931091"/>
                  <a:pt x="684944" y="944931"/>
                </a:cubicBezTo>
                <a:cubicBezTo>
                  <a:pt x="678026" y="965690"/>
                  <a:pt x="622677" y="1145607"/>
                  <a:pt x="615758" y="1159447"/>
                </a:cubicBezTo>
                <a:cubicBezTo>
                  <a:pt x="615758" y="1166366"/>
                  <a:pt x="615758" y="1214806"/>
                  <a:pt x="608839" y="1214806"/>
                </a:cubicBezTo>
                <a:cubicBezTo>
                  <a:pt x="595017" y="1235542"/>
                  <a:pt x="588099" y="1249375"/>
                  <a:pt x="588084" y="1249405"/>
                </a:cubicBezTo>
                <a:cubicBezTo>
                  <a:pt x="588084" y="1311684"/>
                  <a:pt x="581165" y="1408562"/>
                  <a:pt x="581165" y="1450081"/>
                </a:cubicBezTo>
                <a:cubicBezTo>
                  <a:pt x="581165" y="1505440"/>
                  <a:pt x="574246" y="1623078"/>
                  <a:pt x="581165" y="1685357"/>
                </a:cubicBezTo>
                <a:cubicBezTo>
                  <a:pt x="588084" y="1740716"/>
                  <a:pt x="588084" y="1982911"/>
                  <a:pt x="581165" y="2059030"/>
                </a:cubicBezTo>
                <a:cubicBezTo>
                  <a:pt x="575976" y="2121309"/>
                  <a:pt x="578570" y="2117416"/>
                  <a:pt x="581165" y="2121308"/>
                </a:cubicBezTo>
                <a:cubicBezTo>
                  <a:pt x="574258" y="2142033"/>
                  <a:pt x="581142" y="2148965"/>
                  <a:pt x="581165" y="2148988"/>
                </a:cubicBezTo>
                <a:cubicBezTo>
                  <a:pt x="581165" y="2148988"/>
                  <a:pt x="581165" y="2162828"/>
                  <a:pt x="581165" y="2183587"/>
                </a:cubicBezTo>
                <a:cubicBezTo>
                  <a:pt x="581165" y="2204320"/>
                  <a:pt x="567363" y="2204347"/>
                  <a:pt x="567328" y="2204347"/>
                </a:cubicBezTo>
                <a:cubicBezTo>
                  <a:pt x="567328" y="2204347"/>
                  <a:pt x="567328" y="2204347"/>
                  <a:pt x="588084" y="2266626"/>
                </a:cubicBezTo>
                <a:cubicBezTo>
                  <a:pt x="588084" y="2266626"/>
                  <a:pt x="588084" y="2266626"/>
                  <a:pt x="588949" y="2266626"/>
                </a:cubicBezTo>
                <a:lnTo>
                  <a:pt x="595002" y="2266626"/>
                </a:lnTo>
                <a:cubicBezTo>
                  <a:pt x="595002" y="2266626"/>
                  <a:pt x="595002" y="2266626"/>
                  <a:pt x="595002" y="2287385"/>
                </a:cubicBezTo>
                <a:cubicBezTo>
                  <a:pt x="567328" y="2294305"/>
                  <a:pt x="560409" y="2294305"/>
                  <a:pt x="518897" y="2294305"/>
                </a:cubicBezTo>
                <a:cubicBezTo>
                  <a:pt x="484331" y="2294305"/>
                  <a:pt x="456674" y="2287396"/>
                  <a:pt x="456630" y="2287385"/>
                </a:cubicBezTo>
                <a:cubicBezTo>
                  <a:pt x="456630" y="2287385"/>
                  <a:pt x="456630" y="2287385"/>
                  <a:pt x="456630" y="2266626"/>
                </a:cubicBezTo>
                <a:cubicBezTo>
                  <a:pt x="456630" y="2266626"/>
                  <a:pt x="456630" y="2266626"/>
                  <a:pt x="456630" y="2265761"/>
                </a:cubicBezTo>
                <a:lnTo>
                  <a:pt x="456630" y="2259706"/>
                </a:lnTo>
                <a:cubicBezTo>
                  <a:pt x="456630" y="2259706"/>
                  <a:pt x="456630" y="2259706"/>
                  <a:pt x="463548" y="2232026"/>
                </a:cubicBezTo>
                <a:cubicBezTo>
                  <a:pt x="463548" y="2232026"/>
                  <a:pt x="463548" y="2232026"/>
                  <a:pt x="463548" y="2231161"/>
                </a:cubicBezTo>
                <a:lnTo>
                  <a:pt x="463548" y="2225106"/>
                </a:lnTo>
                <a:cubicBezTo>
                  <a:pt x="463548" y="2225106"/>
                  <a:pt x="463548" y="2225106"/>
                  <a:pt x="462683" y="2224241"/>
                </a:cubicBezTo>
                <a:lnTo>
                  <a:pt x="456630" y="2218187"/>
                </a:lnTo>
                <a:cubicBezTo>
                  <a:pt x="456630" y="2218187"/>
                  <a:pt x="456630" y="2218187"/>
                  <a:pt x="455765" y="2218187"/>
                </a:cubicBezTo>
                <a:lnTo>
                  <a:pt x="449711" y="2218187"/>
                </a:lnTo>
                <a:cubicBezTo>
                  <a:pt x="442792" y="2211267"/>
                  <a:pt x="463548" y="2197427"/>
                  <a:pt x="449711" y="2190507"/>
                </a:cubicBezTo>
                <a:cubicBezTo>
                  <a:pt x="435874" y="2190507"/>
                  <a:pt x="428955" y="2155908"/>
                  <a:pt x="428955" y="2135148"/>
                </a:cubicBezTo>
                <a:cubicBezTo>
                  <a:pt x="428955" y="2107469"/>
                  <a:pt x="408199" y="1941392"/>
                  <a:pt x="394362" y="1872193"/>
                </a:cubicBezTo>
                <a:cubicBezTo>
                  <a:pt x="387443" y="1796075"/>
                  <a:pt x="394362" y="1650757"/>
                  <a:pt x="387443" y="1588479"/>
                </a:cubicBezTo>
                <a:cubicBezTo>
                  <a:pt x="380526" y="1533131"/>
                  <a:pt x="359777" y="1429363"/>
                  <a:pt x="359769" y="1429322"/>
                </a:cubicBezTo>
                <a:cubicBezTo>
                  <a:pt x="359769" y="1429322"/>
                  <a:pt x="339013" y="1574639"/>
                  <a:pt x="339013" y="1602318"/>
                </a:cubicBezTo>
                <a:cubicBezTo>
                  <a:pt x="332094" y="1629998"/>
                  <a:pt x="290582" y="1886033"/>
                  <a:pt x="290582" y="1920632"/>
                </a:cubicBezTo>
                <a:cubicBezTo>
                  <a:pt x="290582" y="1955232"/>
                  <a:pt x="318257" y="2135148"/>
                  <a:pt x="318257" y="2162828"/>
                </a:cubicBezTo>
                <a:cubicBezTo>
                  <a:pt x="318257" y="2183587"/>
                  <a:pt x="325176" y="2225106"/>
                  <a:pt x="325176" y="2232026"/>
                </a:cubicBezTo>
                <a:cubicBezTo>
                  <a:pt x="325176" y="2238938"/>
                  <a:pt x="332078" y="2245850"/>
                  <a:pt x="332094" y="2245866"/>
                </a:cubicBezTo>
                <a:cubicBezTo>
                  <a:pt x="332094" y="2245866"/>
                  <a:pt x="332094" y="2245866"/>
                  <a:pt x="332094" y="2266626"/>
                </a:cubicBezTo>
                <a:cubicBezTo>
                  <a:pt x="332094" y="2266626"/>
                  <a:pt x="332094" y="2266626"/>
                  <a:pt x="242152" y="2280465"/>
                </a:cubicBezTo>
                <a:cubicBezTo>
                  <a:pt x="242152" y="2280465"/>
                  <a:pt x="242152" y="2280465"/>
                  <a:pt x="242152" y="2259706"/>
                </a:cubicBezTo>
                <a:cubicBezTo>
                  <a:pt x="242152" y="2259706"/>
                  <a:pt x="179884" y="2280465"/>
                  <a:pt x="110698" y="2287385"/>
                </a:cubicBezTo>
                <a:cubicBezTo>
                  <a:pt x="41547" y="2287385"/>
                  <a:pt x="42" y="2273560"/>
                  <a:pt x="0" y="2273546"/>
                </a:cubicBezTo>
                <a:cubicBezTo>
                  <a:pt x="0" y="2273546"/>
                  <a:pt x="0" y="2273546"/>
                  <a:pt x="0" y="2272681"/>
                </a:cubicBezTo>
                <a:lnTo>
                  <a:pt x="0" y="2266626"/>
                </a:lnTo>
                <a:cubicBezTo>
                  <a:pt x="0" y="2266626"/>
                  <a:pt x="0" y="2266626"/>
                  <a:pt x="865" y="2266626"/>
                </a:cubicBezTo>
                <a:lnTo>
                  <a:pt x="6919" y="2266626"/>
                </a:lnTo>
                <a:cubicBezTo>
                  <a:pt x="6919" y="2266626"/>
                  <a:pt x="0" y="2245866"/>
                  <a:pt x="13837" y="2245866"/>
                </a:cubicBezTo>
                <a:cubicBezTo>
                  <a:pt x="20756" y="2238946"/>
                  <a:pt x="69186" y="2245866"/>
                  <a:pt x="89942" y="2238946"/>
                </a:cubicBezTo>
                <a:cubicBezTo>
                  <a:pt x="110690" y="2232029"/>
                  <a:pt x="145265" y="2211282"/>
                  <a:pt x="145291" y="2211267"/>
                </a:cubicBezTo>
                <a:cubicBezTo>
                  <a:pt x="145291" y="2211267"/>
                  <a:pt x="145291" y="2211267"/>
                  <a:pt x="144426" y="2210402"/>
                </a:cubicBezTo>
                <a:lnTo>
                  <a:pt x="138373" y="2204347"/>
                </a:lnTo>
                <a:cubicBezTo>
                  <a:pt x="138373" y="2204347"/>
                  <a:pt x="145272" y="2197446"/>
                  <a:pt x="145291" y="2197427"/>
                </a:cubicBezTo>
                <a:cubicBezTo>
                  <a:pt x="152210" y="2190507"/>
                  <a:pt x="145291" y="2169748"/>
                  <a:pt x="138373" y="2162828"/>
                </a:cubicBezTo>
                <a:cubicBezTo>
                  <a:pt x="131454" y="2148988"/>
                  <a:pt x="159128" y="2128228"/>
                  <a:pt x="152210" y="2114389"/>
                </a:cubicBezTo>
                <a:cubicBezTo>
                  <a:pt x="138373" y="2107469"/>
                  <a:pt x="138373" y="2079789"/>
                  <a:pt x="138373" y="2045190"/>
                </a:cubicBezTo>
                <a:cubicBezTo>
                  <a:pt x="138373" y="2003671"/>
                  <a:pt x="145291" y="1713036"/>
                  <a:pt x="138373" y="1664597"/>
                </a:cubicBezTo>
                <a:cubicBezTo>
                  <a:pt x="124535" y="1616158"/>
                  <a:pt x="131454" y="1498520"/>
                  <a:pt x="124535" y="1429322"/>
                </a:cubicBezTo>
                <a:cubicBezTo>
                  <a:pt x="117619" y="1360139"/>
                  <a:pt x="110701" y="1201043"/>
                  <a:pt x="110698" y="1200966"/>
                </a:cubicBezTo>
                <a:cubicBezTo>
                  <a:pt x="110698" y="1200966"/>
                  <a:pt x="110698" y="1200966"/>
                  <a:pt x="89942" y="1194046"/>
                </a:cubicBezTo>
                <a:cubicBezTo>
                  <a:pt x="89942" y="1194046"/>
                  <a:pt x="76105" y="1194046"/>
                  <a:pt x="69186" y="1180206"/>
                </a:cubicBezTo>
                <a:cubicBezTo>
                  <a:pt x="69186" y="1166366"/>
                  <a:pt x="62268" y="1069488"/>
                  <a:pt x="69186" y="1034889"/>
                </a:cubicBezTo>
                <a:cubicBezTo>
                  <a:pt x="76105" y="1000290"/>
                  <a:pt x="55349" y="854972"/>
                  <a:pt x="62268" y="778854"/>
                </a:cubicBezTo>
                <a:cubicBezTo>
                  <a:pt x="69186" y="695815"/>
                  <a:pt x="41512" y="522819"/>
                  <a:pt x="41512" y="502059"/>
                </a:cubicBezTo>
                <a:cubicBezTo>
                  <a:pt x="48430" y="481299"/>
                  <a:pt x="55349" y="474380"/>
                  <a:pt x="55349" y="453620"/>
                </a:cubicBezTo>
                <a:cubicBezTo>
                  <a:pt x="55349" y="432860"/>
                  <a:pt x="55349" y="405181"/>
                  <a:pt x="76105" y="391341"/>
                </a:cubicBezTo>
                <a:cubicBezTo>
                  <a:pt x="83016" y="391341"/>
                  <a:pt x="96829" y="391341"/>
                  <a:pt x="96861" y="391341"/>
                </a:cubicBezTo>
                <a:cubicBezTo>
                  <a:pt x="96861" y="391341"/>
                  <a:pt x="96861" y="391341"/>
                  <a:pt x="159128" y="370581"/>
                </a:cubicBezTo>
                <a:cubicBezTo>
                  <a:pt x="159128" y="370581"/>
                  <a:pt x="166047" y="363662"/>
                  <a:pt x="179884" y="363662"/>
                </a:cubicBezTo>
                <a:cubicBezTo>
                  <a:pt x="193722" y="356742"/>
                  <a:pt x="228315" y="342902"/>
                  <a:pt x="235233" y="342902"/>
                </a:cubicBezTo>
                <a:cubicBezTo>
                  <a:pt x="249062" y="335987"/>
                  <a:pt x="249071" y="356714"/>
                  <a:pt x="249071" y="356742"/>
                </a:cubicBezTo>
                <a:cubicBezTo>
                  <a:pt x="249071" y="356742"/>
                  <a:pt x="242152" y="356742"/>
                  <a:pt x="235233" y="356742"/>
                </a:cubicBezTo>
                <a:cubicBezTo>
                  <a:pt x="235233" y="363662"/>
                  <a:pt x="255989" y="412101"/>
                  <a:pt x="269827" y="460540"/>
                </a:cubicBezTo>
                <a:cubicBezTo>
                  <a:pt x="283657" y="508955"/>
                  <a:pt x="311310" y="557369"/>
                  <a:pt x="311338" y="557418"/>
                </a:cubicBezTo>
                <a:cubicBezTo>
                  <a:pt x="311338" y="557418"/>
                  <a:pt x="325176" y="502059"/>
                  <a:pt x="332094" y="495139"/>
                </a:cubicBezTo>
                <a:cubicBezTo>
                  <a:pt x="339005" y="495139"/>
                  <a:pt x="345914" y="488236"/>
                  <a:pt x="345931" y="488219"/>
                </a:cubicBezTo>
                <a:cubicBezTo>
                  <a:pt x="345931" y="488219"/>
                  <a:pt x="345931" y="488219"/>
                  <a:pt x="344201" y="488219"/>
                </a:cubicBezTo>
                <a:lnTo>
                  <a:pt x="332094" y="488219"/>
                </a:lnTo>
                <a:cubicBezTo>
                  <a:pt x="332094" y="488219"/>
                  <a:pt x="318257" y="474380"/>
                  <a:pt x="325176" y="467460"/>
                </a:cubicBezTo>
                <a:cubicBezTo>
                  <a:pt x="325176" y="460540"/>
                  <a:pt x="345931" y="425940"/>
                  <a:pt x="352850" y="425940"/>
                </a:cubicBezTo>
                <a:cubicBezTo>
                  <a:pt x="359766" y="419024"/>
                  <a:pt x="373593" y="460501"/>
                  <a:pt x="373606" y="460540"/>
                </a:cubicBezTo>
                <a:cubicBezTo>
                  <a:pt x="373606" y="467452"/>
                  <a:pt x="366703" y="481268"/>
                  <a:pt x="366687" y="481299"/>
                </a:cubicBezTo>
                <a:cubicBezTo>
                  <a:pt x="366687" y="481299"/>
                  <a:pt x="366687" y="508979"/>
                  <a:pt x="366687" y="529738"/>
                </a:cubicBezTo>
                <a:cubicBezTo>
                  <a:pt x="373600" y="550480"/>
                  <a:pt x="373606" y="564313"/>
                  <a:pt x="373606" y="564338"/>
                </a:cubicBezTo>
                <a:cubicBezTo>
                  <a:pt x="373606" y="564338"/>
                  <a:pt x="408199" y="522819"/>
                  <a:pt x="415118" y="508979"/>
                </a:cubicBezTo>
                <a:cubicBezTo>
                  <a:pt x="415118" y="495139"/>
                  <a:pt x="456630" y="419021"/>
                  <a:pt x="456630" y="384421"/>
                </a:cubicBezTo>
                <a:cubicBezTo>
                  <a:pt x="463543" y="342931"/>
                  <a:pt x="435913" y="335992"/>
                  <a:pt x="435874" y="335982"/>
                </a:cubicBezTo>
                <a:close/>
                <a:moveTo>
                  <a:pt x="336561" y="198"/>
                </a:moveTo>
                <a:cubicBezTo>
                  <a:pt x="361201" y="1576"/>
                  <a:pt x="380020" y="9784"/>
                  <a:pt x="388863" y="14513"/>
                </a:cubicBezTo>
                <a:cubicBezTo>
                  <a:pt x="391431" y="14653"/>
                  <a:pt x="393800" y="15304"/>
                  <a:pt x="395838" y="16757"/>
                </a:cubicBezTo>
                <a:cubicBezTo>
                  <a:pt x="399328" y="13483"/>
                  <a:pt x="410658" y="5081"/>
                  <a:pt x="421987" y="10780"/>
                </a:cubicBezTo>
                <a:cubicBezTo>
                  <a:pt x="442592" y="24600"/>
                  <a:pt x="463197" y="52241"/>
                  <a:pt x="456329" y="79882"/>
                </a:cubicBezTo>
                <a:cubicBezTo>
                  <a:pt x="456329" y="107523"/>
                  <a:pt x="463197" y="121344"/>
                  <a:pt x="463197" y="121344"/>
                </a:cubicBezTo>
                <a:lnTo>
                  <a:pt x="457188" y="115297"/>
                </a:lnTo>
                <a:cubicBezTo>
                  <a:pt x="456308" y="114475"/>
                  <a:pt x="450013" y="127146"/>
                  <a:pt x="446036" y="137496"/>
                </a:cubicBezTo>
                <a:cubicBezTo>
                  <a:pt x="448973" y="137373"/>
                  <a:pt x="451136" y="133502"/>
                  <a:pt x="451136" y="129631"/>
                </a:cubicBezTo>
                <a:cubicBezTo>
                  <a:pt x="458088" y="122691"/>
                  <a:pt x="465040" y="136571"/>
                  <a:pt x="465040" y="150452"/>
                </a:cubicBezTo>
                <a:cubicBezTo>
                  <a:pt x="465040" y="164332"/>
                  <a:pt x="465040" y="185152"/>
                  <a:pt x="458088" y="192093"/>
                </a:cubicBezTo>
                <a:cubicBezTo>
                  <a:pt x="458088" y="199033"/>
                  <a:pt x="451136" y="205973"/>
                  <a:pt x="451136" y="205973"/>
                </a:cubicBezTo>
                <a:lnTo>
                  <a:pt x="447660" y="198165"/>
                </a:lnTo>
                <a:cubicBezTo>
                  <a:pt x="445921" y="197298"/>
                  <a:pt x="444183" y="199033"/>
                  <a:pt x="444183" y="205973"/>
                </a:cubicBezTo>
                <a:cubicBezTo>
                  <a:pt x="444183" y="212913"/>
                  <a:pt x="437231" y="233734"/>
                  <a:pt x="430279" y="247614"/>
                </a:cubicBezTo>
                <a:cubicBezTo>
                  <a:pt x="430279" y="261494"/>
                  <a:pt x="416375" y="275375"/>
                  <a:pt x="416375" y="275375"/>
                </a:cubicBezTo>
                <a:cubicBezTo>
                  <a:pt x="416375" y="275414"/>
                  <a:pt x="416375" y="282374"/>
                  <a:pt x="416375" y="303135"/>
                </a:cubicBezTo>
                <a:cubicBezTo>
                  <a:pt x="416375" y="323956"/>
                  <a:pt x="360758" y="344776"/>
                  <a:pt x="360758" y="344776"/>
                </a:cubicBezTo>
                <a:cubicBezTo>
                  <a:pt x="360671" y="344760"/>
                  <a:pt x="284284" y="330884"/>
                  <a:pt x="284284" y="310075"/>
                </a:cubicBezTo>
                <a:cubicBezTo>
                  <a:pt x="284284" y="296195"/>
                  <a:pt x="284284" y="290990"/>
                  <a:pt x="284284" y="289255"/>
                </a:cubicBezTo>
                <a:cubicBezTo>
                  <a:pt x="284255" y="289226"/>
                  <a:pt x="270380" y="275353"/>
                  <a:pt x="270380" y="254554"/>
                </a:cubicBezTo>
                <a:cubicBezTo>
                  <a:pt x="263428" y="233734"/>
                  <a:pt x="256476" y="212913"/>
                  <a:pt x="256476" y="212913"/>
                </a:cubicBezTo>
                <a:cubicBezTo>
                  <a:pt x="256462" y="212942"/>
                  <a:pt x="249515" y="226786"/>
                  <a:pt x="242571" y="219853"/>
                </a:cubicBezTo>
                <a:cubicBezTo>
                  <a:pt x="242571" y="205973"/>
                  <a:pt x="235619" y="185152"/>
                  <a:pt x="235619" y="171272"/>
                </a:cubicBezTo>
                <a:cubicBezTo>
                  <a:pt x="228667" y="157392"/>
                  <a:pt x="235619" y="143511"/>
                  <a:pt x="242571" y="143511"/>
                </a:cubicBezTo>
                <a:lnTo>
                  <a:pt x="244041" y="142887"/>
                </a:lnTo>
                <a:cubicBezTo>
                  <a:pt x="244028" y="142159"/>
                  <a:pt x="243718" y="142075"/>
                  <a:pt x="243409" y="142075"/>
                </a:cubicBezTo>
                <a:lnTo>
                  <a:pt x="231389" y="139483"/>
                </a:lnTo>
                <a:cubicBezTo>
                  <a:pt x="229672" y="142039"/>
                  <a:pt x="229681" y="128254"/>
                  <a:pt x="236541" y="128254"/>
                </a:cubicBezTo>
                <a:cubicBezTo>
                  <a:pt x="236556" y="128223"/>
                  <a:pt x="243409" y="114434"/>
                  <a:pt x="243409" y="114434"/>
                </a:cubicBezTo>
                <a:cubicBezTo>
                  <a:pt x="243388" y="114455"/>
                  <a:pt x="236531" y="121344"/>
                  <a:pt x="229672" y="121344"/>
                </a:cubicBezTo>
                <a:cubicBezTo>
                  <a:pt x="229647" y="121344"/>
                  <a:pt x="222804" y="121344"/>
                  <a:pt x="222804" y="121344"/>
                </a:cubicBezTo>
                <a:cubicBezTo>
                  <a:pt x="222831" y="121330"/>
                  <a:pt x="236541" y="114413"/>
                  <a:pt x="236541" y="93703"/>
                </a:cubicBezTo>
                <a:cubicBezTo>
                  <a:pt x="236541" y="72972"/>
                  <a:pt x="243409" y="24600"/>
                  <a:pt x="298356" y="3869"/>
                </a:cubicBezTo>
                <a:cubicBezTo>
                  <a:pt x="312093" y="414"/>
                  <a:pt x="324971" y="-450"/>
                  <a:pt x="336561" y="19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defTabSz="1219078">
              <a:defRPr/>
            </a:pPr>
            <a:endParaRPr lang="zh-CN" altLang="en-US" sz="2400" kern="0">
              <a:solidFill>
                <a:sysClr val="windowText" lastClr="0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65744" y="5019994"/>
            <a:ext cx="1510665" cy="504056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91431" tIns="179982" rIns="91431" bIns="45715" rtlCol="0" anchor="ctr"/>
          <a:lstStyle/>
          <a:p>
            <a:pPr algn="ctr" defTabSz="1219078">
              <a:defRPr/>
            </a:pPr>
            <a:r>
              <a:rPr lang="en-US" altLang="zh-CN" sz="3200" kern="0" dirty="0">
                <a:solidFill>
                  <a:sysClr val="window" lastClr="FFFFFF"/>
                </a:solidFill>
                <a:latin typeface="UKIJ Qolyazma" pitchFamily="18" charset="0"/>
                <a:ea typeface="宋体" charset="-122"/>
                <a:cs typeface="UKIJ Qolyazma" pitchFamily="18" charset="0"/>
              </a:rPr>
              <a:t>Team</a:t>
            </a:r>
            <a:endParaRPr lang="zh-CN" altLang="en-US" sz="3200" kern="0" dirty="0">
              <a:solidFill>
                <a:sysClr val="window" lastClr="FFFFFF"/>
              </a:solidFill>
              <a:latin typeface="UKIJ Qolyazma" pitchFamily="18" charset="0"/>
              <a:ea typeface="宋体" charset="-122"/>
              <a:cs typeface="UKIJ Qolyazm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19432" y="5019994"/>
            <a:ext cx="6355590" cy="504056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1431" tIns="179982" rIns="91431" bIns="45715" rtlCol="0" anchor="ctr"/>
          <a:lstStyle/>
          <a:p>
            <a:pPr algn="ctr" defTabSz="1219078">
              <a:defRPr/>
            </a:pPr>
            <a:r>
              <a:rPr lang="en-US" altLang="zh-CN" sz="3200" kern="0" dirty="0">
                <a:solidFill>
                  <a:sysClr val="window" lastClr="FFFFFF"/>
                </a:solidFill>
                <a:latin typeface="UKIJ Qolyazma" pitchFamily="18" charset="0"/>
                <a:ea typeface="UKIJ Qolyazma" pitchFamily="18" charset="0"/>
                <a:cs typeface="UKIJ Qolyazma" pitchFamily="18" charset="0"/>
              </a:rPr>
              <a:t>All</a:t>
            </a:r>
            <a:r>
              <a:rPr lang="zh-CN" altLang="en-US" sz="3200" kern="0" dirty="0">
                <a:solidFill>
                  <a:sysClr val="window" lastClr="FFFFFF"/>
                </a:solidFill>
                <a:latin typeface="UKIJ Qolyazma" pitchFamily="18" charset="0"/>
                <a:ea typeface="UKIJ Qolyazma" pitchFamily="18" charset="0"/>
                <a:cs typeface="UKIJ Qolyazma" pitchFamily="18" charset="0"/>
              </a:rPr>
              <a:t> </a:t>
            </a:r>
            <a:r>
              <a:rPr lang="en-US" altLang="zh-CN" sz="3200" kern="0" dirty="0">
                <a:solidFill>
                  <a:sysClr val="window" lastClr="FFFFFF"/>
                </a:solidFill>
                <a:latin typeface="UKIJ Qolyazma" pitchFamily="18" charset="0"/>
                <a:ea typeface="UKIJ Qolyazma" pitchFamily="18" charset="0"/>
                <a:cs typeface="UKIJ Qolyazma" pitchFamily="18" charset="0"/>
              </a:rPr>
              <a:t>Students</a:t>
            </a:r>
            <a:endParaRPr lang="zh-CN" altLang="en-US" sz="3200" kern="0" dirty="0">
              <a:solidFill>
                <a:sysClr val="window" lastClr="FFFFFF"/>
              </a:solidFill>
              <a:latin typeface="UKIJ Qolyazma" pitchFamily="18" charset="0"/>
              <a:ea typeface="宋体" charset="-122"/>
              <a:cs typeface="UKIJ Qolyazm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9432" y="1704351"/>
            <a:ext cx="7848976" cy="36316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defTabSz="1219078">
              <a:lnSpc>
                <a:spcPct val="130000"/>
              </a:lnSpc>
              <a:defRPr/>
            </a:pPr>
            <a:r>
              <a:rPr lang="en-US" altLang="zh-CN" sz="1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How to assign a Perfect</a:t>
            </a:r>
            <a:r>
              <a:rPr lang="zh-CN" altLang="en-US" sz="1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</a:t>
            </a:r>
            <a:r>
              <a:rPr lang="zh-CN" altLang="en-US" sz="15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6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23024E-07 3.33333E-06 L -0.06707 3.33333E-06" pathEditMode="relative" rAng="0" ptsTypes="AA">
                                      <p:cBhvr>
                                        <p:cTn id="8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6 3.33333E-06 L -0.1345 3.33333E-06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06 3.33333E-06 L -0.20143 3.33333E-06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7 3.33333E-06 L -0.26875 3.33333E-06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06 3.33333E-06 L -0.33581 3.33333E-06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6 3.33333E-06 L -0.40286 3.33333E-06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06 3.33333E-06 L -0.47018 3.33333E-06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07 3.33333E-06 L -0.53724 3.33333E-06" pathEditMode="relative" rAng="0" ptsTypes="AA">
                                      <p:cBhvr>
                                        <p:cTn id="36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6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06 3.33333E-06 L -0.60443 3.33333E-06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D2FF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D2FF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D2FF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D2F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6"/>
          <p:cNvGrpSpPr/>
          <p:nvPr/>
        </p:nvGrpSpPr>
        <p:grpSpPr>
          <a:xfrm>
            <a:off x="5480180" y="2846377"/>
            <a:ext cx="5693243" cy="742157"/>
            <a:chOff x="-96" y="-272"/>
            <a:chExt cx="7172" cy="935"/>
          </a:xfrm>
        </p:grpSpPr>
        <p:grpSp>
          <p:nvGrpSpPr>
            <p:cNvPr id="99" name="Group 7"/>
            <p:cNvGrpSpPr/>
            <p:nvPr/>
          </p:nvGrpSpPr>
          <p:grpSpPr>
            <a:xfrm>
              <a:off x="-96" y="40"/>
              <a:ext cx="600" cy="623"/>
              <a:chOff x="-96" y="0"/>
              <a:chExt cx="600" cy="623"/>
            </a:xfrm>
          </p:grpSpPr>
          <p:sp>
            <p:nvSpPr>
              <p:cNvPr id="101" name="AutoShape 8"/>
              <p:cNvSpPr/>
              <p:nvPr/>
            </p:nvSpPr>
            <p:spPr bwMode="auto">
              <a:xfrm>
                <a:off x="-96" y="23"/>
                <a:ext cx="600" cy="600"/>
              </a:xfrm>
              <a:prstGeom prst="roundRect">
                <a:avLst>
                  <a:gd name="adj" fmla="val 38093"/>
                </a:avLst>
              </a:prstGeom>
              <a:solidFill>
                <a:schemeClr val="accent2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cs typeface="Open Sans Condensed Light" pitchFamily="34" charset="0"/>
                  <a:sym typeface="Gill Sans" charset="0"/>
                </a:endParaRPr>
              </a:p>
            </p:txBody>
          </p:sp>
          <p:sp>
            <p:nvSpPr>
              <p:cNvPr id="102" name="Rectangle 9"/>
              <p:cNvSpPr/>
              <p:nvPr/>
            </p:nvSpPr>
            <p:spPr bwMode="auto">
              <a:xfrm>
                <a:off x="24" y="0"/>
                <a:ext cx="384" cy="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>
                    <a:solidFill>
                      <a:srgbClr val="FFFFFF"/>
                    </a:solidFill>
                    <a:latin typeface="微软雅黑"/>
                    <a:ea typeface="微软雅黑"/>
                    <a:cs typeface="Open Sans Condensed Light" pitchFamily="34" charset="0"/>
                    <a:sym typeface="Open Sans Cond Light" charset="0"/>
                  </a:rPr>
                  <a:t>01</a:t>
                </a:r>
              </a:p>
            </p:txBody>
          </p:sp>
        </p:grpSp>
        <p:sp>
          <p:nvSpPr>
            <p:cNvPr id="100" name="Rectangle 10"/>
            <p:cNvSpPr/>
            <p:nvPr/>
          </p:nvSpPr>
          <p:spPr bwMode="auto">
            <a:xfrm>
              <a:off x="806" y="-272"/>
              <a:ext cx="6270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1300" kern="0" dirty="0">
                <a:solidFill>
                  <a:srgbClr val="7F7F7F"/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00" b="1" kern="0" dirty="0">
                  <a:solidFill>
                    <a:schemeClr val="bg2">
                      <a:lumMod val="50000"/>
                    </a:schemeClr>
                  </a:solidFill>
                  <a:latin typeface="微软雅黑"/>
                  <a:ea typeface="微软雅黑"/>
                  <a:sym typeface="Open Sans Cond Light" charset="0"/>
                </a:rPr>
                <a:t>High-level Description: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A Web-based Application for team assignment</a:t>
              </a:r>
              <a:r>
                <a:rPr lang="zh-CN" alt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 </a:t>
              </a:r>
              <a:endParaRPr lang="en-US" altLang="zh-CN" sz="1300" kern="0" dirty="0">
                <a:solidFill>
                  <a:srgbClr val="7F7F7F"/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endParaRPr>
            </a:p>
          </p:txBody>
        </p:sp>
      </p:grpSp>
      <p:grpSp>
        <p:nvGrpSpPr>
          <p:cNvPr id="103" name="Group 11"/>
          <p:cNvGrpSpPr/>
          <p:nvPr/>
        </p:nvGrpSpPr>
        <p:grpSpPr>
          <a:xfrm>
            <a:off x="5480180" y="3855065"/>
            <a:ext cx="5693141" cy="566739"/>
            <a:chOff x="-99" y="-67"/>
            <a:chExt cx="7402" cy="714"/>
          </a:xfrm>
        </p:grpSpPr>
        <p:grpSp>
          <p:nvGrpSpPr>
            <p:cNvPr id="104" name="Group 12"/>
            <p:cNvGrpSpPr/>
            <p:nvPr/>
          </p:nvGrpSpPr>
          <p:grpSpPr>
            <a:xfrm>
              <a:off x="-99" y="16"/>
              <a:ext cx="600" cy="631"/>
              <a:chOff x="-99" y="0"/>
              <a:chExt cx="600" cy="631"/>
            </a:xfrm>
          </p:grpSpPr>
          <p:sp>
            <p:nvSpPr>
              <p:cNvPr id="106" name="AutoShape 13"/>
              <p:cNvSpPr/>
              <p:nvPr/>
            </p:nvSpPr>
            <p:spPr bwMode="auto">
              <a:xfrm>
                <a:off x="-99" y="31"/>
                <a:ext cx="600" cy="600"/>
              </a:xfrm>
              <a:prstGeom prst="roundRect">
                <a:avLst>
                  <a:gd name="adj" fmla="val 38093"/>
                </a:avLst>
              </a:prstGeom>
              <a:solidFill>
                <a:schemeClr val="accent4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cs typeface="Open Sans Condensed Light" pitchFamily="34" charset="0"/>
                  <a:sym typeface="Gill Sans" charset="0"/>
                </a:endParaRPr>
              </a:p>
            </p:txBody>
          </p:sp>
          <p:sp>
            <p:nvSpPr>
              <p:cNvPr id="107" name="Rectangle 14"/>
              <p:cNvSpPr/>
              <p:nvPr/>
            </p:nvSpPr>
            <p:spPr bwMode="auto">
              <a:xfrm>
                <a:off x="5" y="0"/>
                <a:ext cx="384" cy="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>
                    <a:solidFill>
                      <a:srgbClr val="FFFFFF"/>
                    </a:solidFill>
                    <a:latin typeface="微软雅黑"/>
                    <a:ea typeface="微软雅黑"/>
                    <a:cs typeface="Open Sans Condensed Light" pitchFamily="34" charset="0"/>
                    <a:sym typeface="Open Sans Cond Light" charset="0"/>
                  </a:rPr>
                  <a:t>02</a:t>
                </a:r>
              </a:p>
            </p:txBody>
          </p:sp>
        </p:grpSp>
        <p:sp>
          <p:nvSpPr>
            <p:cNvPr id="105" name="Rectangle 15"/>
            <p:cNvSpPr/>
            <p:nvPr/>
          </p:nvSpPr>
          <p:spPr bwMode="auto">
            <a:xfrm>
              <a:off x="805" y="-67"/>
              <a:ext cx="6498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00" b="1" kern="0" dirty="0">
                  <a:solidFill>
                    <a:schemeClr val="bg2">
                      <a:lumMod val="50000"/>
                    </a:schemeClr>
                  </a:solidFill>
                  <a:latin typeface="微软雅黑"/>
                  <a:ea typeface="微软雅黑"/>
                  <a:sym typeface="Open Sans Cond Light" charset="0"/>
                </a:rPr>
                <a:t>Motivation: </a:t>
              </a:r>
              <a:r>
                <a:rPr 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H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elp professors automatically assign teams based on the survey while f</a:t>
              </a:r>
              <a:r>
                <a:rPr 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ocusing</a:t>
              </a:r>
              <a:r>
                <a:rPr lang="zh-CN" alt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on Class</a:t>
              </a:r>
              <a:r>
                <a:rPr lang="zh-CN" alt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size</a:t>
              </a:r>
              <a:r>
                <a:rPr lang="zh-CN" altLang="en-US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cs typeface="Open Sans Condensed Light" pitchFamily="34" charset="0"/>
                  <a:sym typeface="Open Sans Cond Light" charset="0"/>
                </a:rPr>
                <a:t>which is no more than 50 students.</a:t>
              </a:r>
              <a:endParaRPr lang="en-US" sz="1300" kern="0" dirty="0">
                <a:solidFill>
                  <a:srgbClr val="7F7F7F"/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kern="0" dirty="0">
                <a:solidFill>
                  <a:srgbClr val="7F7F7F"/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endParaRPr>
            </a:p>
          </p:txBody>
        </p:sp>
      </p:grpSp>
      <p:grpSp>
        <p:nvGrpSpPr>
          <p:cNvPr id="108" name="Group 16"/>
          <p:cNvGrpSpPr/>
          <p:nvPr/>
        </p:nvGrpSpPr>
        <p:grpSpPr>
          <a:xfrm>
            <a:off x="5480183" y="4805809"/>
            <a:ext cx="5692956" cy="640558"/>
            <a:chOff x="-96" y="88"/>
            <a:chExt cx="7172" cy="807"/>
          </a:xfrm>
        </p:grpSpPr>
        <p:grpSp>
          <p:nvGrpSpPr>
            <p:cNvPr id="109" name="Group 17"/>
            <p:cNvGrpSpPr/>
            <p:nvPr/>
          </p:nvGrpSpPr>
          <p:grpSpPr>
            <a:xfrm>
              <a:off x="-96" y="88"/>
              <a:ext cx="600" cy="616"/>
              <a:chOff x="-96" y="0"/>
              <a:chExt cx="600" cy="616"/>
            </a:xfrm>
          </p:grpSpPr>
          <p:sp>
            <p:nvSpPr>
              <p:cNvPr id="111" name="AutoShape 18"/>
              <p:cNvSpPr/>
              <p:nvPr/>
            </p:nvSpPr>
            <p:spPr bwMode="auto">
              <a:xfrm>
                <a:off x="-96" y="15"/>
                <a:ext cx="600" cy="600"/>
              </a:xfrm>
              <a:prstGeom prst="roundRect">
                <a:avLst>
                  <a:gd name="adj" fmla="val 38093"/>
                </a:avLst>
              </a:prstGeom>
              <a:solidFill>
                <a:schemeClr val="accent3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kern="0">
                  <a:solidFill>
                    <a:srgbClr val="000000"/>
                  </a:solidFill>
                  <a:latin typeface="微软雅黑"/>
                  <a:ea typeface="微软雅黑"/>
                  <a:cs typeface="Open Sans Condensed Light" pitchFamily="34" charset="0"/>
                  <a:sym typeface="Gill Sans" charset="0"/>
                </a:endParaRPr>
              </a:p>
            </p:txBody>
          </p:sp>
          <p:sp>
            <p:nvSpPr>
              <p:cNvPr id="112" name="Rectangle 19"/>
              <p:cNvSpPr/>
              <p:nvPr/>
            </p:nvSpPr>
            <p:spPr bwMode="auto">
              <a:xfrm>
                <a:off x="16" y="0"/>
                <a:ext cx="384" cy="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kern="0">
                    <a:solidFill>
                      <a:srgbClr val="FFFFFF"/>
                    </a:solidFill>
                    <a:latin typeface="微软雅黑"/>
                    <a:ea typeface="微软雅黑"/>
                    <a:cs typeface="Open Sans Condensed Light" pitchFamily="34" charset="0"/>
                    <a:sym typeface="Open Sans Cond Light" charset="0"/>
                  </a:rPr>
                  <a:t>03</a:t>
                </a:r>
              </a:p>
            </p:txBody>
          </p:sp>
        </p:grpSp>
        <p:sp>
          <p:nvSpPr>
            <p:cNvPr id="110" name="Rectangle 20"/>
            <p:cNvSpPr/>
            <p:nvPr/>
          </p:nvSpPr>
          <p:spPr bwMode="auto">
            <a:xfrm>
              <a:off x="806" y="119"/>
              <a:ext cx="627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300" b="1" kern="0" dirty="0">
                  <a:solidFill>
                    <a:schemeClr val="bg2">
                      <a:lumMod val="50000"/>
                    </a:schemeClr>
                  </a:solidFill>
                  <a:latin typeface="微软雅黑"/>
                  <a:ea typeface="微软雅黑"/>
                  <a:sym typeface="Open Sans Cond Light" charset="0"/>
                </a:rPr>
                <a:t>Goal: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  <a:sym typeface="Open Sans Cond Light" charset="0"/>
                </a:rPr>
                <a:t>E</a:t>
              </a:r>
              <a:r>
                <a:rPr lang="en-US" sz="1300" kern="0" dirty="0">
                  <a:solidFill>
                    <a:srgbClr val="7F7F7F"/>
                  </a:solidFill>
                  <a:latin typeface="微软雅黑"/>
                  <a:ea typeface="微软雅黑"/>
                </a:rPr>
                <a:t>fficiently form teams and visualize the results</a:t>
              </a:r>
              <a:r>
                <a:rPr lang="zh-CN" altLang="en-US" sz="1300" kern="0" dirty="0">
                  <a:solidFill>
                    <a:srgbClr val="7F7F7F"/>
                  </a:solidFill>
                  <a:latin typeface="微软雅黑"/>
                  <a:ea typeface="微软雅黑"/>
                </a:rPr>
                <a:t> </a:t>
              </a:r>
              <a:r>
                <a:rPr lang="en-US" altLang="zh-CN" sz="1300" kern="0" dirty="0">
                  <a:solidFill>
                    <a:srgbClr val="7F7F7F"/>
                  </a:solidFill>
                  <a:latin typeface="微软雅黑"/>
                  <a:ea typeface="微软雅黑"/>
                </a:rPr>
                <a:t>on web page</a:t>
              </a:r>
              <a:endParaRPr lang="en-US" sz="1300" kern="0" dirty="0">
                <a:solidFill>
                  <a:srgbClr val="7F7F7F"/>
                </a:solidFill>
                <a:latin typeface="微软雅黑"/>
                <a:ea typeface="微软雅黑"/>
              </a:endParaRPr>
            </a:p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00" kern="0" dirty="0">
                <a:solidFill>
                  <a:srgbClr val="7F7F7F"/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endParaRPr>
            </a:p>
          </p:txBody>
        </p:sp>
      </p:grpSp>
      <p:sp>
        <p:nvSpPr>
          <p:cNvPr id="113" name="Rectangle 20"/>
          <p:cNvSpPr/>
          <p:nvPr/>
        </p:nvSpPr>
        <p:spPr bwMode="auto">
          <a:xfrm>
            <a:off x="5480180" y="1804819"/>
            <a:ext cx="5866231" cy="87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微软雅黑"/>
                <a:ea typeface="微软雅黑"/>
                <a:cs typeface="Open Sans Condensed Light" pitchFamily="34" charset="0"/>
                <a:sym typeface="Open Sans Cond Light" charset="0"/>
              </a:rPr>
              <a:t>Team Assignment Tool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微软雅黑"/>
              <a:ea typeface="微软雅黑"/>
              <a:cs typeface="Open Sans Condensed Light" pitchFamily="34" charset="0"/>
              <a:sym typeface="Open Sans Cond Light" charset="0"/>
            </a:endParaRPr>
          </a:p>
        </p:txBody>
      </p:sp>
      <p:cxnSp>
        <p:nvCxnSpPr>
          <p:cNvPr id="114" name="Straight Connector 4"/>
          <p:cNvCxnSpPr/>
          <p:nvPr/>
        </p:nvCxnSpPr>
        <p:spPr bwMode="auto">
          <a:xfrm flipH="1">
            <a:off x="5480180" y="2387907"/>
            <a:ext cx="5790045" cy="0"/>
          </a:xfrm>
          <a:prstGeom prst="line">
            <a:avLst/>
          </a:prstGeom>
          <a:blipFill dpi="0" rotWithShape="0">
            <a:blip r:embed="rId3"/>
            <a:tile tx="0" ty="0" sx="100000" sy="100000" flip="none" algn="tl"/>
          </a:blip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56581A7D-4BC2-9EE4-94A4-AF6D5C4C4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31" y="1859643"/>
            <a:ext cx="3706596" cy="37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606331" y="4595779"/>
            <a:ext cx="2227878" cy="140890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Online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Survey</a:t>
            </a:r>
          </a:p>
          <a:p>
            <a:pPr algn="ctr">
              <a:lnSpc>
                <a:spcPct val="150000"/>
              </a:lnSpc>
            </a:pP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Experience 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Language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Preference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Leader role Preference</a:t>
            </a:r>
          </a:p>
        </p:txBody>
      </p:sp>
      <p:sp>
        <p:nvSpPr>
          <p:cNvPr id="47" name="矩形 46"/>
          <p:cNvSpPr/>
          <p:nvPr/>
        </p:nvSpPr>
        <p:spPr>
          <a:xfrm>
            <a:off x="3918524" y="3699648"/>
            <a:ext cx="2227878" cy="1824398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Auto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Assign</a:t>
            </a:r>
          </a:p>
          <a:p>
            <a:pPr algn="ctr"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initial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Algorithm 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 size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of total Students 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269763" y="3429000"/>
            <a:ext cx="2227878" cy="1270400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Manual Setting</a:t>
            </a: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Special Case</a:t>
            </a: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People Arrangement </a:t>
            </a:r>
          </a:p>
        </p:txBody>
      </p:sp>
      <p:sp>
        <p:nvSpPr>
          <p:cNvPr id="49" name="矩形 48"/>
          <p:cNvSpPr/>
          <p:nvPr/>
        </p:nvSpPr>
        <p:spPr>
          <a:xfrm>
            <a:off x="8823055" y="2514868"/>
            <a:ext cx="2227878" cy="1570482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Groups </a:t>
            </a:r>
          </a:p>
          <a:p>
            <a:pPr algn="ctr">
              <a:lnSpc>
                <a:spcPct val="150000"/>
              </a:lnSpc>
            </a:pP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final</a:t>
            </a:r>
            <a:r>
              <a:rPr lang="zh-CN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3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Exact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role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Exact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1438124" y="5056977"/>
            <a:ext cx="2399688" cy="121920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3837812" y="4458897"/>
            <a:ext cx="2399688" cy="121920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6237499" y="3860817"/>
            <a:ext cx="2399688" cy="121920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3" name="流程图: 过程 52"/>
          <p:cNvSpPr/>
          <p:nvPr/>
        </p:nvSpPr>
        <p:spPr>
          <a:xfrm>
            <a:off x="8637187" y="3262737"/>
            <a:ext cx="2399688" cy="121920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过程 53"/>
          <p:cNvSpPr/>
          <p:nvPr/>
        </p:nvSpPr>
        <p:spPr>
          <a:xfrm rot="5400000">
            <a:off x="3416860" y="4757945"/>
            <a:ext cx="720000" cy="121904"/>
          </a:xfrm>
          <a:prstGeom prst="flowChart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 rot="5400000">
            <a:off x="5816547" y="4159865"/>
            <a:ext cx="720000" cy="12190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/>
          <p:cNvSpPr/>
          <p:nvPr/>
        </p:nvSpPr>
        <p:spPr>
          <a:xfrm rot="5400000">
            <a:off x="8216235" y="3561785"/>
            <a:ext cx="720000" cy="121904"/>
          </a:xfrm>
          <a:prstGeom prst="flowChartProcess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800082" y="2528848"/>
            <a:ext cx="351682" cy="855811"/>
            <a:chOff x="8036911" y="1771955"/>
            <a:chExt cx="263796" cy="641858"/>
          </a:xfrm>
          <a:solidFill>
            <a:schemeClr val="accent4"/>
          </a:solidFill>
        </p:grpSpPr>
        <p:sp>
          <p:nvSpPr>
            <p:cNvPr id="58" name="流程图: 过程 57"/>
            <p:cNvSpPr/>
            <p:nvPr/>
          </p:nvSpPr>
          <p:spPr>
            <a:xfrm rot="5400000">
              <a:off x="7898809" y="2098093"/>
              <a:ext cx="540000" cy="9144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燕尾形 58"/>
            <p:cNvSpPr/>
            <p:nvPr/>
          </p:nvSpPr>
          <p:spPr>
            <a:xfrm rot="16200000">
              <a:off x="8058371" y="1750495"/>
              <a:ext cx="220875" cy="263796"/>
            </a:xfrm>
            <a:prstGeom prst="chevron">
              <a:avLst>
                <a:gd name="adj" fmla="val 472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椭圆 59"/>
          <p:cNvSpPr/>
          <p:nvPr/>
        </p:nvSpPr>
        <p:spPr>
          <a:xfrm>
            <a:off x="1076251" y="4877937"/>
            <a:ext cx="479938" cy="48000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C2C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536891" y="4277937"/>
            <a:ext cx="479938" cy="480000"/>
          </a:xfrm>
          <a:prstGeom prst="ellipse">
            <a:avLst/>
          </a:prstGeom>
          <a:solidFill>
            <a:schemeClr val="tx2"/>
          </a:solidFill>
          <a:ln w="19050">
            <a:solidFill>
              <a:srgbClr val="C2C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944641" y="3679857"/>
            <a:ext cx="479938" cy="480000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C2C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336266" y="3081777"/>
            <a:ext cx="479938" cy="480000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C2C2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4" name="Freeform 20"/>
          <p:cNvSpPr>
            <a:spLocks noEditPoints="1"/>
          </p:cNvSpPr>
          <p:nvPr/>
        </p:nvSpPr>
        <p:spPr bwMode="auto">
          <a:xfrm rot="20791424">
            <a:off x="6713321" y="1159614"/>
            <a:ext cx="1902368" cy="1945613"/>
          </a:xfrm>
          <a:custGeom>
            <a:avLst/>
            <a:gdLst>
              <a:gd name="T0" fmla="*/ 1358 w 1416"/>
              <a:gd name="T1" fmla="*/ 2 h 1448"/>
              <a:gd name="T2" fmla="*/ 1330 w 1416"/>
              <a:gd name="T3" fmla="*/ 72 h 1448"/>
              <a:gd name="T4" fmla="*/ 1264 w 1416"/>
              <a:gd name="T5" fmla="*/ 162 h 1448"/>
              <a:gd name="T6" fmla="*/ 1198 w 1416"/>
              <a:gd name="T7" fmla="*/ 232 h 1448"/>
              <a:gd name="T8" fmla="*/ 1170 w 1416"/>
              <a:gd name="T9" fmla="*/ 206 h 1448"/>
              <a:gd name="T10" fmla="*/ 1194 w 1416"/>
              <a:gd name="T11" fmla="*/ 130 h 1448"/>
              <a:gd name="T12" fmla="*/ 1212 w 1416"/>
              <a:gd name="T13" fmla="*/ 124 h 1448"/>
              <a:gd name="T14" fmla="*/ 1178 w 1416"/>
              <a:gd name="T15" fmla="*/ 36 h 1448"/>
              <a:gd name="T16" fmla="*/ 1076 w 1416"/>
              <a:gd name="T17" fmla="*/ 18 h 1448"/>
              <a:gd name="T18" fmla="*/ 988 w 1416"/>
              <a:gd name="T19" fmla="*/ 84 h 1448"/>
              <a:gd name="T20" fmla="*/ 930 w 1416"/>
              <a:gd name="T21" fmla="*/ 148 h 1448"/>
              <a:gd name="T22" fmla="*/ 866 w 1416"/>
              <a:gd name="T23" fmla="*/ 106 h 1448"/>
              <a:gd name="T24" fmla="*/ 782 w 1416"/>
              <a:gd name="T25" fmla="*/ 114 h 1448"/>
              <a:gd name="T26" fmla="*/ 698 w 1416"/>
              <a:gd name="T27" fmla="*/ 122 h 1448"/>
              <a:gd name="T28" fmla="*/ 624 w 1416"/>
              <a:gd name="T29" fmla="*/ 130 h 1448"/>
              <a:gd name="T30" fmla="*/ 396 w 1416"/>
              <a:gd name="T31" fmla="*/ 224 h 1448"/>
              <a:gd name="T32" fmla="*/ 332 w 1416"/>
              <a:gd name="T33" fmla="*/ 304 h 1448"/>
              <a:gd name="T34" fmla="*/ 192 w 1416"/>
              <a:gd name="T35" fmla="*/ 274 h 1448"/>
              <a:gd name="T36" fmla="*/ 2 w 1416"/>
              <a:gd name="T37" fmla="*/ 488 h 1448"/>
              <a:gd name="T38" fmla="*/ 318 w 1416"/>
              <a:gd name="T39" fmla="*/ 714 h 1448"/>
              <a:gd name="T40" fmla="*/ 444 w 1416"/>
              <a:gd name="T41" fmla="*/ 456 h 1448"/>
              <a:gd name="T42" fmla="*/ 410 w 1416"/>
              <a:gd name="T43" fmla="*/ 348 h 1448"/>
              <a:gd name="T44" fmla="*/ 504 w 1416"/>
              <a:gd name="T45" fmla="*/ 268 h 1448"/>
              <a:gd name="T46" fmla="*/ 662 w 1416"/>
              <a:gd name="T47" fmla="*/ 234 h 1448"/>
              <a:gd name="T48" fmla="*/ 680 w 1416"/>
              <a:gd name="T49" fmla="*/ 276 h 1448"/>
              <a:gd name="T50" fmla="*/ 592 w 1416"/>
              <a:gd name="T51" fmla="*/ 358 h 1448"/>
              <a:gd name="T52" fmla="*/ 612 w 1416"/>
              <a:gd name="T53" fmla="*/ 426 h 1448"/>
              <a:gd name="T54" fmla="*/ 656 w 1416"/>
              <a:gd name="T55" fmla="*/ 518 h 1448"/>
              <a:gd name="T56" fmla="*/ 664 w 1416"/>
              <a:gd name="T57" fmla="*/ 634 h 1448"/>
              <a:gd name="T58" fmla="*/ 656 w 1416"/>
              <a:gd name="T59" fmla="*/ 716 h 1448"/>
              <a:gd name="T60" fmla="*/ 636 w 1416"/>
              <a:gd name="T61" fmla="*/ 874 h 1448"/>
              <a:gd name="T62" fmla="*/ 336 w 1416"/>
              <a:gd name="T63" fmla="*/ 1190 h 1448"/>
              <a:gd name="T64" fmla="*/ 266 w 1416"/>
              <a:gd name="T65" fmla="*/ 1178 h 1448"/>
              <a:gd name="T66" fmla="*/ 248 w 1416"/>
              <a:gd name="T67" fmla="*/ 1258 h 1448"/>
              <a:gd name="T68" fmla="*/ 206 w 1416"/>
              <a:gd name="T69" fmla="*/ 1394 h 1448"/>
              <a:gd name="T70" fmla="*/ 240 w 1416"/>
              <a:gd name="T71" fmla="*/ 1438 h 1448"/>
              <a:gd name="T72" fmla="*/ 328 w 1416"/>
              <a:gd name="T73" fmla="*/ 1322 h 1448"/>
              <a:gd name="T74" fmla="*/ 410 w 1416"/>
              <a:gd name="T75" fmla="*/ 1284 h 1448"/>
              <a:gd name="T76" fmla="*/ 704 w 1416"/>
              <a:gd name="T77" fmla="*/ 1030 h 1448"/>
              <a:gd name="T78" fmla="*/ 878 w 1416"/>
              <a:gd name="T79" fmla="*/ 868 h 1448"/>
              <a:gd name="T80" fmla="*/ 1030 w 1416"/>
              <a:gd name="T81" fmla="*/ 922 h 1448"/>
              <a:gd name="T82" fmla="*/ 1058 w 1416"/>
              <a:gd name="T83" fmla="*/ 1152 h 1448"/>
              <a:gd name="T84" fmla="*/ 1066 w 1416"/>
              <a:gd name="T85" fmla="*/ 1250 h 1448"/>
              <a:gd name="T86" fmla="*/ 1138 w 1416"/>
              <a:gd name="T87" fmla="*/ 1290 h 1448"/>
              <a:gd name="T88" fmla="*/ 1306 w 1416"/>
              <a:gd name="T89" fmla="*/ 1248 h 1448"/>
              <a:gd name="T90" fmla="*/ 1244 w 1416"/>
              <a:gd name="T91" fmla="*/ 1212 h 1448"/>
              <a:gd name="T92" fmla="*/ 1178 w 1416"/>
              <a:gd name="T93" fmla="*/ 1104 h 1448"/>
              <a:gd name="T94" fmla="*/ 1182 w 1416"/>
              <a:gd name="T95" fmla="*/ 996 h 1448"/>
              <a:gd name="T96" fmla="*/ 1172 w 1416"/>
              <a:gd name="T97" fmla="*/ 820 h 1448"/>
              <a:gd name="T98" fmla="*/ 980 w 1416"/>
              <a:gd name="T99" fmla="*/ 700 h 1448"/>
              <a:gd name="T100" fmla="*/ 904 w 1416"/>
              <a:gd name="T101" fmla="*/ 646 h 1448"/>
              <a:gd name="T102" fmla="*/ 1002 w 1416"/>
              <a:gd name="T103" fmla="*/ 592 h 1448"/>
              <a:gd name="T104" fmla="*/ 1010 w 1416"/>
              <a:gd name="T105" fmla="*/ 590 h 1448"/>
              <a:gd name="T106" fmla="*/ 1208 w 1416"/>
              <a:gd name="T107" fmla="*/ 594 h 1448"/>
              <a:gd name="T108" fmla="*/ 1322 w 1416"/>
              <a:gd name="T109" fmla="*/ 514 h 1448"/>
              <a:gd name="T110" fmla="*/ 1234 w 1416"/>
              <a:gd name="T111" fmla="*/ 388 h 1448"/>
              <a:gd name="T112" fmla="*/ 1290 w 1416"/>
              <a:gd name="T113" fmla="*/ 280 h 1448"/>
              <a:gd name="T114" fmla="*/ 1404 w 1416"/>
              <a:gd name="T115" fmla="*/ 116 h 1448"/>
              <a:gd name="T116" fmla="*/ 1414 w 1416"/>
              <a:gd name="T117" fmla="*/ 14 h 1448"/>
              <a:gd name="T118" fmla="*/ 344 w 1416"/>
              <a:gd name="T119" fmla="*/ 344 h 1448"/>
              <a:gd name="T120" fmla="*/ 370 w 1416"/>
              <a:gd name="T121" fmla="*/ 382 h 1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16" h="1448">
                <a:moveTo>
                  <a:pt x="1406" y="12"/>
                </a:moveTo>
                <a:lnTo>
                  <a:pt x="1406" y="12"/>
                </a:lnTo>
                <a:lnTo>
                  <a:pt x="1400" y="8"/>
                </a:lnTo>
                <a:lnTo>
                  <a:pt x="1396" y="8"/>
                </a:lnTo>
                <a:lnTo>
                  <a:pt x="1392" y="8"/>
                </a:lnTo>
                <a:lnTo>
                  <a:pt x="1392" y="8"/>
                </a:lnTo>
                <a:lnTo>
                  <a:pt x="1390" y="6"/>
                </a:lnTo>
                <a:lnTo>
                  <a:pt x="1388" y="4"/>
                </a:lnTo>
                <a:lnTo>
                  <a:pt x="1382" y="2"/>
                </a:lnTo>
                <a:lnTo>
                  <a:pt x="1378" y="2"/>
                </a:lnTo>
                <a:lnTo>
                  <a:pt x="1372" y="4"/>
                </a:lnTo>
                <a:lnTo>
                  <a:pt x="1372" y="4"/>
                </a:lnTo>
                <a:lnTo>
                  <a:pt x="1366" y="2"/>
                </a:lnTo>
                <a:lnTo>
                  <a:pt x="1358" y="2"/>
                </a:lnTo>
                <a:lnTo>
                  <a:pt x="1348" y="6"/>
                </a:lnTo>
                <a:lnTo>
                  <a:pt x="1348" y="6"/>
                </a:lnTo>
                <a:lnTo>
                  <a:pt x="1338" y="8"/>
                </a:lnTo>
                <a:lnTo>
                  <a:pt x="1336" y="12"/>
                </a:lnTo>
                <a:lnTo>
                  <a:pt x="1334" y="16"/>
                </a:lnTo>
                <a:lnTo>
                  <a:pt x="1334" y="16"/>
                </a:lnTo>
                <a:lnTo>
                  <a:pt x="1332" y="40"/>
                </a:lnTo>
                <a:lnTo>
                  <a:pt x="1332" y="40"/>
                </a:lnTo>
                <a:lnTo>
                  <a:pt x="1328" y="42"/>
                </a:lnTo>
                <a:lnTo>
                  <a:pt x="1326" y="44"/>
                </a:lnTo>
                <a:lnTo>
                  <a:pt x="1326" y="48"/>
                </a:lnTo>
                <a:lnTo>
                  <a:pt x="1326" y="48"/>
                </a:lnTo>
                <a:lnTo>
                  <a:pt x="1330" y="72"/>
                </a:lnTo>
                <a:lnTo>
                  <a:pt x="1330" y="72"/>
                </a:lnTo>
                <a:lnTo>
                  <a:pt x="1314" y="86"/>
                </a:lnTo>
                <a:lnTo>
                  <a:pt x="1304" y="98"/>
                </a:lnTo>
                <a:lnTo>
                  <a:pt x="1296" y="106"/>
                </a:lnTo>
                <a:lnTo>
                  <a:pt x="1296" y="106"/>
                </a:lnTo>
                <a:lnTo>
                  <a:pt x="1292" y="116"/>
                </a:lnTo>
                <a:lnTo>
                  <a:pt x="1284" y="126"/>
                </a:lnTo>
                <a:lnTo>
                  <a:pt x="1274" y="140"/>
                </a:lnTo>
                <a:lnTo>
                  <a:pt x="1274" y="140"/>
                </a:lnTo>
                <a:lnTo>
                  <a:pt x="1268" y="144"/>
                </a:lnTo>
                <a:lnTo>
                  <a:pt x="1266" y="148"/>
                </a:lnTo>
                <a:lnTo>
                  <a:pt x="1266" y="152"/>
                </a:lnTo>
                <a:lnTo>
                  <a:pt x="1266" y="152"/>
                </a:lnTo>
                <a:lnTo>
                  <a:pt x="1266" y="156"/>
                </a:lnTo>
                <a:lnTo>
                  <a:pt x="1264" y="162"/>
                </a:lnTo>
                <a:lnTo>
                  <a:pt x="1256" y="170"/>
                </a:lnTo>
                <a:lnTo>
                  <a:pt x="1256" y="170"/>
                </a:lnTo>
                <a:lnTo>
                  <a:pt x="1246" y="182"/>
                </a:lnTo>
                <a:lnTo>
                  <a:pt x="1234" y="192"/>
                </a:lnTo>
                <a:lnTo>
                  <a:pt x="1234" y="192"/>
                </a:lnTo>
                <a:lnTo>
                  <a:pt x="1224" y="206"/>
                </a:lnTo>
                <a:lnTo>
                  <a:pt x="1214" y="222"/>
                </a:lnTo>
                <a:lnTo>
                  <a:pt x="1214" y="222"/>
                </a:lnTo>
                <a:lnTo>
                  <a:pt x="1210" y="226"/>
                </a:lnTo>
                <a:lnTo>
                  <a:pt x="1208" y="226"/>
                </a:lnTo>
                <a:lnTo>
                  <a:pt x="1204" y="226"/>
                </a:lnTo>
                <a:lnTo>
                  <a:pt x="1202" y="228"/>
                </a:lnTo>
                <a:lnTo>
                  <a:pt x="1202" y="228"/>
                </a:lnTo>
                <a:lnTo>
                  <a:pt x="1198" y="232"/>
                </a:lnTo>
                <a:lnTo>
                  <a:pt x="1190" y="236"/>
                </a:lnTo>
                <a:lnTo>
                  <a:pt x="1190" y="236"/>
                </a:lnTo>
                <a:lnTo>
                  <a:pt x="1174" y="240"/>
                </a:lnTo>
                <a:lnTo>
                  <a:pt x="1164" y="242"/>
                </a:lnTo>
                <a:lnTo>
                  <a:pt x="1164" y="242"/>
                </a:lnTo>
                <a:lnTo>
                  <a:pt x="1154" y="230"/>
                </a:lnTo>
                <a:lnTo>
                  <a:pt x="1154" y="230"/>
                </a:lnTo>
                <a:lnTo>
                  <a:pt x="1152" y="226"/>
                </a:lnTo>
                <a:lnTo>
                  <a:pt x="1156" y="216"/>
                </a:lnTo>
                <a:lnTo>
                  <a:pt x="1156" y="216"/>
                </a:lnTo>
                <a:lnTo>
                  <a:pt x="1164" y="214"/>
                </a:lnTo>
                <a:lnTo>
                  <a:pt x="1170" y="212"/>
                </a:lnTo>
                <a:lnTo>
                  <a:pt x="1170" y="210"/>
                </a:lnTo>
                <a:lnTo>
                  <a:pt x="1170" y="206"/>
                </a:lnTo>
                <a:lnTo>
                  <a:pt x="1170" y="206"/>
                </a:lnTo>
                <a:lnTo>
                  <a:pt x="1168" y="180"/>
                </a:lnTo>
                <a:lnTo>
                  <a:pt x="1168" y="180"/>
                </a:lnTo>
                <a:lnTo>
                  <a:pt x="1168" y="172"/>
                </a:lnTo>
                <a:lnTo>
                  <a:pt x="1170" y="164"/>
                </a:lnTo>
                <a:lnTo>
                  <a:pt x="1176" y="158"/>
                </a:lnTo>
                <a:lnTo>
                  <a:pt x="1176" y="158"/>
                </a:lnTo>
                <a:lnTo>
                  <a:pt x="1184" y="150"/>
                </a:lnTo>
                <a:lnTo>
                  <a:pt x="1186" y="144"/>
                </a:lnTo>
                <a:lnTo>
                  <a:pt x="1186" y="144"/>
                </a:lnTo>
                <a:lnTo>
                  <a:pt x="1186" y="128"/>
                </a:lnTo>
                <a:lnTo>
                  <a:pt x="1190" y="138"/>
                </a:lnTo>
                <a:lnTo>
                  <a:pt x="1190" y="138"/>
                </a:lnTo>
                <a:lnTo>
                  <a:pt x="1194" y="130"/>
                </a:lnTo>
                <a:lnTo>
                  <a:pt x="1198" y="122"/>
                </a:lnTo>
                <a:lnTo>
                  <a:pt x="1202" y="118"/>
                </a:lnTo>
                <a:lnTo>
                  <a:pt x="1202" y="118"/>
                </a:lnTo>
                <a:lnTo>
                  <a:pt x="1202" y="126"/>
                </a:lnTo>
                <a:lnTo>
                  <a:pt x="1200" y="132"/>
                </a:lnTo>
                <a:lnTo>
                  <a:pt x="1200" y="132"/>
                </a:lnTo>
                <a:lnTo>
                  <a:pt x="1200" y="132"/>
                </a:lnTo>
                <a:lnTo>
                  <a:pt x="1200" y="132"/>
                </a:lnTo>
                <a:lnTo>
                  <a:pt x="1204" y="130"/>
                </a:lnTo>
                <a:lnTo>
                  <a:pt x="1208" y="126"/>
                </a:lnTo>
                <a:lnTo>
                  <a:pt x="1210" y="122"/>
                </a:lnTo>
                <a:lnTo>
                  <a:pt x="1210" y="122"/>
                </a:lnTo>
                <a:lnTo>
                  <a:pt x="1212" y="120"/>
                </a:lnTo>
                <a:lnTo>
                  <a:pt x="1212" y="124"/>
                </a:lnTo>
                <a:lnTo>
                  <a:pt x="1214" y="130"/>
                </a:lnTo>
                <a:lnTo>
                  <a:pt x="1214" y="130"/>
                </a:lnTo>
                <a:lnTo>
                  <a:pt x="1214" y="122"/>
                </a:lnTo>
                <a:lnTo>
                  <a:pt x="1210" y="104"/>
                </a:lnTo>
                <a:lnTo>
                  <a:pt x="1210" y="104"/>
                </a:lnTo>
                <a:lnTo>
                  <a:pt x="1206" y="92"/>
                </a:lnTo>
                <a:lnTo>
                  <a:pt x="1200" y="80"/>
                </a:lnTo>
                <a:lnTo>
                  <a:pt x="1192" y="66"/>
                </a:lnTo>
                <a:lnTo>
                  <a:pt x="1192" y="66"/>
                </a:lnTo>
                <a:lnTo>
                  <a:pt x="1202" y="74"/>
                </a:lnTo>
                <a:lnTo>
                  <a:pt x="1202" y="74"/>
                </a:lnTo>
                <a:lnTo>
                  <a:pt x="1196" y="60"/>
                </a:lnTo>
                <a:lnTo>
                  <a:pt x="1188" y="48"/>
                </a:lnTo>
                <a:lnTo>
                  <a:pt x="1178" y="36"/>
                </a:lnTo>
                <a:lnTo>
                  <a:pt x="1178" y="36"/>
                </a:lnTo>
                <a:lnTo>
                  <a:pt x="1164" y="26"/>
                </a:lnTo>
                <a:lnTo>
                  <a:pt x="1148" y="16"/>
                </a:lnTo>
                <a:lnTo>
                  <a:pt x="1128" y="8"/>
                </a:lnTo>
                <a:lnTo>
                  <a:pt x="1116" y="4"/>
                </a:lnTo>
                <a:lnTo>
                  <a:pt x="1104" y="2"/>
                </a:lnTo>
                <a:lnTo>
                  <a:pt x="1104" y="2"/>
                </a:lnTo>
                <a:lnTo>
                  <a:pt x="1096" y="0"/>
                </a:lnTo>
                <a:lnTo>
                  <a:pt x="1090" y="2"/>
                </a:lnTo>
                <a:lnTo>
                  <a:pt x="1086" y="4"/>
                </a:lnTo>
                <a:lnTo>
                  <a:pt x="1082" y="8"/>
                </a:lnTo>
                <a:lnTo>
                  <a:pt x="1078" y="14"/>
                </a:lnTo>
                <a:lnTo>
                  <a:pt x="1076" y="18"/>
                </a:lnTo>
                <a:lnTo>
                  <a:pt x="1076" y="18"/>
                </a:lnTo>
                <a:lnTo>
                  <a:pt x="1072" y="16"/>
                </a:lnTo>
                <a:lnTo>
                  <a:pt x="1058" y="12"/>
                </a:lnTo>
                <a:lnTo>
                  <a:pt x="1050" y="10"/>
                </a:lnTo>
                <a:lnTo>
                  <a:pt x="1042" y="10"/>
                </a:lnTo>
                <a:lnTo>
                  <a:pt x="1032" y="12"/>
                </a:lnTo>
                <a:lnTo>
                  <a:pt x="1022" y="16"/>
                </a:lnTo>
                <a:lnTo>
                  <a:pt x="1022" y="16"/>
                </a:lnTo>
                <a:lnTo>
                  <a:pt x="1014" y="22"/>
                </a:lnTo>
                <a:lnTo>
                  <a:pt x="1006" y="32"/>
                </a:lnTo>
                <a:lnTo>
                  <a:pt x="1000" y="40"/>
                </a:lnTo>
                <a:lnTo>
                  <a:pt x="996" y="50"/>
                </a:lnTo>
                <a:lnTo>
                  <a:pt x="990" y="70"/>
                </a:lnTo>
                <a:lnTo>
                  <a:pt x="988" y="84"/>
                </a:lnTo>
                <a:lnTo>
                  <a:pt x="988" y="84"/>
                </a:lnTo>
                <a:lnTo>
                  <a:pt x="990" y="94"/>
                </a:lnTo>
                <a:lnTo>
                  <a:pt x="988" y="104"/>
                </a:lnTo>
                <a:lnTo>
                  <a:pt x="986" y="114"/>
                </a:lnTo>
                <a:lnTo>
                  <a:pt x="982" y="122"/>
                </a:lnTo>
                <a:lnTo>
                  <a:pt x="982" y="122"/>
                </a:lnTo>
                <a:lnTo>
                  <a:pt x="970" y="136"/>
                </a:lnTo>
                <a:lnTo>
                  <a:pt x="974" y="144"/>
                </a:lnTo>
                <a:lnTo>
                  <a:pt x="974" y="144"/>
                </a:lnTo>
                <a:lnTo>
                  <a:pt x="948" y="152"/>
                </a:lnTo>
                <a:lnTo>
                  <a:pt x="948" y="152"/>
                </a:lnTo>
                <a:lnTo>
                  <a:pt x="944" y="154"/>
                </a:lnTo>
                <a:lnTo>
                  <a:pt x="938" y="152"/>
                </a:lnTo>
                <a:lnTo>
                  <a:pt x="930" y="148"/>
                </a:lnTo>
                <a:lnTo>
                  <a:pt x="930" y="148"/>
                </a:lnTo>
                <a:lnTo>
                  <a:pt x="926" y="142"/>
                </a:lnTo>
                <a:lnTo>
                  <a:pt x="924" y="138"/>
                </a:lnTo>
                <a:lnTo>
                  <a:pt x="924" y="138"/>
                </a:lnTo>
                <a:lnTo>
                  <a:pt x="920" y="136"/>
                </a:lnTo>
                <a:lnTo>
                  <a:pt x="916" y="134"/>
                </a:lnTo>
                <a:lnTo>
                  <a:pt x="914" y="128"/>
                </a:lnTo>
                <a:lnTo>
                  <a:pt x="914" y="128"/>
                </a:lnTo>
                <a:lnTo>
                  <a:pt x="910" y="124"/>
                </a:lnTo>
                <a:lnTo>
                  <a:pt x="906" y="122"/>
                </a:lnTo>
                <a:lnTo>
                  <a:pt x="896" y="118"/>
                </a:lnTo>
                <a:lnTo>
                  <a:pt x="882" y="114"/>
                </a:lnTo>
                <a:lnTo>
                  <a:pt x="882" y="114"/>
                </a:lnTo>
                <a:lnTo>
                  <a:pt x="874" y="110"/>
                </a:lnTo>
                <a:lnTo>
                  <a:pt x="866" y="106"/>
                </a:lnTo>
                <a:lnTo>
                  <a:pt x="858" y="102"/>
                </a:lnTo>
                <a:lnTo>
                  <a:pt x="858" y="102"/>
                </a:lnTo>
                <a:lnTo>
                  <a:pt x="838" y="96"/>
                </a:lnTo>
                <a:lnTo>
                  <a:pt x="826" y="92"/>
                </a:lnTo>
                <a:lnTo>
                  <a:pt x="826" y="92"/>
                </a:lnTo>
                <a:lnTo>
                  <a:pt x="822" y="88"/>
                </a:lnTo>
                <a:lnTo>
                  <a:pt x="816" y="86"/>
                </a:lnTo>
                <a:lnTo>
                  <a:pt x="810" y="88"/>
                </a:lnTo>
                <a:lnTo>
                  <a:pt x="810" y="88"/>
                </a:lnTo>
                <a:lnTo>
                  <a:pt x="802" y="92"/>
                </a:lnTo>
                <a:lnTo>
                  <a:pt x="796" y="100"/>
                </a:lnTo>
                <a:lnTo>
                  <a:pt x="786" y="110"/>
                </a:lnTo>
                <a:lnTo>
                  <a:pt x="786" y="110"/>
                </a:lnTo>
                <a:lnTo>
                  <a:pt x="782" y="114"/>
                </a:lnTo>
                <a:lnTo>
                  <a:pt x="778" y="114"/>
                </a:lnTo>
                <a:lnTo>
                  <a:pt x="778" y="114"/>
                </a:lnTo>
                <a:lnTo>
                  <a:pt x="770" y="114"/>
                </a:lnTo>
                <a:lnTo>
                  <a:pt x="766" y="114"/>
                </a:lnTo>
                <a:lnTo>
                  <a:pt x="762" y="116"/>
                </a:lnTo>
                <a:lnTo>
                  <a:pt x="762" y="116"/>
                </a:lnTo>
                <a:lnTo>
                  <a:pt x="760" y="116"/>
                </a:lnTo>
                <a:lnTo>
                  <a:pt x="758" y="116"/>
                </a:lnTo>
                <a:lnTo>
                  <a:pt x="752" y="114"/>
                </a:lnTo>
                <a:lnTo>
                  <a:pt x="742" y="116"/>
                </a:lnTo>
                <a:lnTo>
                  <a:pt x="742" y="116"/>
                </a:lnTo>
                <a:lnTo>
                  <a:pt x="730" y="120"/>
                </a:lnTo>
                <a:lnTo>
                  <a:pt x="720" y="122"/>
                </a:lnTo>
                <a:lnTo>
                  <a:pt x="698" y="122"/>
                </a:lnTo>
                <a:lnTo>
                  <a:pt x="698" y="122"/>
                </a:lnTo>
                <a:lnTo>
                  <a:pt x="686" y="124"/>
                </a:lnTo>
                <a:lnTo>
                  <a:pt x="676" y="128"/>
                </a:lnTo>
                <a:lnTo>
                  <a:pt x="664" y="132"/>
                </a:lnTo>
                <a:lnTo>
                  <a:pt x="664" y="132"/>
                </a:lnTo>
                <a:lnTo>
                  <a:pt x="656" y="132"/>
                </a:lnTo>
                <a:lnTo>
                  <a:pt x="648" y="132"/>
                </a:lnTo>
                <a:lnTo>
                  <a:pt x="642" y="136"/>
                </a:lnTo>
                <a:lnTo>
                  <a:pt x="642" y="136"/>
                </a:lnTo>
                <a:lnTo>
                  <a:pt x="638" y="138"/>
                </a:lnTo>
                <a:lnTo>
                  <a:pt x="636" y="138"/>
                </a:lnTo>
                <a:lnTo>
                  <a:pt x="632" y="134"/>
                </a:lnTo>
                <a:lnTo>
                  <a:pt x="628" y="130"/>
                </a:lnTo>
                <a:lnTo>
                  <a:pt x="624" y="130"/>
                </a:lnTo>
                <a:lnTo>
                  <a:pt x="620" y="132"/>
                </a:lnTo>
                <a:lnTo>
                  <a:pt x="620" y="132"/>
                </a:lnTo>
                <a:lnTo>
                  <a:pt x="602" y="140"/>
                </a:lnTo>
                <a:lnTo>
                  <a:pt x="594" y="142"/>
                </a:lnTo>
                <a:lnTo>
                  <a:pt x="580" y="142"/>
                </a:lnTo>
                <a:lnTo>
                  <a:pt x="580" y="142"/>
                </a:lnTo>
                <a:lnTo>
                  <a:pt x="564" y="144"/>
                </a:lnTo>
                <a:lnTo>
                  <a:pt x="544" y="148"/>
                </a:lnTo>
                <a:lnTo>
                  <a:pt x="524" y="156"/>
                </a:lnTo>
                <a:lnTo>
                  <a:pt x="506" y="164"/>
                </a:lnTo>
                <a:lnTo>
                  <a:pt x="506" y="164"/>
                </a:lnTo>
                <a:lnTo>
                  <a:pt x="450" y="194"/>
                </a:lnTo>
                <a:lnTo>
                  <a:pt x="420" y="210"/>
                </a:lnTo>
                <a:lnTo>
                  <a:pt x="396" y="224"/>
                </a:lnTo>
                <a:lnTo>
                  <a:pt x="396" y="224"/>
                </a:lnTo>
                <a:lnTo>
                  <a:pt x="366" y="244"/>
                </a:lnTo>
                <a:lnTo>
                  <a:pt x="356" y="252"/>
                </a:lnTo>
                <a:lnTo>
                  <a:pt x="352" y="258"/>
                </a:lnTo>
                <a:lnTo>
                  <a:pt x="352" y="258"/>
                </a:lnTo>
                <a:lnTo>
                  <a:pt x="354" y="268"/>
                </a:lnTo>
                <a:lnTo>
                  <a:pt x="356" y="276"/>
                </a:lnTo>
                <a:lnTo>
                  <a:pt x="356" y="276"/>
                </a:lnTo>
                <a:lnTo>
                  <a:pt x="348" y="280"/>
                </a:lnTo>
                <a:lnTo>
                  <a:pt x="336" y="290"/>
                </a:lnTo>
                <a:lnTo>
                  <a:pt x="336" y="290"/>
                </a:lnTo>
                <a:lnTo>
                  <a:pt x="332" y="294"/>
                </a:lnTo>
                <a:lnTo>
                  <a:pt x="332" y="300"/>
                </a:lnTo>
                <a:lnTo>
                  <a:pt x="332" y="304"/>
                </a:lnTo>
                <a:lnTo>
                  <a:pt x="332" y="304"/>
                </a:lnTo>
                <a:lnTo>
                  <a:pt x="330" y="310"/>
                </a:lnTo>
                <a:lnTo>
                  <a:pt x="330" y="310"/>
                </a:lnTo>
                <a:lnTo>
                  <a:pt x="320" y="312"/>
                </a:lnTo>
                <a:lnTo>
                  <a:pt x="314" y="316"/>
                </a:lnTo>
                <a:lnTo>
                  <a:pt x="300" y="326"/>
                </a:lnTo>
                <a:lnTo>
                  <a:pt x="292" y="336"/>
                </a:lnTo>
                <a:lnTo>
                  <a:pt x="290" y="340"/>
                </a:lnTo>
                <a:lnTo>
                  <a:pt x="290" y="340"/>
                </a:lnTo>
                <a:lnTo>
                  <a:pt x="220" y="288"/>
                </a:lnTo>
                <a:lnTo>
                  <a:pt x="220" y="288"/>
                </a:lnTo>
                <a:lnTo>
                  <a:pt x="210" y="280"/>
                </a:lnTo>
                <a:lnTo>
                  <a:pt x="202" y="276"/>
                </a:lnTo>
                <a:lnTo>
                  <a:pt x="192" y="274"/>
                </a:lnTo>
                <a:lnTo>
                  <a:pt x="186" y="272"/>
                </a:lnTo>
                <a:lnTo>
                  <a:pt x="178" y="274"/>
                </a:lnTo>
                <a:lnTo>
                  <a:pt x="172" y="276"/>
                </a:lnTo>
                <a:lnTo>
                  <a:pt x="160" y="284"/>
                </a:lnTo>
                <a:lnTo>
                  <a:pt x="160" y="284"/>
                </a:lnTo>
                <a:lnTo>
                  <a:pt x="84" y="364"/>
                </a:lnTo>
                <a:lnTo>
                  <a:pt x="36" y="418"/>
                </a:lnTo>
                <a:lnTo>
                  <a:pt x="18" y="440"/>
                </a:lnTo>
                <a:lnTo>
                  <a:pt x="6" y="454"/>
                </a:lnTo>
                <a:lnTo>
                  <a:pt x="6" y="454"/>
                </a:lnTo>
                <a:lnTo>
                  <a:pt x="2" y="464"/>
                </a:lnTo>
                <a:lnTo>
                  <a:pt x="0" y="472"/>
                </a:lnTo>
                <a:lnTo>
                  <a:pt x="0" y="480"/>
                </a:lnTo>
                <a:lnTo>
                  <a:pt x="2" y="488"/>
                </a:lnTo>
                <a:lnTo>
                  <a:pt x="6" y="498"/>
                </a:lnTo>
                <a:lnTo>
                  <a:pt x="14" y="506"/>
                </a:lnTo>
                <a:lnTo>
                  <a:pt x="38" y="528"/>
                </a:lnTo>
                <a:lnTo>
                  <a:pt x="38" y="528"/>
                </a:lnTo>
                <a:lnTo>
                  <a:pt x="126" y="598"/>
                </a:lnTo>
                <a:lnTo>
                  <a:pt x="248" y="698"/>
                </a:lnTo>
                <a:lnTo>
                  <a:pt x="248" y="698"/>
                </a:lnTo>
                <a:lnTo>
                  <a:pt x="262" y="710"/>
                </a:lnTo>
                <a:lnTo>
                  <a:pt x="276" y="718"/>
                </a:lnTo>
                <a:lnTo>
                  <a:pt x="286" y="722"/>
                </a:lnTo>
                <a:lnTo>
                  <a:pt x="296" y="722"/>
                </a:lnTo>
                <a:lnTo>
                  <a:pt x="304" y="722"/>
                </a:lnTo>
                <a:lnTo>
                  <a:pt x="312" y="718"/>
                </a:lnTo>
                <a:lnTo>
                  <a:pt x="318" y="714"/>
                </a:lnTo>
                <a:lnTo>
                  <a:pt x="324" y="708"/>
                </a:lnTo>
                <a:lnTo>
                  <a:pt x="324" y="708"/>
                </a:lnTo>
                <a:lnTo>
                  <a:pt x="344" y="680"/>
                </a:lnTo>
                <a:lnTo>
                  <a:pt x="378" y="632"/>
                </a:lnTo>
                <a:lnTo>
                  <a:pt x="444" y="538"/>
                </a:lnTo>
                <a:lnTo>
                  <a:pt x="444" y="538"/>
                </a:lnTo>
                <a:lnTo>
                  <a:pt x="454" y="522"/>
                </a:lnTo>
                <a:lnTo>
                  <a:pt x="460" y="508"/>
                </a:lnTo>
                <a:lnTo>
                  <a:pt x="462" y="496"/>
                </a:lnTo>
                <a:lnTo>
                  <a:pt x="462" y="486"/>
                </a:lnTo>
                <a:lnTo>
                  <a:pt x="460" y="478"/>
                </a:lnTo>
                <a:lnTo>
                  <a:pt x="456" y="470"/>
                </a:lnTo>
                <a:lnTo>
                  <a:pt x="450" y="462"/>
                </a:lnTo>
                <a:lnTo>
                  <a:pt x="444" y="456"/>
                </a:lnTo>
                <a:lnTo>
                  <a:pt x="444" y="456"/>
                </a:lnTo>
                <a:lnTo>
                  <a:pt x="426" y="440"/>
                </a:lnTo>
                <a:lnTo>
                  <a:pt x="402" y="422"/>
                </a:lnTo>
                <a:lnTo>
                  <a:pt x="372" y="400"/>
                </a:lnTo>
                <a:lnTo>
                  <a:pt x="372" y="400"/>
                </a:lnTo>
                <a:lnTo>
                  <a:pt x="378" y="390"/>
                </a:lnTo>
                <a:lnTo>
                  <a:pt x="384" y="380"/>
                </a:lnTo>
                <a:lnTo>
                  <a:pt x="388" y="368"/>
                </a:lnTo>
                <a:lnTo>
                  <a:pt x="388" y="368"/>
                </a:lnTo>
                <a:lnTo>
                  <a:pt x="392" y="368"/>
                </a:lnTo>
                <a:lnTo>
                  <a:pt x="396" y="366"/>
                </a:lnTo>
                <a:lnTo>
                  <a:pt x="396" y="366"/>
                </a:lnTo>
                <a:lnTo>
                  <a:pt x="406" y="354"/>
                </a:lnTo>
                <a:lnTo>
                  <a:pt x="410" y="348"/>
                </a:lnTo>
                <a:lnTo>
                  <a:pt x="412" y="340"/>
                </a:lnTo>
                <a:lnTo>
                  <a:pt x="412" y="340"/>
                </a:lnTo>
                <a:lnTo>
                  <a:pt x="412" y="334"/>
                </a:lnTo>
                <a:lnTo>
                  <a:pt x="414" y="330"/>
                </a:lnTo>
                <a:lnTo>
                  <a:pt x="420" y="324"/>
                </a:lnTo>
                <a:lnTo>
                  <a:pt x="420" y="324"/>
                </a:lnTo>
                <a:lnTo>
                  <a:pt x="436" y="308"/>
                </a:lnTo>
                <a:lnTo>
                  <a:pt x="448" y="298"/>
                </a:lnTo>
                <a:lnTo>
                  <a:pt x="458" y="290"/>
                </a:lnTo>
                <a:lnTo>
                  <a:pt x="458" y="290"/>
                </a:lnTo>
                <a:lnTo>
                  <a:pt x="482" y="280"/>
                </a:lnTo>
                <a:lnTo>
                  <a:pt x="494" y="274"/>
                </a:lnTo>
                <a:lnTo>
                  <a:pt x="504" y="268"/>
                </a:lnTo>
                <a:lnTo>
                  <a:pt x="504" y="268"/>
                </a:lnTo>
                <a:lnTo>
                  <a:pt x="512" y="258"/>
                </a:lnTo>
                <a:lnTo>
                  <a:pt x="516" y="256"/>
                </a:lnTo>
                <a:lnTo>
                  <a:pt x="522" y="254"/>
                </a:lnTo>
                <a:lnTo>
                  <a:pt x="522" y="254"/>
                </a:lnTo>
                <a:lnTo>
                  <a:pt x="544" y="250"/>
                </a:lnTo>
                <a:lnTo>
                  <a:pt x="582" y="242"/>
                </a:lnTo>
                <a:lnTo>
                  <a:pt x="582" y="242"/>
                </a:lnTo>
                <a:lnTo>
                  <a:pt x="602" y="240"/>
                </a:lnTo>
                <a:lnTo>
                  <a:pt x="614" y="240"/>
                </a:lnTo>
                <a:lnTo>
                  <a:pt x="640" y="236"/>
                </a:lnTo>
                <a:lnTo>
                  <a:pt x="640" y="236"/>
                </a:lnTo>
                <a:lnTo>
                  <a:pt x="658" y="234"/>
                </a:lnTo>
                <a:lnTo>
                  <a:pt x="662" y="234"/>
                </a:lnTo>
                <a:lnTo>
                  <a:pt x="662" y="234"/>
                </a:lnTo>
                <a:lnTo>
                  <a:pt x="682" y="236"/>
                </a:lnTo>
                <a:lnTo>
                  <a:pt x="698" y="238"/>
                </a:lnTo>
                <a:lnTo>
                  <a:pt x="710" y="236"/>
                </a:lnTo>
                <a:lnTo>
                  <a:pt x="710" y="236"/>
                </a:lnTo>
                <a:lnTo>
                  <a:pt x="706" y="242"/>
                </a:lnTo>
                <a:lnTo>
                  <a:pt x="702" y="246"/>
                </a:lnTo>
                <a:lnTo>
                  <a:pt x="696" y="250"/>
                </a:lnTo>
                <a:lnTo>
                  <a:pt x="692" y="254"/>
                </a:lnTo>
                <a:lnTo>
                  <a:pt x="692" y="254"/>
                </a:lnTo>
                <a:lnTo>
                  <a:pt x="688" y="266"/>
                </a:lnTo>
                <a:lnTo>
                  <a:pt x="686" y="272"/>
                </a:lnTo>
                <a:lnTo>
                  <a:pt x="682" y="274"/>
                </a:lnTo>
                <a:lnTo>
                  <a:pt x="682" y="274"/>
                </a:lnTo>
                <a:lnTo>
                  <a:pt x="680" y="276"/>
                </a:lnTo>
                <a:lnTo>
                  <a:pt x="682" y="280"/>
                </a:lnTo>
                <a:lnTo>
                  <a:pt x="686" y="290"/>
                </a:lnTo>
                <a:lnTo>
                  <a:pt x="686" y="290"/>
                </a:lnTo>
                <a:lnTo>
                  <a:pt x="696" y="324"/>
                </a:lnTo>
                <a:lnTo>
                  <a:pt x="696" y="324"/>
                </a:lnTo>
                <a:lnTo>
                  <a:pt x="702" y="348"/>
                </a:lnTo>
                <a:lnTo>
                  <a:pt x="704" y="358"/>
                </a:lnTo>
                <a:lnTo>
                  <a:pt x="704" y="358"/>
                </a:lnTo>
                <a:lnTo>
                  <a:pt x="684" y="362"/>
                </a:lnTo>
                <a:lnTo>
                  <a:pt x="666" y="362"/>
                </a:lnTo>
                <a:lnTo>
                  <a:pt x="652" y="362"/>
                </a:lnTo>
                <a:lnTo>
                  <a:pt x="652" y="362"/>
                </a:lnTo>
                <a:lnTo>
                  <a:pt x="620" y="360"/>
                </a:lnTo>
                <a:lnTo>
                  <a:pt x="592" y="358"/>
                </a:lnTo>
                <a:lnTo>
                  <a:pt x="592" y="358"/>
                </a:lnTo>
                <a:lnTo>
                  <a:pt x="588" y="360"/>
                </a:lnTo>
                <a:lnTo>
                  <a:pt x="584" y="362"/>
                </a:lnTo>
                <a:lnTo>
                  <a:pt x="578" y="372"/>
                </a:lnTo>
                <a:lnTo>
                  <a:pt x="576" y="384"/>
                </a:lnTo>
                <a:lnTo>
                  <a:pt x="576" y="390"/>
                </a:lnTo>
                <a:lnTo>
                  <a:pt x="578" y="396"/>
                </a:lnTo>
                <a:lnTo>
                  <a:pt x="578" y="396"/>
                </a:lnTo>
                <a:lnTo>
                  <a:pt x="582" y="406"/>
                </a:lnTo>
                <a:lnTo>
                  <a:pt x="586" y="414"/>
                </a:lnTo>
                <a:lnTo>
                  <a:pt x="590" y="418"/>
                </a:lnTo>
                <a:lnTo>
                  <a:pt x="596" y="422"/>
                </a:lnTo>
                <a:lnTo>
                  <a:pt x="612" y="426"/>
                </a:lnTo>
                <a:lnTo>
                  <a:pt x="612" y="426"/>
                </a:lnTo>
                <a:lnTo>
                  <a:pt x="634" y="430"/>
                </a:lnTo>
                <a:lnTo>
                  <a:pt x="658" y="432"/>
                </a:lnTo>
                <a:lnTo>
                  <a:pt x="686" y="434"/>
                </a:lnTo>
                <a:lnTo>
                  <a:pt x="686" y="434"/>
                </a:lnTo>
                <a:lnTo>
                  <a:pt x="676" y="440"/>
                </a:lnTo>
                <a:lnTo>
                  <a:pt x="670" y="446"/>
                </a:lnTo>
                <a:lnTo>
                  <a:pt x="664" y="454"/>
                </a:lnTo>
                <a:lnTo>
                  <a:pt x="664" y="454"/>
                </a:lnTo>
                <a:lnTo>
                  <a:pt x="664" y="464"/>
                </a:lnTo>
                <a:lnTo>
                  <a:pt x="662" y="480"/>
                </a:lnTo>
                <a:lnTo>
                  <a:pt x="660" y="494"/>
                </a:lnTo>
                <a:lnTo>
                  <a:pt x="658" y="506"/>
                </a:lnTo>
                <a:lnTo>
                  <a:pt x="658" y="506"/>
                </a:lnTo>
                <a:lnTo>
                  <a:pt x="656" y="518"/>
                </a:lnTo>
                <a:lnTo>
                  <a:pt x="652" y="532"/>
                </a:lnTo>
                <a:lnTo>
                  <a:pt x="652" y="546"/>
                </a:lnTo>
                <a:lnTo>
                  <a:pt x="656" y="558"/>
                </a:lnTo>
                <a:lnTo>
                  <a:pt x="656" y="558"/>
                </a:lnTo>
                <a:lnTo>
                  <a:pt x="664" y="580"/>
                </a:lnTo>
                <a:lnTo>
                  <a:pt x="670" y="590"/>
                </a:lnTo>
                <a:lnTo>
                  <a:pt x="676" y="598"/>
                </a:lnTo>
                <a:lnTo>
                  <a:pt x="676" y="598"/>
                </a:lnTo>
                <a:lnTo>
                  <a:pt x="690" y="612"/>
                </a:lnTo>
                <a:lnTo>
                  <a:pt x="690" y="612"/>
                </a:lnTo>
                <a:lnTo>
                  <a:pt x="676" y="622"/>
                </a:lnTo>
                <a:lnTo>
                  <a:pt x="668" y="630"/>
                </a:lnTo>
                <a:lnTo>
                  <a:pt x="666" y="632"/>
                </a:lnTo>
                <a:lnTo>
                  <a:pt x="664" y="634"/>
                </a:lnTo>
                <a:lnTo>
                  <a:pt x="664" y="634"/>
                </a:lnTo>
                <a:lnTo>
                  <a:pt x="672" y="640"/>
                </a:lnTo>
                <a:lnTo>
                  <a:pt x="678" y="646"/>
                </a:lnTo>
                <a:lnTo>
                  <a:pt x="680" y="648"/>
                </a:lnTo>
                <a:lnTo>
                  <a:pt x="680" y="648"/>
                </a:lnTo>
                <a:lnTo>
                  <a:pt x="674" y="656"/>
                </a:lnTo>
                <a:lnTo>
                  <a:pt x="668" y="662"/>
                </a:lnTo>
                <a:lnTo>
                  <a:pt x="668" y="662"/>
                </a:lnTo>
                <a:lnTo>
                  <a:pt x="664" y="664"/>
                </a:lnTo>
                <a:lnTo>
                  <a:pt x="666" y="670"/>
                </a:lnTo>
                <a:lnTo>
                  <a:pt x="666" y="678"/>
                </a:lnTo>
                <a:lnTo>
                  <a:pt x="664" y="690"/>
                </a:lnTo>
                <a:lnTo>
                  <a:pt x="664" y="690"/>
                </a:lnTo>
                <a:lnTo>
                  <a:pt x="656" y="716"/>
                </a:lnTo>
                <a:lnTo>
                  <a:pt x="652" y="734"/>
                </a:lnTo>
                <a:lnTo>
                  <a:pt x="652" y="756"/>
                </a:lnTo>
                <a:lnTo>
                  <a:pt x="652" y="756"/>
                </a:lnTo>
                <a:lnTo>
                  <a:pt x="654" y="780"/>
                </a:lnTo>
                <a:lnTo>
                  <a:pt x="660" y="798"/>
                </a:lnTo>
                <a:lnTo>
                  <a:pt x="664" y="812"/>
                </a:lnTo>
                <a:lnTo>
                  <a:pt x="666" y="822"/>
                </a:lnTo>
                <a:lnTo>
                  <a:pt x="666" y="822"/>
                </a:lnTo>
                <a:lnTo>
                  <a:pt x="664" y="826"/>
                </a:lnTo>
                <a:lnTo>
                  <a:pt x="662" y="830"/>
                </a:lnTo>
                <a:lnTo>
                  <a:pt x="652" y="844"/>
                </a:lnTo>
                <a:lnTo>
                  <a:pt x="642" y="858"/>
                </a:lnTo>
                <a:lnTo>
                  <a:pt x="636" y="874"/>
                </a:lnTo>
                <a:lnTo>
                  <a:pt x="636" y="874"/>
                </a:lnTo>
                <a:lnTo>
                  <a:pt x="616" y="916"/>
                </a:lnTo>
                <a:lnTo>
                  <a:pt x="606" y="938"/>
                </a:lnTo>
                <a:lnTo>
                  <a:pt x="596" y="954"/>
                </a:lnTo>
                <a:lnTo>
                  <a:pt x="596" y="954"/>
                </a:lnTo>
                <a:lnTo>
                  <a:pt x="584" y="966"/>
                </a:lnTo>
                <a:lnTo>
                  <a:pt x="570" y="980"/>
                </a:lnTo>
                <a:lnTo>
                  <a:pt x="534" y="1010"/>
                </a:lnTo>
                <a:lnTo>
                  <a:pt x="534" y="1010"/>
                </a:lnTo>
                <a:lnTo>
                  <a:pt x="494" y="1040"/>
                </a:lnTo>
                <a:lnTo>
                  <a:pt x="470" y="1058"/>
                </a:lnTo>
                <a:lnTo>
                  <a:pt x="446" y="1080"/>
                </a:lnTo>
                <a:lnTo>
                  <a:pt x="446" y="1080"/>
                </a:lnTo>
                <a:lnTo>
                  <a:pt x="384" y="1144"/>
                </a:lnTo>
                <a:lnTo>
                  <a:pt x="336" y="1190"/>
                </a:lnTo>
                <a:lnTo>
                  <a:pt x="336" y="1190"/>
                </a:lnTo>
                <a:lnTo>
                  <a:pt x="326" y="1198"/>
                </a:lnTo>
                <a:lnTo>
                  <a:pt x="326" y="1198"/>
                </a:lnTo>
                <a:lnTo>
                  <a:pt x="326" y="1196"/>
                </a:lnTo>
                <a:lnTo>
                  <a:pt x="320" y="1192"/>
                </a:lnTo>
                <a:lnTo>
                  <a:pt x="308" y="1190"/>
                </a:lnTo>
                <a:lnTo>
                  <a:pt x="292" y="1188"/>
                </a:lnTo>
                <a:lnTo>
                  <a:pt x="292" y="1188"/>
                </a:lnTo>
                <a:lnTo>
                  <a:pt x="290" y="1186"/>
                </a:lnTo>
                <a:lnTo>
                  <a:pt x="290" y="1184"/>
                </a:lnTo>
                <a:lnTo>
                  <a:pt x="284" y="1182"/>
                </a:lnTo>
                <a:lnTo>
                  <a:pt x="284" y="1182"/>
                </a:lnTo>
                <a:lnTo>
                  <a:pt x="266" y="1178"/>
                </a:lnTo>
                <a:lnTo>
                  <a:pt x="266" y="1178"/>
                </a:lnTo>
                <a:lnTo>
                  <a:pt x="262" y="1180"/>
                </a:lnTo>
                <a:lnTo>
                  <a:pt x="256" y="1182"/>
                </a:lnTo>
                <a:lnTo>
                  <a:pt x="250" y="1188"/>
                </a:lnTo>
                <a:lnTo>
                  <a:pt x="248" y="1194"/>
                </a:lnTo>
                <a:lnTo>
                  <a:pt x="248" y="1194"/>
                </a:lnTo>
                <a:lnTo>
                  <a:pt x="240" y="1220"/>
                </a:lnTo>
                <a:lnTo>
                  <a:pt x="234" y="1248"/>
                </a:lnTo>
                <a:lnTo>
                  <a:pt x="234" y="1248"/>
                </a:lnTo>
                <a:lnTo>
                  <a:pt x="234" y="1256"/>
                </a:lnTo>
                <a:lnTo>
                  <a:pt x="236" y="1260"/>
                </a:lnTo>
                <a:lnTo>
                  <a:pt x="240" y="1260"/>
                </a:lnTo>
                <a:lnTo>
                  <a:pt x="244" y="1258"/>
                </a:lnTo>
                <a:lnTo>
                  <a:pt x="244" y="1258"/>
                </a:lnTo>
                <a:lnTo>
                  <a:pt x="248" y="1258"/>
                </a:lnTo>
                <a:lnTo>
                  <a:pt x="250" y="1260"/>
                </a:lnTo>
                <a:lnTo>
                  <a:pt x="248" y="1264"/>
                </a:lnTo>
                <a:lnTo>
                  <a:pt x="248" y="1264"/>
                </a:lnTo>
                <a:lnTo>
                  <a:pt x="244" y="1280"/>
                </a:lnTo>
                <a:lnTo>
                  <a:pt x="236" y="1296"/>
                </a:lnTo>
                <a:lnTo>
                  <a:pt x="236" y="1296"/>
                </a:lnTo>
                <a:lnTo>
                  <a:pt x="230" y="1308"/>
                </a:lnTo>
                <a:lnTo>
                  <a:pt x="222" y="1316"/>
                </a:lnTo>
                <a:lnTo>
                  <a:pt x="222" y="1316"/>
                </a:lnTo>
                <a:lnTo>
                  <a:pt x="218" y="1322"/>
                </a:lnTo>
                <a:lnTo>
                  <a:pt x="214" y="1338"/>
                </a:lnTo>
                <a:lnTo>
                  <a:pt x="208" y="1364"/>
                </a:lnTo>
                <a:lnTo>
                  <a:pt x="206" y="1394"/>
                </a:lnTo>
                <a:lnTo>
                  <a:pt x="206" y="1394"/>
                </a:lnTo>
                <a:lnTo>
                  <a:pt x="206" y="1422"/>
                </a:lnTo>
                <a:lnTo>
                  <a:pt x="208" y="1432"/>
                </a:lnTo>
                <a:lnTo>
                  <a:pt x="212" y="1440"/>
                </a:lnTo>
                <a:lnTo>
                  <a:pt x="214" y="1444"/>
                </a:lnTo>
                <a:lnTo>
                  <a:pt x="218" y="1446"/>
                </a:lnTo>
                <a:lnTo>
                  <a:pt x="222" y="1448"/>
                </a:lnTo>
                <a:lnTo>
                  <a:pt x="226" y="1448"/>
                </a:lnTo>
                <a:lnTo>
                  <a:pt x="226" y="1448"/>
                </a:lnTo>
                <a:lnTo>
                  <a:pt x="232" y="1444"/>
                </a:lnTo>
                <a:lnTo>
                  <a:pt x="234" y="1442"/>
                </a:lnTo>
                <a:lnTo>
                  <a:pt x="234" y="1440"/>
                </a:lnTo>
                <a:lnTo>
                  <a:pt x="234" y="1440"/>
                </a:lnTo>
                <a:lnTo>
                  <a:pt x="236" y="1440"/>
                </a:lnTo>
                <a:lnTo>
                  <a:pt x="240" y="1438"/>
                </a:lnTo>
                <a:lnTo>
                  <a:pt x="246" y="1434"/>
                </a:lnTo>
                <a:lnTo>
                  <a:pt x="252" y="1424"/>
                </a:lnTo>
                <a:lnTo>
                  <a:pt x="252" y="1424"/>
                </a:lnTo>
                <a:lnTo>
                  <a:pt x="258" y="1404"/>
                </a:lnTo>
                <a:lnTo>
                  <a:pt x="264" y="1382"/>
                </a:lnTo>
                <a:lnTo>
                  <a:pt x="268" y="1370"/>
                </a:lnTo>
                <a:lnTo>
                  <a:pt x="274" y="1360"/>
                </a:lnTo>
                <a:lnTo>
                  <a:pt x="278" y="1352"/>
                </a:lnTo>
                <a:lnTo>
                  <a:pt x="286" y="1346"/>
                </a:lnTo>
                <a:lnTo>
                  <a:pt x="286" y="1346"/>
                </a:lnTo>
                <a:lnTo>
                  <a:pt x="310" y="1334"/>
                </a:lnTo>
                <a:lnTo>
                  <a:pt x="320" y="1328"/>
                </a:lnTo>
                <a:lnTo>
                  <a:pt x="328" y="1322"/>
                </a:lnTo>
                <a:lnTo>
                  <a:pt x="328" y="1322"/>
                </a:lnTo>
                <a:lnTo>
                  <a:pt x="338" y="1312"/>
                </a:lnTo>
                <a:lnTo>
                  <a:pt x="338" y="1310"/>
                </a:lnTo>
                <a:lnTo>
                  <a:pt x="338" y="1304"/>
                </a:lnTo>
                <a:lnTo>
                  <a:pt x="338" y="1304"/>
                </a:lnTo>
                <a:lnTo>
                  <a:pt x="352" y="1288"/>
                </a:lnTo>
                <a:lnTo>
                  <a:pt x="362" y="1280"/>
                </a:lnTo>
                <a:lnTo>
                  <a:pt x="376" y="1270"/>
                </a:lnTo>
                <a:lnTo>
                  <a:pt x="376" y="1270"/>
                </a:lnTo>
                <a:lnTo>
                  <a:pt x="386" y="1284"/>
                </a:lnTo>
                <a:lnTo>
                  <a:pt x="394" y="1288"/>
                </a:lnTo>
                <a:lnTo>
                  <a:pt x="400" y="1290"/>
                </a:lnTo>
                <a:lnTo>
                  <a:pt x="400" y="1290"/>
                </a:lnTo>
                <a:lnTo>
                  <a:pt x="404" y="1288"/>
                </a:lnTo>
                <a:lnTo>
                  <a:pt x="410" y="1284"/>
                </a:lnTo>
                <a:lnTo>
                  <a:pt x="426" y="1266"/>
                </a:lnTo>
                <a:lnTo>
                  <a:pt x="454" y="1236"/>
                </a:lnTo>
                <a:lnTo>
                  <a:pt x="454" y="1236"/>
                </a:lnTo>
                <a:lnTo>
                  <a:pt x="486" y="1206"/>
                </a:lnTo>
                <a:lnTo>
                  <a:pt x="512" y="1184"/>
                </a:lnTo>
                <a:lnTo>
                  <a:pt x="538" y="1164"/>
                </a:lnTo>
                <a:lnTo>
                  <a:pt x="538" y="1164"/>
                </a:lnTo>
                <a:lnTo>
                  <a:pt x="598" y="1124"/>
                </a:lnTo>
                <a:lnTo>
                  <a:pt x="630" y="1100"/>
                </a:lnTo>
                <a:lnTo>
                  <a:pt x="646" y="1086"/>
                </a:lnTo>
                <a:lnTo>
                  <a:pt x="660" y="1072"/>
                </a:lnTo>
                <a:lnTo>
                  <a:pt x="660" y="1072"/>
                </a:lnTo>
                <a:lnTo>
                  <a:pt x="686" y="1046"/>
                </a:lnTo>
                <a:lnTo>
                  <a:pt x="704" y="1030"/>
                </a:lnTo>
                <a:lnTo>
                  <a:pt x="728" y="1012"/>
                </a:lnTo>
                <a:lnTo>
                  <a:pt x="728" y="1012"/>
                </a:lnTo>
                <a:lnTo>
                  <a:pt x="738" y="998"/>
                </a:lnTo>
                <a:lnTo>
                  <a:pt x="750" y="980"/>
                </a:lnTo>
                <a:lnTo>
                  <a:pt x="762" y="960"/>
                </a:lnTo>
                <a:lnTo>
                  <a:pt x="776" y="944"/>
                </a:lnTo>
                <a:lnTo>
                  <a:pt x="776" y="944"/>
                </a:lnTo>
                <a:lnTo>
                  <a:pt x="790" y="928"/>
                </a:lnTo>
                <a:lnTo>
                  <a:pt x="808" y="906"/>
                </a:lnTo>
                <a:lnTo>
                  <a:pt x="834" y="874"/>
                </a:lnTo>
                <a:lnTo>
                  <a:pt x="834" y="874"/>
                </a:lnTo>
                <a:lnTo>
                  <a:pt x="838" y="866"/>
                </a:lnTo>
                <a:lnTo>
                  <a:pt x="838" y="866"/>
                </a:lnTo>
                <a:lnTo>
                  <a:pt x="878" y="868"/>
                </a:lnTo>
                <a:lnTo>
                  <a:pt x="952" y="872"/>
                </a:lnTo>
                <a:lnTo>
                  <a:pt x="952" y="872"/>
                </a:lnTo>
                <a:lnTo>
                  <a:pt x="978" y="874"/>
                </a:lnTo>
                <a:lnTo>
                  <a:pt x="996" y="878"/>
                </a:lnTo>
                <a:lnTo>
                  <a:pt x="1018" y="884"/>
                </a:lnTo>
                <a:lnTo>
                  <a:pt x="1018" y="884"/>
                </a:lnTo>
                <a:lnTo>
                  <a:pt x="1024" y="886"/>
                </a:lnTo>
                <a:lnTo>
                  <a:pt x="1028" y="888"/>
                </a:lnTo>
                <a:lnTo>
                  <a:pt x="1030" y="892"/>
                </a:lnTo>
                <a:lnTo>
                  <a:pt x="1032" y="896"/>
                </a:lnTo>
                <a:lnTo>
                  <a:pt x="1032" y="904"/>
                </a:lnTo>
                <a:lnTo>
                  <a:pt x="1030" y="912"/>
                </a:lnTo>
                <a:lnTo>
                  <a:pt x="1030" y="912"/>
                </a:lnTo>
                <a:lnTo>
                  <a:pt x="1030" y="922"/>
                </a:lnTo>
                <a:lnTo>
                  <a:pt x="1032" y="936"/>
                </a:lnTo>
                <a:lnTo>
                  <a:pt x="1040" y="976"/>
                </a:lnTo>
                <a:lnTo>
                  <a:pt x="1040" y="976"/>
                </a:lnTo>
                <a:lnTo>
                  <a:pt x="1052" y="1034"/>
                </a:lnTo>
                <a:lnTo>
                  <a:pt x="1060" y="1082"/>
                </a:lnTo>
                <a:lnTo>
                  <a:pt x="1060" y="1082"/>
                </a:lnTo>
                <a:lnTo>
                  <a:pt x="1064" y="1094"/>
                </a:lnTo>
                <a:lnTo>
                  <a:pt x="1066" y="1104"/>
                </a:lnTo>
                <a:lnTo>
                  <a:pt x="1066" y="1114"/>
                </a:lnTo>
                <a:lnTo>
                  <a:pt x="1064" y="1124"/>
                </a:lnTo>
                <a:lnTo>
                  <a:pt x="1064" y="1124"/>
                </a:lnTo>
                <a:lnTo>
                  <a:pt x="1058" y="1140"/>
                </a:lnTo>
                <a:lnTo>
                  <a:pt x="1056" y="1148"/>
                </a:lnTo>
                <a:lnTo>
                  <a:pt x="1058" y="1152"/>
                </a:lnTo>
                <a:lnTo>
                  <a:pt x="1060" y="1154"/>
                </a:lnTo>
                <a:lnTo>
                  <a:pt x="1060" y="1154"/>
                </a:lnTo>
                <a:lnTo>
                  <a:pt x="1064" y="1158"/>
                </a:lnTo>
                <a:lnTo>
                  <a:pt x="1064" y="1162"/>
                </a:lnTo>
                <a:lnTo>
                  <a:pt x="1064" y="1170"/>
                </a:lnTo>
                <a:lnTo>
                  <a:pt x="1062" y="1178"/>
                </a:lnTo>
                <a:lnTo>
                  <a:pt x="1062" y="1188"/>
                </a:lnTo>
                <a:lnTo>
                  <a:pt x="1062" y="1188"/>
                </a:lnTo>
                <a:lnTo>
                  <a:pt x="1062" y="1210"/>
                </a:lnTo>
                <a:lnTo>
                  <a:pt x="1062" y="1218"/>
                </a:lnTo>
                <a:lnTo>
                  <a:pt x="1066" y="1224"/>
                </a:lnTo>
                <a:lnTo>
                  <a:pt x="1066" y="1224"/>
                </a:lnTo>
                <a:lnTo>
                  <a:pt x="1066" y="1236"/>
                </a:lnTo>
                <a:lnTo>
                  <a:pt x="1066" y="1250"/>
                </a:lnTo>
                <a:lnTo>
                  <a:pt x="1072" y="1264"/>
                </a:lnTo>
                <a:lnTo>
                  <a:pt x="1072" y="1264"/>
                </a:lnTo>
                <a:lnTo>
                  <a:pt x="1068" y="1266"/>
                </a:lnTo>
                <a:lnTo>
                  <a:pt x="1068" y="1268"/>
                </a:lnTo>
                <a:lnTo>
                  <a:pt x="1068" y="1278"/>
                </a:lnTo>
                <a:lnTo>
                  <a:pt x="1070" y="1286"/>
                </a:lnTo>
                <a:lnTo>
                  <a:pt x="1072" y="1292"/>
                </a:lnTo>
                <a:lnTo>
                  <a:pt x="1072" y="1292"/>
                </a:lnTo>
                <a:lnTo>
                  <a:pt x="1076" y="1292"/>
                </a:lnTo>
                <a:lnTo>
                  <a:pt x="1084" y="1294"/>
                </a:lnTo>
                <a:lnTo>
                  <a:pt x="1098" y="1294"/>
                </a:lnTo>
                <a:lnTo>
                  <a:pt x="1124" y="1292"/>
                </a:lnTo>
                <a:lnTo>
                  <a:pt x="1124" y="1292"/>
                </a:lnTo>
                <a:lnTo>
                  <a:pt x="1138" y="1290"/>
                </a:lnTo>
                <a:lnTo>
                  <a:pt x="1138" y="1290"/>
                </a:lnTo>
                <a:lnTo>
                  <a:pt x="1144" y="1284"/>
                </a:lnTo>
                <a:lnTo>
                  <a:pt x="1150" y="1278"/>
                </a:lnTo>
                <a:lnTo>
                  <a:pt x="1156" y="1276"/>
                </a:lnTo>
                <a:lnTo>
                  <a:pt x="1156" y="1276"/>
                </a:lnTo>
                <a:lnTo>
                  <a:pt x="1180" y="1282"/>
                </a:lnTo>
                <a:lnTo>
                  <a:pt x="1194" y="1282"/>
                </a:lnTo>
                <a:lnTo>
                  <a:pt x="1210" y="1280"/>
                </a:lnTo>
                <a:lnTo>
                  <a:pt x="1210" y="1280"/>
                </a:lnTo>
                <a:lnTo>
                  <a:pt x="1232" y="1276"/>
                </a:lnTo>
                <a:lnTo>
                  <a:pt x="1256" y="1270"/>
                </a:lnTo>
                <a:lnTo>
                  <a:pt x="1280" y="1260"/>
                </a:lnTo>
                <a:lnTo>
                  <a:pt x="1306" y="1248"/>
                </a:lnTo>
                <a:lnTo>
                  <a:pt x="1306" y="1248"/>
                </a:lnTo>
                <a:lnTo>
                  <a:pt x="1324" y="1236"/>
                </a:lnTo>
                <a:lnTo>
                  <a:pt x="1332" y="1230"/>
                </a:lnTo>
                <a:lnTo>
                  <a:pt x="1334" y="1228"/>
                </a:lnTo>
                <a:lnTo>
                  <a:pt x="1332" y="1226"/>
                </a:lnTo>
                <a:lnTo>
                  <a:pt x="1326" y="1220"/>
                </a:lnTo>
                <a:lnTo>
                  <a:pt x="1326" y="1220"/>
                </a:lnTo>
                <a:lnTo>
                  <a:pt x="1312" y="1212"/>
                </a:lnTo>
                <a:lnTo>
                  <a:pt x="1306" y="1210"/>
                </a:lnTo>
                <a:lnTo>
                  <a:pt x="1298" y="1210"/>
                </a:lnTo>
                <a:lnTo>
                  <a:pt x="1298" y="1210"/>
                </a:lnTo>
                <a:lnTo>
                  <a:pt x="1274" y="1214"/>
                </a:lnTo>
                <a:lnTo>
                  <a:pt x="1260" y="1214"/>
                </a:lnTo>
                <a:lnTo>
                  <a:pt x="1244" y="1212"/>
                </a:lnTo>
                <a:lnTo>
                  <a:pt x="1244" y="1212"/>
                </a:lnTo>
                <a:lnTo>
                  <a:pt x="1234" y="1208"/>
                </a:lnTo>
                <a:lnTo>
                  <a:pt x="1226" y="1202"/>
                </a:lnTo>
                <a:lnTo>
                  <a:pt x="1220" y="1194"/>
                </a:lnTo>
                <a:lnTo>
                  <a:pt x="1208" y="1186"/>
                </a:lnTo>
                <a:lnTo>
                  <a:pt x="1208" y="1186"/>
                </a:lnTo>
                <a:lnTo>
                  <a:pt x="1202" y="1182"/>
                </a:lnTo>
                <a:lnTo>
                  <a:pt x="1198" y="1176"/>
                </a:lnTo>
                <a:lnTo>
                  <a:pt x="1194" y="1164"/>
                </a:lnTo>
                <a:lnTo>
                  <a:pt x="1190" y="1150"/>
                </a:lnTo>
                <a:lnTo>
                  <a:pt x="1186" y="1140"/>
                </a:lnTo>
                <a:lnTo>
                  <a:pt x="1186" y="1140"/>
                </a:lnTo>
                <a:lnTo>
                  <a:pt x="1184" y="1130"/>
                </a:lnTo>
                <a:lnTo>
                  <a:pt x="1180" y="1116"/>
                </a:lnTo>
                <a:lnTo>
                  <a:pt x="1178" y="1104"/>
                </a:lnTo>
                <a:lnTo>
                  <a:pt x="1176" y="1100"/>
                </a:lnTo>
                <a:lnTo>
                  <a:pt x="1174" y="1096"/>
                </a:lnTo>
                <a:lnTo>
                  <a:pt x="1174" y="1096"/>
                </a:lnTo>
                <a:lnTo>
                  <a:pt x="1172" y="1094"/>
                </a:lnTo>
                <a:lnTo>
                  <a:pt x="1172" y="1090"/>
                </a:lnTo>
                <a:lnTo>
                  <a:pt x="1174" y="1078"/>
                </a:lnTo>
                <a:lnTo>
                  <a:pt x="1176" y="1062"/>
                </a:lnTo>
                <a:lnTo>
                  <a:pt x="1180" y="1048"/>
                </a:lnTo>
                <a:lnTo>
                  <a:pt x="1180" y="1048"/>
                </a:lnTo>
                <a:lnTo>
                  <a:pt x="1182" y="1022"/>
                </a:lnTo>
                <a:lnTo>
                  <a:pt x="1184" y="1012"/>
                </a:lnTo>
                <a:lnTo>
                  <a:pt x="1182" y="1002"/>
                </a:lnTo>
                <a:lnTo>
                  <a:pt x="1182" y="1002"/>
                </a:lnTo>
                <a:lnTo>
                  <a:pt x="1182" y="996"/>
                </a:lnTo>
                <a:lnTo>
                  <a:pt x="1182" y="988"/>
                </a:lnTo>
                <a:lnTo>
                  <a:pt x="1188" y="970"/>
                </a:lnTo>
                <a:lnTo>
                  <a:pt x="1190" y="952"/>
                </a:lnTo>
                <a:lnTo>
                  <a:pt x="1190" y="944"/>
                </a:lnTo>
                <a:lnTo>
                  <a:pt x="1190" y="936"/>
                </a:lnTo>
                <a:lnTo>
                  <a:pt x="1190" y="936"/>
                </a:lnTo>
                <a:lnTo>
                  <a:pt x="1186" y="926"/>
                </a:lnTo>
                <a:lnTo>
                  <a:pt x="1184" y="914"/>
                </a:lnTo>
                <a:lnTo>
                  <a:pt x="1182" y="884"/>
                </a:lnTo>
                <a:lnTo>
                  <a:pt x="1180" y="856"/>
                </a:lnTo>
                <a:lnTo>
                  <a:pt x="1178" y="844"/>
                </a:lnTo>
                <a:lnTo>
                  <a:pt x="1176" y="834"/>
                </a:lnTo>
                <a:lnTo>
                  <a:pt x="1176" y="834"/>
                </a:lnTo>
                <a:lnTo>
                  <a:pt x="1172" y="820"/>
                </a:lnTo>
                <a:lnTo>
                  <a:pt x="1168" y="808"/>
                </a:lnTo>
                <a:lnTo>
                  <a:pt x="1166" y="802"/>
                </a:lnTo>
                <a:lnTo>
                  <a:pt x="1160" y="796"/>
                </a:lnTo>
                <a:lnTo>
                  <a:pt x="1152" y="788"/>
                </a:lnTo>
                <a:lnTo>
                  <a:pt x="1142" y="780"/>
                </a:lnTo>
                <a:lnTo>
                  <a:pt x="1142" y="780"/>
                </a:lnTo>
                <a:lnTo>
                  <a:pt x="1116" y="764"/>
                </a:lnTo>
                <a:lnTo>
                  <a:pt x="1092" y="752"/>
                </a:lnTo>
                <a:lnTo>
                  <a:pt x="1070" y="742"/>
                </a:lnTo>
                <a:lnTo>
                  <a:pt x="1052" y="734"/>
                </a:lnTo>
                <a:lnTo>
                  <a:pt x="1052" y="734"/>
                </a:lnTo>
                <a:lnTo>
                  <a:pt x="1030" y="722"/>
                </a:lnTo>
                <a:lnTo>
                  <a:pt x="1004" y="710"/>
                </a:lnTo>
                <a:lnTo>
                  <a:pt x="980" y="700"/>
                </a:lnTo>
                <a:lnTo>
                  <a:pt x="964" y="692"/>
                </a:lnTo>
                <a:lnTo>
                  <a:pt x="964" y="692"/>
                </a:lnTo>
                <a:lnTo>
                  <a:pt x="950" y="686"/>
                </a:lnTo>
                <a:lnTo>
                  <a:pt x="938" y="684"/>
                </a:lnTo>
                <a:lnTo>
                  <a:pt x="924" y="682"/>
                </a:lnTo>
                <a:lnTo>
                  <a:pt x="914" y="680"/>
                </a:lnTo>
                <a:lnTo>
                  <a:pt x="914" y="680"/>
                </a:lnTo>
                <a:lnTo>
                  <a:pt x="900" y="670"/>
                </a:lnTo>
                <a:lnTo>
                  <a:pt x="894" y="664"/>
                </a:lnTo>
                <a:lnTo>
                  <a:pt x="890" y="658"/>
                </a:lnTo>
                <a:lnTo>
                  <a:pt x="890" y="658"/>
                </a:lnTo>
                <a:lnTo>
                  <a:pt x="896" y="656"/>
                </a:lnTo>
                <a:lnTo>
                  <a:pt x="900" y="652"/>
                </a:lnTo>
                <a:lnTo>
                  <a:pt x="904" y="646"/>
                </a:lnTo>
                <a:lnTo>
                  <a:pt x="906" y="640"/>
                </a:lnTo>
                <a:lnTo>
                  <a:pt x="906" y="640"/>
                </a:lnTo>
                <a:lnTo>
                  <a:pt x="908" y="636"/>
                </a:lnTo>
                <a:lnTo>
                  <a:pt x="912" y="632"/>
                </a:lnTo>
                <a:lnTo>
                  <a:pt x="922" y="622"/>
                </a:lnTo>
                <a:lnTo>
                  <a:pt x="934" y="612"/>
                </a:lnTo>
                <a:lnTo>
                  <a:pt x="942" y="602"/>
                </a:lnTo>
                <a:lnTo>
                  <a:pt x="942" y="602"/>
                </a:lnTo>
                <a:lnTo>
                  <a:pt x="960" y="584"/>
                </a:lnTo>
                <a:lnTo>
                  <a:pt x="972" y="572"/>
                </a:lnTo>
                <a:lnTo>
                  <a:pt x="972" y="572"/>
                </a:lnTo>
                <a:lnTo>
                  <a:pt x="986" y="554"/>
                </a:lnTo>
                <a:lnTo>
                  <a:pt x="986" y="554"/>
                </a:lnTo>
                <a:lnTo>
                  <a:pt x="1002" y="592"/>
                </a:lnTo>
                <a:lnTo>
                  <a:pt x="1010" y="608"/>
                </a:lnTo>
                <a:lnTo>
                  <a:pt x="1018" y="622"/>
                </a:lnTo>
                <a:lnTo>
                  <a:pt x="1018" y="622"/>
                </a:lnTo>
                <a:lnTo>
                  <a:pt x="1024" y="632"/>
                </a:lnTo>
                <a:lnTo>
                  <a:pt x="1032" y="640"/>
                </a:lnTo>
                <a:lnTo>
                  <a:pt x="1042" y="646"/>
                </a:lnTo>
                <a:lnTo>
                  <a:pt x="1050" y="650"/>
                </a:lnTo>
                <a:lnTo>
                  <a:pt x="1064" y="654"/>
                </a:lnTo>
                <a:lnTo>
                  <a:pt x="1068" y="656"/>
                </a:lnTo>
                <a:lnTo>
                  <a:pt x="1068" y="656"/>
                </a:lnTo>
                <a:lnTo>
                  <a:pt x="1042" y="630"/>
                </a:lnTo>
                <a:lnTo>
                  <a:pt x="1042" y="630"/>
                </a:lnTo>
                <a:lnTo>
                  <a:pt x="1024" y="612"/>
                </a:lnTo>
                <a:lnTo>
                  <a:pt x="1010" y="590"/>
                </a:lnTo>
                <a:lnTo>
                  <a:pt x="998" y="568"/>
                </a:lnTo>
                <a:lnTo>
                  <a:pt x="990" y="548"/>
                </a:lnTo>
                <a:lnTo>
                  <a:pt x="990" y="548"/>
                </a:lnTo>
                <a:lnTo>
                  <a:pt x="996" y="538"/>
                </a:lnTo>
                <a:lnTo>
                  <a:pt x="998" y="530"/>
                </a:lnTo>
                <a:lnTo>
                  <a:pt x="998" y="530"/>
                </a:lnTo>
                <a:lnTo>
                  <a:pt x="1046" y="558"/>
                </a:lnTo>
                <a:lnTo>
                  <a:pt x="1082" y="578"/>
                </a:lnTo>
                <a:lnTo>
                  <a:pt x="1122" y="608"/>
                </a:lnTo>
                <a:lnTo>
                  <a:pt x="1122" y="608"/>
                </a:lnTo>
                <a:lnTo>
                  <a:pt x="1138" y="574"/>
                </a:lnTo>
                <a:lnTo>
                  <a:pt x="1138" y="574"/>
                </a:lnTo>
                <a:lnTo>
                  <a:pt x="1172" y="586"/>
                </a:lnTo>
                <a:lnTo>
                  <a:pt x="1208" y="594"/>
                </a:lnTo>
                <a:lnTo>
                  <a:pt x="1254" y="602"/>
                </a:lnTo>
                <a:lnTo>
                  <a:pt x="1254" y="602"/>
                </a:lnTo>
                <a:lnTo>
                  <a:pt x="1294" y="606"/>
                </a:lnTo>
                <a:lnTo>
                  <a:pt x="1322" y="608"/>
                </a:lnTo>
                <a:lnTo>
                  <a:pt x="1340" y="606"/>
                </a:lnTo>
                <a:lnTo>
                  <a:pt x="1344" y="606"/>
                </a:lnTo>
                <a:lnTo>
                  <a:pt x="1346" y="604"/>
                </a:lnTo>
                <a:lnTo>
                  <a:pt x="1346" y="604"/>
                </a:lnTo>
                <a:lnTo>
                  <a:pt x="1344" y="594"/>
                </a:lnTo>
                <a:lnTo>
                  <a:pt x="1338" y="578"/>
                </a:lnTo>
                <a:lnTo>
                  <a:pt x="1332" y="560"/>
                </a:lnTo>
                <a:lnTo>
                  <a:pt x="1328" y="544"/>
                </a:lnTo>
                <a:lnTo>
                  <a:pt x="1328" y="544"/>
                </a:lnTo>
                <a:lnTo>
                  <a:pt x="1322" y="514"/>
                </a:lnTo>
                <a:lnTo>
                  <a:pt x="1316" y="480"/>
                </a:lnTo>
                <a:lnTo>
                  <a:pt x="1316" y="480"/>
                </a:lnTo>
                <a:lnTo>
                  <a:pt x="1312" y="472"/>
                </a:lnTo>
                <a:lnTo>
                  <a:pt x="1308" y="464"/>
                </a:lnTo>
                <a:lnTo>
                  <a:pt x="1296" y="448"/>
                </a:lnTo>
                <a:lnTo>
                  <a:pt x="1284" y="436"/>
                </a:lnTo>
                <a:lnTo>
                  <a:pt x="1274" y="424"/>
                </a:lnTo>
                <a:lnTo>
                  <a:pt x="1274" y="424"/>
                </a:lnTo>
                <a:lnTo>
                  <a:pt x="1272" y="418"/>
                </a:lnTo>
                <a:lnTo>
                  <a:pt x="1266" y="414"/>
                </a:lnTo>
                <a:lnTo>
                  <a:pt x="1256" y="404"/>
                </a:lnTo>
                <a:lnTo>
                  <a:pt x="1244" y="396"/>
                </a:lnTo>
                <a:lnTo>
                  <a:pt x="1234" y="388"/>
                </a:lnTo>
                <a:lnTo>
                  <a:pt x="1234" y="388"/>
                </a:lnTo>
                <a:lnTo>
                  <a:pt x="1226" y="378"/>
                </a:lnTo>
                <a:lnTo>
                  <a:pt x="1220" y="368"/>
                </a:lnTo>
                <a:lnTo>
                  <a:pt x="1216" y="358"/>
                </a:lnTo>
                <a:lnTo>
                  <a:pt x="1214" y="348"/>
                </a:lnTo>
                <a:lnTo>
                  <a:pt x="1214" y="348"/>
                </a:lnTo>
                <a:lnTo>
                  <a:pt x="1210" y="334"/>
                </a:lnTo>
                <a:lnTo>
                  <a:pt x="1208" y="330"/>
                </a:lnTo>
                <a:lnTo>
                  <a:pt x="1208" y="330"/>
                </a:lnTo>
                <a:lnTo>
                  <a:pt x="1228" y="324"/>
                </a:lnTo>
                <a:lnTo>
                  <a:pt x="1246" y="316"/>
                </a:lnTo>
                <a:lnTo>
                  <a:pt x="1260" y="310"/>
                </a:lnTo>
                <a:lnTo>
                  <a:pt x="1260" y="310"/>
                </a:lnTo>
                <a:lnTo>
                  <a:pt x="1274" y="298"/>
                </a:lnTo>
                <a:lnTo>
                  <a:pt x="1290" y="280"/>
                </a:lnTo>
                <a:lnTo>
                  <a:pt x="1306" y="260"/>
                </a:lnTo>
                <a:lnTo>
                  <a:pt x="1322" y="242"/>
                </a:lnTo>
                <a:lnTo>
                  <a:pt x="1322" y="242"/>
                </a:lnTo>
                <a:lnTo>
                  <a:pt x="1344" y="210"/>
                </a:lnTo>
                <a:lnTo>
                  <a:pt x="1356" y="196"/>
                </a:lnTo>
                <a:lnTo>
                  <a:pt x="1366" y="182"/>
                </a:lnTo>
                <a:lnTo>
                  <a:pt x="1366" y="182"/>
                </a:lnTo>
                <a:lnTo>
                  <a:pt x="1376" y="166"/>
                </a:lnTo>
                <a:lnTo>
                  <a:pt x="1390" y="148"/>
                </a:lnTo>
                <a:lnTo>
                  <a:pt x="1408" y="126"/>
                </a:lnTo>
                <a:lnTo>
                  <a:pt x="1408" y="126"/>
                </a:lnTo>
                <a:lnTo>
                  <a:pt x="1408" y="124"/>
                </a:lnTo>
                <a:lnTo>
                  <a:pt x="1408" y="122"/>
                </a:lnTo>
                <a:lnTo>
                  <a:pt x="1404" y="116"/>
                </a:lnTo>
                <a:lnTo>
                  <a:pt x="1404" y="116"/>
                </a:lnTo>
                <a:lnTo>
                  <a:pt x="1386" y="96"/>
                </a:lnTo>
                <a:lnTo>
                  <a:pt x="1386" y="96"/>
                </a:lnTo>
                <a:lnTo>
                  <a:pt x="1402" y="66"/>
                </a:lnTo>
                <a:lnTo>
                  <a:pt x="1402" y="66"/>
                </a:lnTo>
                <a:lnTo>
                  <a:pt x="1406" y="50"/>
                </a:lnTo>
                <a:lnTo>
                  <a:pt x="1408" y="40"/>
                </a:lnTo>
                <a:lnTo>
                  <a:pt x="1408" y="40"/>
                </a:lnTo>
                <a:lnTo>
                  <a:pt x="1412" y="36"/>
                </a:lnTo>
                <a:lnTo>
                  <a:pt x="1414" y="32"/>
                </a:lnTo>
                <a:lnTo>
                  <a:pt x="1416" y="26"/>
                </a:lnTo>
                <a:lnTo>
                  <a:pt x="1416" y="26"/>
                </a:lnTo>
                <a:lnTo>
                  <a:pt x="1416" y="20"/>
                </a:lnTo>
                <a:lnTo>
                  <a:pt x="1414" y="14"/>
                </a:lnTo>
                <a:lnTo>
                  <a:pt x="1410" y="12"/>
                </a:lnTo>
                <a:lnTo>
                  <a:pt x="1406" y="12"/>
                </a:lnTo>
                <a:lnTo>
                  <a:pt x="1406" y="12"/>
                </a:lnTo>
                <a:close/>
                <a:moveTo>
                  <a:pt x="362" y="392"/>
                </a:moveTo>
                <a:lnTo>
                  <a:pt x="302" y="346"/>
                </a:lnTo>
                <a:lnTo>
                  <a:pt x="302" y="346"/>
                </a:lnTo>
                <a:lnTo>
                  <a:pt x="316" y="332"/>
                </a:lnTo>
                <a:lnTo>
                  <a:pt x="328" y="322"/>
                </a:lnTo>
                <a:lnTo>
                  <a:pt x="328" y="322"/>
                </a:lnTo>
                <a:lnTo>
                  <a:pt x="332" y="328"/>
                </a:lnTo>
                <a:lnTo>
                  <a:pt x="338" y="334"/>
                </a:lnTo>
                <a:lnTo>
                  <a:pt x="338" y="334"/>
                </a:lnTo>
                <a:lnTo>
                  <a:pt x="342" y="338"/>
                </a:lnTo>
                <a:lnTo>
                  <a:pt x="344" y="344"/>
                </a:lnTo>
                <a:lnTo>
                  <a:pt x="348" y="350"/>
                </a:lnTo>
                <a:lnTo>
                  <a:pt x="354" y="354"/>
                </a:lnTo>
                <a:lnTo>
                  <a:pt x="354" y="354"/>
                </a:lnTo>
                <a:lnTo>
                  <a:pt x="356" y="360"/>
                </a:lnTo>
                <a:lnTo>
                  <a:pt x="360" y="364"/>
                </a:lnTo>
                <a:lnTo>
                  <a:pt x="364" y="366"/>
                </a:lnTo>
                <a:lnTo>
                  <a:pt x="368" y="364"/>
                </a:lnTo>
                <a:lnTo>
                  <a:pt x="372" y="362"/>
                </a:lnTo>
                <a:lnTo>
                  <a:pt x="376" y="356"/>
                </a:lnTo>
                <a:lnTo>
                  <a:pt x="376" y="356"/>
                </a:lnTo>
                <a:lnTo>
                  <a:pt x="378" y="360"/>
                </a:lnTo>
                <a:lnTo>
                  <a:pt x="378" y="360"/>
                </a:lnTo>
                <a:lnTo>
                  <a:pt x="374" y="372"/>
                </a:lnTo>
                <a:lnTo>
                  <a:pt x="370" y="382"/>
                </a:lnTo>
                <a:lnTo>
                  <a:pt x="362" y="392"/>
                </a:lnTo>
                <a:lnTo>
                  <a:pt x="362" y="3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B0FF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13957" y="1800443"/>
            <a:ext cx="4770656" cy="611822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Workflow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of 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iGroup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6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54849" y="1768630"/>
            <a:ext cx="2651100" cy="1437251"/>
          </a:xfrm>
          <a:prstGeom prst="rect">
            <a:avLst/>
          </a:prstGeom>
        </p:spPr>
        <p:txBody>
          <a:bodyPr lIns="62394" tIns="62394" rIns="62394" bIns="62394" anchor="ctr"/>
          <a:lstStyle/>
          <a:p>
            <a:pPr algn="ctr"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（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Optional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HTML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CSS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JavaScript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React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3556" y="4640592"/>
            <a:ext cx="2651100" cy="1528412"/>
          </a:xfrm>
          <a:prstGeom prst="rect">
            <a:avLst/>
          </a:prstGeom>
        </p:spPr>
        <p:txBody>
          <a:bodyPr lIns="62394" tIns="62394" rIns="62394" bIns="62394" anchor="ctr"/>
          <a:lstStyle/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Java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Spring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boat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（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Optional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9481" y="2092386"/>
            <a:ext cx="2651100" cy="1437251"/>
          </a:xfrm>
          <a:prstGeom prst="rect">
            <a:avLst/>
          </a:prstGeom>
        </p:spPr>
        <p:txBody>
          <a:bodyPr lIns="62394" tIns="62394" rIns="62394" bIns="62394" anchor="ctr"/>
          <a:lstStyle/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Git/GitHub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37905" y="4177149"/>
            <a:ext cx="2651100" cy="1528412"/>
          </a:xfrm>
          <a:prstGeom prst="rect">
            <a:avLst/>
          </a:prstGeom>
        </p:spPr>
        <p:txBody>
          <a:bodyPr lIns="62394" tIns="62394" rIns="62394" bIns="62394" anchor="ctr"/>
          <a:lstStyle/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（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Optional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MySQL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653429" y="3643791"/>
            <a:ext cx="2148098" cy="550984"/>
            <a:chOff x="6351617" y="2567188"/>
            <a:chExt cx="1611283" cy="413238"/>
          </a:xfrm>
        </p:grpSpPr>
        <p:sp>
          <p:nvSpPr>
            <p:cNvPr id="9" name="圆角矩形标注 8"/>
            <p:cNvSpPr/>
            <p:nvPr/>
          </p:nvSpPr>
          <p:spPr>
            <a:xfrm>
              <a:off x="6351617" y="2567188"/>
              <a:ext cx="1611283" cy="413238"/>
            </a:xfrm>
            <a:prstGeom prst="wedgeRoundRectCallout">
              <a:avLst>
                <a:gd name="adj1" fmla="val -20833"/>
                <a:gd name="adj2" fmla="val 101383"/>
                <a:gd name="adj3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00" dirty="0">
                  <a:solidFill>
                    <a:srgbClr val="FFFFFF"/>
                  </a:solidFill>
                  <a:latin typeface="+mn-ea"/>
                </a:rPr>
                <a:t>Database</a:t>
              </a:r>
              <a:endParaRPr lang="zh-CN" altLang="en-US" sz="19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6489204" y="2657502"/>
              <a:ext cx="225922" cy="232610"/>
            </a:xfrm>
            <a:custGeom>
              <a:avLst/>
              <a:gdLst>
                <a:gd name="T0" fmla="*/ 93 w 186"/>
                <a:gd name="T1" fmla="*/ 191 h 191"/>
                <a:gd name="T2" fmla="*/ 0 w 186"/>
                <a:gd name="T3" fmla="*/ 161 h 191"/>
                <a:gd name="T4" fmla="*/ 63 w 186"/>
                <a:gd name="T5" fmla="*/ 132 h 191"/>
                <a:gd name="T6" fmla="*/ 64 w 186"/>
                <a:gd name="T7" fmla="*/ 143 h 191"/>
                <a:gd name="T8" fmla="*/ 25 w 186"/>
                <a:gd name="T9" fmla="*/ 161 h 191"/>
                <a:gd name="T10" fmla="*/ 93 w 186"/>
                <a:gd name="T11" fmla="*/ 180 h 191"/>
                <a:gd name="T12" fmla="*/ 161 w 186"/>
                <a:gd name="T13" fmla="*/ 161 h 191"/>
                <a:gd name="T14" fmla="*/ 121 w 186"/>
                <a:gd name="T15" fmla="*/ 143 h 191"/>
                <a:gd name="T16" fmla="*/ 122 w 186"/>
                <a:gd name="T17" fmla="*/ 132 h 191"/>
                <a:gd name="T18" fmla="*/ 186 w 186"/>
                <a:gd name="T19" fmla="*/ 161 h 191"/>
                <a:gd name="T20" fmla="*/ 93 w 186"/>
                <a:gd name="T21" fmla="*/ 191 h 191"/>
                <a:gd name="T22" fmla="*/ 105 w 186"/>
                <a:gd name="T23" fmla="*/ 168 h 191"/>
                <a:gd name="T24" fmla="*/ 93 w 186"/>
                <a:gd name="T25" fmla="*/ 168 h 191"/>
                <a:gd name="T26" fmla="*/ 93 w 186"/>
                <a:gd name="T27" fmla="*/ 168 h 191"/>
                <a:gd name="T28" fmla="*/ 81 w 186"/>
                <a:gd name="T29" fmla="*/ 168 h 191"/>
                <a:gd name="T30" fmla="*/ 76 w 186"/>
                <a:gd name="T31" fmla="*/ 108 h 191"/>
                <a:gd name="T32" fmla="*/ 57 w 186"/>
                <a:gd name="T33" fmla="*/ 108 h 191"/>
                <a:gd name="T34" fmla="*/ 57 w 186"/>
                <a:gd name="T35" fmla="*/ 60 h 191"/>
                <a:gd name="T36" fmla="*/ 93 w 186"/>
                <a:gd name="T37" fmla="*/ 49 h 191"/>
                <a:gd name="T38" fmla="*/ 129 w 186"/>
                <a:gd name="T39" fmla="*/ 60 h 191"/>
                <a:gd name="T40" fmla="*/ 129 w 186"/>
                <a:gd name="T41" fmla="*/ 108 h 191"/>
                <a:gd name="T42" fmla="*/ 110 w 186"/>
                <a:gd name="T43" fmla="*/ 108 h 191"/>
                <a:gd name="T44" fmla="*/ 105 w 186"/>
                <a:gd name="T45" fmla="*/ 168 h 191"/>
                <a:gd name="T46" fmla="*/ 92 w 186"/>
                <a:gd name="T47" fmla="*/ 40 h 191"/>
                <a:gd name="T48" fmla="*/ 72 w 186"/>
                <a:gd name="T49" fmla="*/ 20 h 191"/>
                <a:gd name="T50" fmla="*/ 92 w 186"/>
                <a:gd name="T51" fmla="*/ 0 h 191"/>
                <a:gd name="T52" fmla="*/ 112 w 186"/>
                <a:gd name="T53" fmla="*/ 20 h 191"/>
                <a:gd name="T54" fmla="*/ 92 w 186"/>
                <a:gd name="T55" fmla="*/ 4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191">
                  <a:moveTo>
                    <a:pt x="93" y="191"/>
                  </a:moveTo>
                  <a:cubicBezTo>
                    <a:pt x="42" y="191"/>
                    <a:pt x="0" y="177"/>
                    <a:pt x="0" y="161"/>
                  </a:cubicBezTo>
                  <a:cubicBezTo>
                    <a:pt x="0" y="148"/>
                    <a:pt x="27" y="136"/>
                    <a:pt x="63" y="132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42" y="147"/>
                    <a:pt x="25" y="153"/>
                    <a:pt x="25" y="161"/>
                  </a:cubicBezTo>
                  <a:cubicBezTo>
                    <a:pt x="25" y="172"/>
                    <a:pt x="60" y="180"/>
                    <a:pt x="93" y="180"/>
                  </a:cubicBezTo>
                  <a:cubicBezTo>
                    <a:pt x="126" y="180"/>
                    <a:pt x="161" y="172"/>
                    <a:pt x="161" y="161"/>
                  </a:cubicBezTo>
                  <a:cubicBezTo>
                    <a:pt x="161" y="153"/>
                    <a:pt x="143" y="147"/>
                    <a:pt x="121" y="143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59" y="136"/>
                    <a:pt x="186" y="148"/>
                    <a:pt x="186" y="161"/>
                  </a:cubicBezTo>
                  <a:cubicBezTo>
                    <a:pt x="186" y="177"/>
                    <a:pt x="144" y="191"/>
                    <a:pt x="93" y="191"/>
                  </a:cubicBezTo>
                  <a:close/>
                  <a:moveTo>
                    <a:pt x="105" y="168"/>
                  </a:moveTo>
                  <a:cubicBezTo>
                    <a:pt x="93" y="168"/>
                    <a:pt x="93" y="168"/>
                    <a:pt x="93" y="168"/>
                  </a:cubicBezTo>
                  <a:cubicBezTo>
                    <a:pt x="93" y="168"/>
                    <a:pt x="93" y="168"/>
                    <a:pt x="93" y="168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57" y="108"/>
                    <a:pt x="57" y="74"/>
                    <a:pt x="57" y="60"/>
                  </a:cubicBezTo>
                  <a:cubicBezTo>
                    <a:pt x="57" y="47"/>
                    <a:pt x="90" y="49"/>
                    <a:pt x="93" y="49"/>
                  </a:cubicBezTo>
                  <a:cubicBezTo>
                    <a:pt x="96" y="49"/>
                    <a:pt x="129" y="47"/>
                    <a:pt x="129" y="60"/>
                  </a:cubicBezTo>
                  <a:cubicBezTo>
                    <a:pt x="129" y="74"/>
                    <a:pt x="129" y="108"/>
                    <a:pt x="129" y="108"/>
                  </a:cubicBezTo>
                  <a:cubicBezTo>
                    <a:pt x="110" y="108"/>
                    <a:pt x="110" y="108"/>
                    <a:pt x="110" y="108"/>
                  </a:cubicBezTo>
                  <a:lnTo>
                    <a:pt x="105" y="168"/>
                  </a:lnTo>
                  <a:close/>
                  <a:moveTo>
                    <a:pt x="92" y="40"/>
                  </a:moveTo>
                  <a:cubicBezTo>
                    <a:pt x="81" y="40"/>
                    <a:pt x="72" y="31"/>
                    <a:pt x="72" y="20"/>
                  </a:cubicBezTo>
                  <a:cubicBezTo>
                    <a:pt x="72" y="9"/>
                    <a:pt x="81" y="0"/>
                    <a:pt x="92" y="0"/>
                  </a:cubicBezTo>
                  <a:cubicBezTo>
                    <a:pt x="103" y="0"/>
                    <a:pt x="112" y="9"/>
                    <a:pt x="112" y="20"/>
                  </a:cubicBezTo>
                  <a:cubicBezTo>
                    <a:pt x="112" y="31"/>
                    <a:pt x="103" y="40"/>
                    <a:pt x="92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13426" y="3361003"/>
            <a:ext cx="2148098" cy="833773"/>
            <a:chOff x="1325116" y="2355096"/>
            <a:chExt cx="1611283" cy="625330"/>
          </a:xfrm>
        </p:grpSpPr>
        <p:sp>
          <p:nvSpPr>
            <p:cNvPr id="4" name="任意多边形 3"/>
            <p:cNvSpPr/>
            <p:nvPr/>
          </p:nvSpPr>
          <p:spPr>
            <a:xfrm>
              <a:off x="1325116" y="2355096"/>
              <a:ext cx="1611283" cy="625330"/>
            </a:xfrm>
            <a:custGeom>
              <a:avLst/>
              <a:gdLst>
                <a:gd name="connsiteX0" fmla="*/ 425985 w 1460502"/>
                <a:gd name="connsiteY0" fmla="*/ 0 h 725082"/>
                <a:gd name="connsiteX1" fmla="*/ 608543 w 1460502"/>
                <a:gd name="connsiteY1" fmla="*/ 246110 h 725082"/>
                <a:gd name="connsiteX2" fmla="*/ 1380672 w 1460502"/>
                <a:gd name="connsiteY2" fmla="*/ 246110 h 725082"/>
                <a:gd name="connsiteX3" fmla="*/ 1460502 w 1460502"/>
                <a:gd name="connsiteY3" fmla="*/ 325940 h 725082"/>
                <a:gd name="connsiteX4" fmla="*/ 1460502 w 1460502"/>
                <a:gd name="connsiteY4" fmla="*/ 445682 h 725082"/>
                <a:gd name="connsiteX5" fmla="*/ 1460502 w 1460502"/>
                <a:gd name="connsiteY5" fmla="*/ 645252 h 725082"/>
                <a:gd name="connsiteX6" fmla="*/ 1380672 w 1460502"/>
                <a:gd name="connsiteY6" fmla="*/ 725082 h 725082"/>
                <a:gd name="connsiteX7" fmla="*/ 608543 w 1460502"/>
                <a:gd name="connsiteY7" fmla="*/ 725082 h 725082"/>
                <a:gd name="connsiteX8" fmla="*/ 243417 w 1460502"/>
                <a:gd name="connsiteY8" fmla="*/ 725082 h 725082"/>
                <a:gd name="connsiteX9" fmla="*/ 79830 w 1460502"/>
                <a:gd name="connsiteY9" fmla="*/ 725082 h 725082"/>
                <a:gd name="connsiteX10" fmla="*/ 0 w 1460502"/>
                <a:gd name="connsiteY10" fmla="*/ 645252 h 725082"/>
                <a:gd name="connsiteX11" fmla="*/ 0 w 1460502"/>
                <a:gd name="connsiteY11" fmla="*/ 445682 h 725082"/>
                <a:gd name="connsiteX12" fmla="*/ 0 w 1460502"/>
                <a:gd name="connsiteY12" fmla="*/ 325940 h 725082"/>
                <a:gd name="connsiteX13" fmla="*/ 79830 w 1460502"/>
                <a:gd name="connsiteY13" fmla="*/ 246110 h 725082"/>
                <a:gd name="connsiteX14" fmla="*/ 243417 w 1460502"/>
                <a:gd name="connsiteY14" fmla="*/ 246110 h 7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0502" h="725082">
                  <a:moveTo>
                    <a:pt x="425985" y="0"/>
                  </a:moveTo>
                  <a:lnTo>
                    <a:pt x="608543" y="246110"/>
                  </a:lnTo>
                  <a:lnTo>
                    <a:pt x="1380672" y="246110"/>
                  </a:lnTo>
                  <a:cubicBezTo>
                    <a:pt x="1424761" y="246110"/>
                    <a:pt x="1460502" y="281851"/>
                    <a:pt x="1460502" y="325940"/>
                  </a:cubicBezTo>
                  <a:lnTo>
                    <a:pt x="1460502" y="445682"/>
                  </a:lnTo>
                  <a:lnTo>
                    <a:pt x="1460502" y="645252"/>
                  </a:lnTo>
                  <a:cubicBezTo>
                    <a:pt x="1460502" y="689341"/>
                    <a:pt x="1424761" y="725082"/>
                    <a:pt x="1380672" y="725082"/>
                  </a:cubicBezTo>
                  <a:lnTo>
                    <a:pt x="608543" y="725082"/>
                  </a:lnTo>
                  <a:lnTo>
                    <a:pt x="243417" y="725082"/>
                  </a:lnTo>
                  <a:lnTo>
                    <a:pt x="79830" y="725082"/>
                  </a:lnTo>
                  <a:cubicBezTo>
                    <a:pt x="35741" y="725082"/>
                    <a:pt x="0" y="689341"/>
                    <a:pt x="0" y="645252"/>
                  </a:cubicBezTo>
                  <a:lnTo>
                    <a:pt x="0" y="445682"/>
                  </a:lnTo>
                  <a:lnTo>
                    <a:pt x="0" y="325940"/>
                  </a:lnTo>
                  <a:cubicBezTo>
                    <a:pt x="0" y="281851"/>
                    <a:pt x="35741" y="246110"/>
                    <a:pt x="79830" y="246110"/>
                  </a:cubicBezTo>
                  <a:lnTo>
                    <a:pt x="243417" y="246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anchor="ctr"/>
            <a:lstStyle/>
            <a:p>
              <a:pPr algn="ctr">
                <a:defRPr/>
              </a:pPr>
              <a:r>
                <a:rPr lang="en-US" altLang="zh-CN" sz="1900" dirty="0">
                  <a:solidFill>
                    <a:srgbClr val="FFFFFF"/>
                  </a:solidFill>
                  <a:latin typeface="+mn-ea"/>
                </a:rPr>
                <a:t>Frontend</a:t>
              </a:r>
              <a:endParaRPr lang="zh-CN" altLang="en-US" sz="19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417937" y="2657502"/>
              <a:ext cx="223318" cy="229976"/>
            </a:xfrm>
            <a:custGeom>
              <a:avLst/>
              <a:gdLst>
                <a:gd name="T0" fmla="*/ 93 w 185"/>
                <a:gd name="T1" fmla="*/ 190 h 190"/>
                <a:gd name="T2" fmla="*/ 0 w 185"/>
                <a:gd name="T3" fmla="*/ 160 h 190"/>
                <a:gd name="T4" fmla="*/ 63 w 185"/>
                <a:gd name="T5" fmla="*/ 132 h 190"/>
                <a:gd name="T6" fmla="*/ 64 w 185"/>
                <a:gd name="T7" fmla="*/ 143 h 190"/>
                <a:gd name="T8" fmla="*/ 25 w 185"/>
                <a:gd name="T9" fmla="*/ 160 h 190"/>
                <a:gd name="T10" fmla="*/ 93 w 185"/>
                <a:gd name="T11" fmla="*/ 180 h 190"/>
                <a:gd name="T12" fmla="*/ 160 w 185"/>
                <a:gd name="T13" fmla="*/ 160 h 190"/>
                <a:gd name="T14" fmla="*/ 121 w 185"/>
                <a:gd name="T15" fmla="*/ 143 h 190"/>
                <a:gd name="T16" fmla="*/ 122 w 185"/>
                <a:gd name="T17" fmla="*/ 132 h 190"/>
                <a:gd name="T18" fmla="*/ 185 w 185"/>
                <a:gd name="T19" fmla="*/ 160 h 190"/>
                <a:gd name="T20" fmla="*/ 93 w 185"/>
                <a:gd name="T21" fmla="*/ 190 h 190"/>
                <a:gd name="T22" fmla="*/ 88 w 185"/>
                <a:gd name="T23" fmla="*/ 168 h 190"/>
                <a:gd name="T24" fmla="*/ 88 w 185"/>
                <a:gd name="T25" fmla="*/ 116 h 190"/>
                <a:gd name="T26" fmla="*/ 100 w 185"/>
                <a:gd name="T27" fmla="*/ 116 h 190"/>
                <a:gd name="T28" fmla="*/ 100 w 185"/>
                <a:gd name="T29" fmla="*/ 168 h 190"/>
                <a:gd name="T30" fmla="*/ 88 w 185"/>
                <a:gd name="T31" fmla="*/ 168 h 190"/>
                <a:gd name="T32" fmla="*/ 48 w 185"/>
                <a:gd name="T33" fmla="*/ 72 h 190"/>
                <a:gd name="T34" fmla="*/ 129 w 185"/>
                <a:gd name="T35" fmla="*/ 72 h 190"/>
                <a:gd name="T36" fmla="*/ 160 w 185"/>
                <a:gd name="T37" fmla="*/ 92 h 190"/>
                <a:gd name="T38" fmla="*/ 128 w 185"/>
                <a:gd name="T39" fmla="*/ 112 h 190"/>
                <a:gd name="T40" fmla="*/ 48 w 185"/>
                <a:gd name="T41" fmla="*/ 112 h 190"/>
                <a:gd name="T42" fmla="*/ 48 w 185"/>
                <a:gd name="T43" fmla="*/ 72 h 190"/>
                <a:gd name="T44" fmla="*/ 7 w 185"/>
                <a:gd name="T45" fmla="*/ 44 h 190"/>
                <a:gd name="T46" fmla="*/ 39 w 185"/>
                <a:gd name="T47" fmla="*/ 24 h 190"/>
                <a:gd name="T48" fmla="*/ 160 w 185"/>
                <a:gd name="T49" fmla="*/ 24 h 190"/>
                <a:gd name="T50" fmla="*/ 160 w 185"/>
                <a:gd name="T51" fmla="*/ 64 h 190"/>
                <a:gd name="T52" fmla="*/ 39 w 185"/>
                <a:gd name="T53" fmla="*/ 64 h 190"/>
                <a:gd name="T54" fmla="*/ 7 w 185"/>
                <a:gd name="T55" fmla="*/ 44 h 190"/>
                <a:gd name="T56" fmla="*/ 88 w 185"/>
                <a:gd name="T57" fmla="*/ 0 h 190"/>
                <a:gd name="T58" fmla="*/ 100 w 185"/>
                <a:gd name="T59" fmla="*/ 0 h 190"/>
                <a:gd name="T60" fmla="*/ 100 w 185"/>
                <a:gd name="T61" fmla="*/ 19 h 190"/>
                <a:gd name="T62" fmla="*/ 88 w 185"/>
                <a:gd name="T63" fmla="*/ 19 h 190"/>
                <a:gd name="T64" fmla="*/ 88 w 185"/>
                <a:gd name="T6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90">
                  <a:moveTo>
                    <a:pt x="93" y="190"/>
                  </a:moveTo>
                  <a:cubicBezTo>
                    <a:pt x="41" y="190"/>
                    <a:pt x="0" y="177"/>
                    <a:pt x="0" y="160"/>
                  </a:cubicBezTo>
                  <a:cubicBezTo>
                    <a:pt x="0" y="147"/>
                    <a:pt x="26" y="136"/>
                    <a:pt x="63" y="132"/>
                  </a:cubicBezTo>
                  <a:cubicBezTo>
                    <a:pt x="64" y="143"/>
                    <a:pt x="64" y="143"/>
                    <a:pt x="64" y="143"/>
                  </a:cubicBezTo>
                  <a:cubicBezTo>
                    <a:pt x="42" y="146"/>
                    <a:pt x="25" y="153"/>
                    <a:pt x="25" y="160"/>
                  </a:cubicBezTo>
                  <a:cubicBezTo>
                    <a:pt x="25" y="171"/>
                    <a:pt x="59" y="180"/>
                    <a:pt x="93" y="180"/>
                  </a:cubicBezTo>
                  <a:cubicBezTo>
                    <a:pt x="126" y="180"/>
                    <a:pt x="160" y="171"/>
                    <a:pt x="160" y="160"/>
                  </a:cubicBezTo>
                  <a:cubicBezTo>
                    <a:pt x="160" y="153"/>
                    <a:pt x="143" y="146"/>
                    <a:pt x="121" y="143"/>
                  </a:cubicBezTo>
                  <a:cubicBezTo>
                    <a:pt x="122" y="132"/>
                    <a:pt x="122" y="132"/>
                    <a:pt x="122" y="132"/>
                  </a:cubicBezTo>
                  <a:cubicBezTo>
                    <a:pt x="159" y="136"/>
                    <a:pt x="185" y="147"/>
                    <a:pt x="185" y="160"/>
                  </a:cubicBezTo>
                  <a:cubicBezTo>
                    <a:pt x="185" y="177"/>
                    <a:pt x="144" y="190"/>
                    <a:pt x="93" y="190"/>
                  </a:cubicBezTo>
                  <a:close/>
                  <a:moveTo>
                    <a:pt x="88" y="168"/>
                  </a:moveTo>
                  <a:cubicBezTo>
                    <a:pt x="88" y="116"/>
                    <a:pt x="88" y="116"/>
                    <a:pt x="88" y="116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68"/>
                    <a:pt x="100" y="168"/>
                    <a:pt x="100" y="168"/>
                  </a:cubicBezTo>
                  <a:lnTo>
                    <a:pt x="88" y="168"/>
                  </a:lnTo>
                  <a:close/>
                  <a:moveTo>
                    <a:pt x="48" y="72"/>
                  </a:moveTo>
                  <a:cubicBezTo>
                    <a:pt x="129" y="72"/>
                    <a:pt x="129" y="72"/>
                    <a:pt x="129" y="72"/>
                  </a:cubicBezTo>
                  <a:cubicBezTo>
                    <a:pt x="160" y="92"/>
                    <a:pt x="160" y="92"/>
                    <a:pt x="160" y="92"/>
                  </a:cubicBezTo>
                  <a:cubicBezTo>
                    <a:pt x="128" y="112"/>
                    <a:pt x="128" y="112"/>
                    <a:pt x="128" y="112"/>
                  </a:cubicBezTo>
                  <a:cubicBezTo>
                    <a:pt x="48" y="112"/>
                    <a:pt x="48" y="112"/>
                    <a:pt x="48" y="112"/>
                  </a:cubicBezTo>
                  <a:lnTo>
                    <a:pt x="48" y="72"/>
                  </a:lnTo>
                  <a:close/>
                  <a:moveTo>
                    <a:pt x="7" y="44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160" y="64"/>
                    <a:pt x="160" y="64"/>
                    <a:pt x="160" y="64"/>
                  </a:cubicBezTo>
                  <a:cubicBezTo>
                    <a:pt x="39" y="64"/>
                    <a:pt x="39" y="64"/>
                    <a:pt x="39" y="64"/>
                  </a:cubicBezTo>
                  <a:lnTo>
                    <a:pt x="7" y="44"/>
                  </a:lnTo>
                  <a:close/>
                  <a:moveTo>
                    <a:pt x="8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88" y="19"/>
                    <a:pt x="88" y="19"/>
                    <a:pt x="88" y="19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72" name="组合 3071"/>
          <p:cNvGrpSpPr/>
          <p:nvPr/>
        </p:nvGrpSpPr>
        <p:grpSpPr>
          <a:xfrm>
            <a:off x="3893427" y="3643791"/>
            <a:ext cx="2148098" cy="550984"/>
            <a:chOff x="3009957" y="2567188"/>
            <a:chExt cx="1611283" cy="413238"/>
          </a:xfrm>
        </p:grpSpPr>
        <p:sp>
          <p:nvSpPr>
            <p:cNvPr id="3" name="圆角矩形标注 2"/>
            <p:cNvSpPr/>
            <p:nvPr/>
          </p:nvSpPr>
          <p:spPr>
            <a:xfrm>
              <a:off x="3009957" y="2567188"/>
              <a:ext cx="1611283" cy="413238"/>
            </a:xfrm>
            <a:prstGeom prst="wedgeRoundRectCallout">
              <a:avLst>
                <a:gd name="adj1" fmla="val -20833"/>
                <a:gd name="adj2" fmla="val 101383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900" dirty="0">
                  <a:solidFill>
                    <a:srgbClr val="FFFFFF"/>
                  </a:solidFill>
                  <a:latin typeface="+mn-ea"/>
                </a:rPr>
                <a:t>Backend</a:t>
              </a:r>
              <a:endParaRPr lang="zh-CN" altLang="en-US" sz="1900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3116188" y="2664553"/>
              <a:ext cx="222326" cy="218508"/>
            </a:xfrm>
            <a:custGeom>
              <a:avLst/>
              <a:gdLst>
                <a:gd name="T0" fmla="*/ 197 w 197"/>
                <a:gd name="T1" fmla="*/ 95 h 194"/>
                <a:gd name="T2" fmla="*/ 138 w 197"/>
                <a:gd name="T3" fmla="*/ 89 h 194"/>
                <a:gd name="T4" fmla="*/ 100 w 197"/>
                <a:gd name="T5" fmla="*/ 76 h 194"/>
                <a:gd name="T6" fmla="*/ 100 w 197"/>
                <a:gd name="T7" fmla="*/ 172 h 194"/>
                <a:gd name="T8" fmla="*/ 84 w 197"/>
                <a:gd name="T9" fmla="*/ 172 h 194"/>
                <a:gd name="T10" fmla="*/ 84 w 197"/>
                <a:gd name="T11" fmla="*/ 0 h 194"/>
                <a:gd name="T12" fmla="*/ 100 w 197"/>
                <a:gd name="T13" fmla="*/ 0 h 194"/>
                <a:gd name="T14" fmla="*/ 100 w 197"/>
                <a:gd name="T15" fmla="*/ 10 h 194"/>
                <a:gd name="T16" fmla="*/ 138 w 197"/>
                <a:gd name="T17" fmla="*/ 23 h 194"/>
                <a:gd name="T18" fmla="*/ 197 w 197"/>
                <a:gd name="T19" fmla="*/ 30 h 194"/>
                <a:gd name="T20" fmla="*/ 178 w 197"/>
                <a:gd name="T21" fmla="*/ 63 h 194"/>
                <a:gd name="T22" fmla="*/ 197 w 197"/>
                <a:gd name="T23" fmla="*/ 95 h 194"/>
                <a:gd name="T24" fmla="*/ 25 w 197"/>
                <a:gd name="T25" fmla="*/ 164 h 194"/>
                <a:gd name="T26" fmla="*/ 92 w 197"/>
                <a:gd name="T27" fmla="*/ 184 h 194"/>
                <a:gd name="T28" fmla="*/ 160 w 197"/>
                <a:gd name="T29" fmla="*/ 164 h 194"/>
                <a:gd name="T30" fmla="*/ 120 w 197"/>
                <a:gd name="T31" fmla="*/ 147 h 194"/>
                <a:gd name="T32" fmla="*/ 121 w 197"/>
                <a:gd name="T33" fmla="*/ 136 h 194"/>
                <a:gd name="T34" fmla="*/ 185 w 197"/>
                <a:gd name="T35" fmla="*/ 164 h 194"/>
                <a:gd name="T36" fmla="*/ 92 w 197"/>
                <a:gd name="T37" fmla="*/ 194 h 194"/>
                <a:gd name="T38" fmla="*/ 0 w 197"/>
                <a:gd name="T39" fmla="*/ 164 h 194"/>
                <a:gd name="T40" fmla="*/ 63 w 197"/>
                <a:gd name="T41" fmla="*/ 136 h 194"/>
                <a:gd name="T42" fmla="*/ 64 w 197"/>
                <a:gd name="T43" fmla="*/ 147 h 194"/>
                <a:gd name="T44" fmla="*/ 25 w 197"/>
                <a:gd name="T45" fmla="*/ 16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94">
                  <a:moveTo>
                    <a:pt x="197" y="95"/>
                  </a:moveTo>
                  <a:cubicBezTo>
                    <a:pt x="197" y="95"/>
                    <a:pt x="164" y="89"/>
                    <a:pt x="138" y="89"/>
                  </a:cubicBezTo>
                  <a:cubicBezTo>
                    <a:pt x="112" y="89"/>
                    <a:pt x="100" y="76"/>
                    <a:pt x="100" y="76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12" y="23"/>
                    <a:pt x="138" y="23"/>
                  </a:cubicBezTo>
                  <a:cubicBezTo>
                    <a:pt x="164" y="23"/>
                    <a:pt x="197" y="30"/>
                    <a:pt x="197" y="30"/>
                  </a:cubicBezTo>
                  <a:cubicBezTo>
                    <a:pt x="178" y="63"/>
                    <a:pt x="178" y="63"/>
                    <a:pt x="178" y="63"/>
                  </a:cubicBezTo>
                  <a:lnTo>
                    <a:pt x="197" y="95"/>
                  </a:lnTo>
                  <a:close/>
                  <a:moveTo>
                    <a:pt x="25" y="164"/>
                  </a:moveTo>
                  <a:cubicBezTo>
                    <a:pt x="25" y="175"/>
                    <a:pt x="59" y="184"/>
                    <a:pt x="92" y="184"/>
                  </a:cubicBezTo>
                  <a:cubicBezTo>
                    <a:pt x="126" y="184"/>
                    <a:pt x="160" y="175"/>
                    <a:pt x="160" y="164"/>
                  </a:cubicBezTo>
                  <a:cubicBezTo>
                    <a:pt x="160" y="157"/>
                    <a:pt x="142" y="150"/>
                    <a:pt x="120" y="147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58" y="140"/>
                    <a:pt x="185" y="151"/>
                    <a:pt x="185" y="164"/>
                  </a:cubicBezTo>
                  <a:cubicBezTo>
                    <a:pt x="185" y="181"/>
                    <a:pt x="144" y="194"/>
                    <a:pt x="92" y="194"/>
                  </a:cubicBezTo>
                  <a:cubicBezTo>
                    <a:pt x="41" y="194"/>
                    <a:pt x="0" y="181"/>
                    <a:pt x="0" y="164"/>
                  </a:cubicBezTo>
                  <a:cubicBezTo>
                    <a:pt x="0" y="151"/>
                    <a:pt x="26" y="140"/>
                    <a:pt x="63" y="13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42" y="150"/>
                    <a:pt x="25" y="157"/>
                    <a:pt x="25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73" name="组合 3072"/>
          <p:cNvGrpSpPr/>
          <p:nvPr/>
        </p:nvGrpSpPr>
        <p:grpSpPr>
          <a:xfrm>
            <a:off x="6273428" y="3361003"/>
            <a:ext cx="2148098" cy="833773"/>
            <a:chOff x="4672905" y="2355096"/>
            <a:chExt cx="1611283" cy="625330"/>
          </a:xfrm>
        </p:grpSpPr>
        <p:sp>
          <p:nvSpPr>
            <p:cNvPr id="5" name="任意多边形 4"/>
            <p:cNvSpPr/>
            <p:nvPr/>
          </p:nvSpPr>
          <p:spPr>
            <a:xfrm>
              <a:off x="4672905" y="2355096"/>
              <a:ext cx="1611283" cy="625330"/>
            </a:xfrm>
            <a:custGeom>
              <a:avLst/>
              <a:gdLst>
                <a:gd name="connsiteX0" fmla="*/ 425985 w 1460502"/>
                <a:gd name="connsiteY0" fmla="*/ 0 h 725082"/>
                <a:gd name="connsiteX1" fmla="*/ 608543 w 1460502"/>
                <a:gd name="connsiteY1" fmla="*/ 246110 h 725082"/>
                <a:gd name="connsiteX2" fmla="*/ 1380672 w 1460502"/>
                <a:gd name="connsiteY2" fmla="*/ 246110 h 725082"/>
                <a:gd name="connsiteX3" fmla="*/ 1460502 w 1460502"/>
                <a:gd name="connsiteY3" fmla="*/ 325940 h 725082"/>
                <a:gd name="connsiteX4" fmla="*/ 1460502 w 1460502"/>
                <a:gd name="connsiteY4" fmla="*/ 445682 h 725082"/>
                <a:gd name="connsiteX5" fmla="*/ 1460502 w 1460502"/>
                <a:gd name="connsiteY5" fmla="*/ 645252 h 725082"/>
                <a:gd name="connsiteX6" fmla="*/ 1380672 w 1460502"/>
                <a:gd name="connsiteY6" fmla="*/ 725082 h 725082"/>
                <a:gd name="connsiteX7" fmla="*/ 608543 w 1460502"/>
                <a:gd name="connsiteY7" fmla="*/ 725082 h 725082"/>
                <a:gd name="connsiteX8" fmla="*/ 243417 w 1460502"/>
                <a:gd name="connsiteY8" fmla="*/ 725082 h 725082"/>
                <a:gd name="connsiteX9" fmla="*/ 79830 w 1460502"/>
                <a:gd name="connsiteY9" fmla="*/ 725082 h 725082"/>
                <a:gd name="connsiteX10" fmla="*/ 0 w 1460502"/>
                <a:gd name="connsiteY10" fmla="*/ 645252 h 725082"/>
                <a:gd name="connsiteX11" fmla="*/ 0 w 1460502"/>
                <a:gd name="connsiteY11" fmla="*/ 445682 h 725082"/>
                <a:gd name="connsiteX12" fmla="*/ 0 w 1460502"/>
                <a:gd name="connsiteY12" fmla="*/ 325940 h 725082"/>
                <a:gd name="connsiteX13" fmla="*/ 79830 w 1460502"/>
                <a:gd name="connsiteY13" fmla="*/ 246110 h 725082"/>
                <a:gd name="connsiteX14" fmla="*/ 243417 w 1460502"/>
                <a:gd name="connsiteY14" fmla="*/ 246110 h 7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0502" h="725082">
                  <a:moveTo>
                    <a:pt x="425985" y="0"/>
                  </a:moveTo>
                  <a:lnTo>
                    <a:pt x="608543" y="246110"/>
                  </a:lnTo>
                  <a:lnTo>
                    <a:pt x="1380672" y="246110"/>
                  </a:lnTo>
                  <a:cubicBezTo>
                    <a:pt x="1424761" y="246110"/>
                    <a:pt x="1460502" y="281851"/>
                    <a:pt x="1460502" y="325940"/>
                  </a:cubicBezTo>
                  <a:lnTo>
                    <a:pt x="1460502" y="445682"/>
                  </a:lnTo>
                  <a:lnTo>
                    <a:pt x="1460502" y="645252"/>
                  </a:lnTo>
                  <a:cubicBezTo>
                    <a:pt x="1460502" y="689341"/>
                    <a:pt x="1424761" y="725082"/>
                    <a:pt x="1380672" y="725082"/>
                  </a:cubicBezTo>
                  <a:lnTo>
                    <a:pt x="608543" y="725082"/>
                  </a:lnTo>
                  <a:lnTo>
                    <a:pt x="243417" y="725082"/>
                  </a:lnTo>
                  <a:lnTo>
                    <a:pt x="79830" y="725082"/>
                  </a:lnTo>
                  <a:cubicBezTo>
                    <a:pt x="35741" y="725082"/>
                    <a:pt x="0" y="689341"/>
                    <a:pt x="0" y="645252"/>
                  </a:cubicBezTo>
                  <a:lnTo>
                    <a:pt x="0" y="445682"/>
                  </a:lnTo>
                  <a:lnTo>
                    <a:pt x="0" y="325940"/>
                  </a:lnTo>
                  <a:cubicBezTo>
                    <a:pt x="0" y="281851"/>
                    <a:pt x="35741" y="246110"/>
                    <a:pt x="79830" y="246110"/>
                  </a:cubicBezTo>
                  <a:lnTo>
                    <a:pt x="243417" y="2461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anchor="ctr"/>
            <a:lstStyle/>
            <a:p>
              <a:pPr algn="ctr">
                <a:defRPr/>
              </a:pPr>
              <a:r>
                <a:rPr lang="en-US" altLang="zh-CN" sz="1900" dirty="0">
                  <a:solidFill>
                    <a:srgbClr val="FFFFFF"/>
                  </a:solidFill>
                  <a:latin typeface="+mn-ea"/>
                </a:rPr>
                <a:t>VCS</a:t>
              </a:r>
              <a:endParaRPr lang="zh-CN" altLang="en-US" sz="1900" dirty="0">
                <a:solidFill>
                  <a:srgbClr val="FFFFFF"/>
                </a:solidFill>
                <a:latin typeface="+mn-ea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754994" y="2681581"/>
              <a:ext cx="327282" cy="204741"/>
              <a:chOff x="4748774" y="2700241"/>
              <a:chExt cx="327282" cy="204741"/>
            </a:xfrm>
          </p:grpSpPr>
          <p:sp>
            <p:nvSpPr>
              <p:cNvPr id="26" name="Freeform 21"/>
              <p:cNvSpPr>
                <a:spLocks noEditPoints="1"/>
              </p:cNvSpPr>
              <p:nvPr/>
            </p:nvSpPr>
            <p:spPr bwMode="auto">
              <a:xfrm>
                <a:off x="4803182" y="2700241"/>
                <a:ext cx="189894" cy="161922"/>
              </a:xfrm>
              <a:custGeom>
                <a:avLst/>
                <a:gdLst>
                  <a:gd name="T0" fmla="*/ 175 w 204"/>
                  <a:gd name="T1" fmla="*/ 146 h 174"/>
                  <a:gd name="T2" fmla="*/ 169 w 204"/>
                  <a:gd name="T3" fmla="*/ 170 h 174"/>
                  <a:gd name="T4" fmla="*/ 147 w 204"/>
                  <a:gd name="T5" fmla="*/ 172 h 174"/>
                  <a:gd name="T6" fmla="*/ 144 w 204"/>
                  <a:gd name="T7" fmla="*/ 163 h 174"/>
                  <a:gd name="T8" fmla="*/ 116 w 204"/>
                  <a:gd name="T9" fmla="*/ 166 h 174"/>
                  <a:gd name="T10" fmla="*/ 104 w 204"/>
                  <a:gd name="T11" fmla="*/ 165 h 174"/>
                  <a:gd name="T12" fmla="*/ 100 w 204"/>
                  <a:gd name="T13" fmla="*/ 172 h 174"/>
                  <a:gd name="T14" fmla="*/ 84 w 204"/>
                  <a:gd name="T15" fmla="*/ 172 h 174"/>
                  <a:gd name="T16" fmla="*/ 78 w 204"/>
                  <a:gd name="T17" fmla="*/ 160 h 174"/>
                  <a:gd name="T18" fmla="*/ 74 w 204"/>
                  <a:gd name="T19" fmla="*/ 159 h 174"/>
                  <a:gd name="T20" fmla="*/ 72 w 204"/>
                  <a:gd name="T21" fmla="*/ 165 h 174"/>
                  <a:gd name="T22" fmla="*/ 48 w 204"/>
                  <a:gd name="T23" fmla="*/ 163 h 174"/>
                  <a:gd name="T24" fmla="*/ 50 w 204"/>
                  <a:gd name="T25" fmla="*/ 146 h 174"/>
                  <a:gd name="T26" fmla="*/ 31 w 204"/>
                  <a:gd name="T27" fmla="*/ 128 h 174"/>
                  <a:gd name="T28" fmla="*/ 5 w 204"/>
                  <a:gd name="T29" fmla="*/ 118 h 174"/>
                  <a:gd name="T30" fmla="*/ 6 w 204"/>
                  <a:gd name="T31" fmla="*/ 87 h 174"/>
                  <a:gd name="T32" fmla="*/ 16 w 204"/>
                  <a:gd name="T33" fmla="*/ 80 h 174"/>
                  <a:gd name="T34" fmla="*/ 41 w 204"/>
                  <a:gd name="T35" fmla="*/ 30 h 174"/>
                  <a:gd name="T36" fmla="*/ 36 w 204"/>
                  <a:gd name="T37" fmla="*/ 3 h 174"/>
                  <a:gd name="T38" fmla="*/ 79 w 204"/>
                  <a:gd name="T39" fmla="*/ 15 h 174"/>
                  <a:gd name="T40" fmla="*/ 114 w 204"/>
                  <a:gd name="T41" fmla="*/ 9 h 174"/>
                  <a:gd name="T42" fmla="*/ 204 w 204"/>
                  <a:gd name="T43" fmla="*/ 87 h 174"/>
                  <a:gd name="T44" fmla="*/ 175 w 204"/>
                  <a:gd name="T45" fmla="*/ 146 h 174"/>
                  <a:gd name="T46" fmla="*/ 56 w 204"/>
                  <a:gd name="T47" fmla="*/ 47 h 174"/>
                  <a:gd name="T48" fmla="*/ 45 w 204"/>
                  <a:gd name="T49" fmla="*/ 58 h 174"/>
                  <a:gd name="T50" fmla="*/ 56 w 204"/>
                  <a:gd name="T51" fmla="*/ 69 h 174"/>
                  <a:gd name="T52" fmla="*/ 67 w 204"/>
                  <a:gd name="T53" fmla="*/ 58 h 174"/>
                  <a:gd name="T54" fmla="*/ 56 w 204"/>
                  <a:gd name="T55" fmla="*/ 47 h 174"/>
                  <a:gd name="T56" fmla="*/ 154 w 204"/>
                  <a:gd name="T57" fmla="*/ 41 h 174"/>
                  <a:gd name="T58" fmla="*/ 110 w 204"/>
                  <a:gd name="T59" fmla="*/ 35 h 174"/>
                  <a:gd name="T60" fmla="*/ 104 w 204"/>
                  <a:gd name="T61" fmla="*/ 41 h 174"/>
                  <a:gd name="T62" fmla="*/ 110 w 204"/>
                  <a:gd name="T63" fmla="*/ 47 h 174"/>
                  <a:gd name="T64" fmla="*/ 154 w 204"/>
                  <a:gd name="T65" fmla="*/ 53 h 174"/>
                  <a:gd name="T66" fmla="*/ 160 w 204"/>
                  <a:gd name="T67" fmla="*/ 47 h 174"/>
                  <a:gd name="T68" fmla="*/ 154 w 204"/>
                  <a:gd name="T69" fmla="*/ 41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4" h="174">
                    <a:moveTo>
                      <a:pt x="175" y="146"/>
                    </a:moveTo>
                    <a:cubicBezTo>
                      <a:pt x="170" y="149"/>
                      <a:pt x="175" y="165"/>
                      <a:pt x="169" y="170"/>
                    </a:cubicBezTo>
                    <a:cubicBezTo>
                      <a:pt x="166" y="174"/>
                      <a:pt x="149" y="171"/>
                      <a:pt x="147" y="172"/>
                    </a:cubicBezTo>
                    <a:cubicBezTo>
                      <a:pt x="142" y="171"/>
                      <a:pt x="150" y="162"/>
                      <a:pt x="144" y="163"/>
                    </a:cubicBezTo>
                    <a:cubicBezTo>
                      <a:pt x="134" y="165"/>
                      <a:pt x="127" y="166"/>
                      <a:pt x="116" y="166"/>
                    </a:cubicBezTo>
                    <a:cubicBezTo>
                      <a:pt x="112" y="166"/>
                      <a:pt x="108" y="166"/>
                      <a:pt x="104" y="165"/>
                    </a:cubicBezTo>
                    <a:cubicBezTo>
                      <a:pt x="103" y="165"/>
                      <a:pt x="104" y="171"/>
                      <a:pt x="100" y="172"/>
                    </a:cubicBezTo>
                    <a:cubicBezTo>
                      <a:pt x="93" y="172"/>
                      <a:pt x="87" y="173"/>
                      <a:pt x="84" y="172"/>
                    </a:cubicBezTo>
                    <a:cubicBezTo>
                      <a:pt x="76" y="172"/>
                      <a:pt x="81" y="162"/>
                      <a:pt x="78" y="160"/>
                    </a:cubicBezTo>
                    <a:cubicBezTo>
                      <a:pt x="77" y="159"/>
                      <a:pt x="76" y="159"/>
                      <a:pt x="74" y="159"/>
                    </a:cubicBezTo>
                    <a:cubicBezTo>
                      <a:pt x="72" y="159"/>
                      <a:pt x="75" y="163"/>
                      <a:pt x="72" y="165"/>
                    </a:cubicBezTo>
                    <a:cubicBezTo>
                      <a:pt x="67" y="168"/>
                      <a:pt x="50" y="167"/>
                      <a:pt x="48" y="163"/>
                    </a:cubicBezTo>
                    <a:cubicBezTo>
                      <a:pt x="44" y="152"/>
                      <a:pt x="51" y="147"/>
                      <a:pt x="50" y="146"/>
                    </a:cubicBezTo>
                    <a:cubicBezTo>
                      <a:pt x="43" y="140"/>
                      <a:pt x="36" y="135"/>
                      <a:pt x="31" y="128"/>
                    </a:cubicBezTo>
                    <a:cubicBezTo>
                      <a:pt x="21" y="117"/>
                      <a:pt x="15" y="126"/>
                      <a:pt x="5" y="118"/>
                    </a:cubicBezTo>
                    <a:cubicBezTo>
                      <a:pt x="0" y="110"/>
                      <a:pt x="4" y="89"/>
                      <a:pt x="6" y="87"/>
                    </a:cubicBezTo>
                    <a:cubicBezTo>
                      <a:pt x="10" y="82"/>
                      <a:pt x="12" y="88"/>
                      <a:pt x="16" y="80"/>
                    </a:cubicBezTo>
                    <a:cubicBezTo>
                      <a:pt x="17" y="61"/>
                      <a:pt x="26" y="43"/>
                      <a:pt x="41" y="30"/>
                    </a:cubicBezTo>
                    <a:cubicBezTo>
                      <a:pt x="34" y="23"/>
                      <a:pt x="20" y="12"/>
                      <a:pt x="36" y="3"/>
                    </a:cubicBezTo>
                    <a:cubicBezTo>
                      <a:pt x="50" y="0"/>
                      <a:pt x="79" y="15"/>
                      <a:pt x="79" y="15"/>
                    </a:cubicBezTo>
                    <a:cubicBezTo>
                      <a:pt x="79" y="15"/>
                      <a:pt x="96" y="9"/>
                      <a:pt x="114" y="9"/>
                    </a:cubicBezTo>
                    <a:cubicBezTo>
                      <a:pt x="167" y="9"/>
                      <a:pt x="204" y="44"/>
                      <a:pt x="204" y="87"/>
                    </a:cubicBezTo>
                    <a:cubicBezTo>
                      <a:pt x="204" y="113"/>
                      <a:pt x="198" y="132"/>
                      <a:pt x="175" y="146"/>
                    </a:cubicBezTo>
                    <a:close/>
                    <a:moveTo>
                      <a:pt x="56" y="47"/>
                    </a:moveTo>
                    <a:cubicBezTo>
                      <a:pt x="50" y="47"/>
                      <a:pt x="45" y="52"/>
                      <a:pt x="45" y="58"/>
                    </a:cubicBezTo>
                    <a:cubicBezTo>
                      <a:pt x="45" y="64"/>
                      <a:pt x="50" y="69"/>
                      <a:pt x="56" y="69"/>
                    </a:cubicBezTo>
                    <a:cubicBezTo>
                      <a:pt x="62" y="69"/>
                      <a:pt x="67" y="64"/>
                      <a:pt x="67" y="58"/>
                    </a:cubicBezTo>
                    <a:cubicBezTo>
                      <a:pt x="67" y="52"/>
                      <a:pt x="62" y="47"/>
                      <a:pt x="56" y="47"/>
                    </a:cubicBezTo>
                    <a:close/>
                    <a:moveTo>
                      <a:pt x="154" y="41"/>
                    </a:moveTo>
                    <a:cubicBezTo>
                      <a:pt x="154" y="41"/>
                      <a:pt x="132" y="34"/>
                      <a:pt x="110" y="35"/>
                    </a:cubicBezTo>
                    <a:cubicBezTo>
                      <a:pt x="106" y="35"/>
                      <a:pt x="104" y="37"/>
                      <a:pt x="104" y="41"/>
                    </a:cubicBezTo>
                    <a:cubicBezTo>
                      <a:pt x="104" y="44"/>
                      <a:pt x="106" y="47"/>
                      <a:pt x="110" y="47"/>
                    </a:cubicBezTo>
                    <a:cubicBezTo>
                      <a:pt x="110" y="47"/>
                      <a:pt x="133" y="45"/>
                      <a:pt x="154" y="53"/>
                    </a:cubicBezTo>
                    <a:cubicBezTo>
                      <a:pt x="157" y="53"/>
                      <a:pt x="160" y="51"/>
                      <a:pt x="160" y="47"/>
                    </a:cubicBezTo>
                    <a:cubicBezTo>
                      <a:pt x="160" y="44"/>
                      <a:pt x="157" y="41"/>
                      <a:pt x="154" y="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3094" name="Picture 22" descr="C:\Users\MDG\Desktop\图片2副本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48774" y="2801230"/>
                <a:ext cx="327282" cy="1037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iGroup</a:t>
            </a:r>
            <a:endParaRPr lang="zh-CN" altLang="en-US" dirty="0"/>
          </a:p>
        </p:txBody>
      </p:sp>
      <p:sp>
        <p:nvSpPr>
          <p:cNvPr id="11" name="矩形 64">
            <a:extLst>
              <a:ext uri="{FF2B5EF4-FFF2-40B4-BE49-F238E27FC236}">
                <a16:creationId xmlns:a16="http://schemas.microsoft.com/office/drawing/2014/main" id="{5ECF07C1-B2F6-C96C-7BDE-68773EBBD7EE}"/>
              </a:ext>
            </a:extLst>
          </p:cNvPr>
          <p:cNvSpPr/>
          <p:nvPr/>
        </p:nvSpPr>
        <p:spPr>
          <a:xfrm>
            <a:off x="4543931" y="1281329"/>
            <a:ext cx="4770656" cy="487301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Tech Stack and Frameworks</a:t>
            </a:r>
          </a:p>
        </p:txBody>
      </p:sp>
    </p:spTree>
    <p:extLst>
      <p:ext uri="{BB962C8B-B14F-4D97-AF65-F5344CB8AC3E}">
        <p14:creationId xmlns:p14="http://schemas.microsoft.com/office/powerpoint/2010/main" val="27492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CUSTOM_TIMING_USED" val="0"/>
  <p:tag name="ISPRING_SLIDE_INDENT_LEVEL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自定义 2481">
      <a:dk1>
        <a:sysClr val="windowText" lastClr="000000"/>
      </a:dk1>
      <a:lt1>
        <a:sysClr val="window" lastClr="FFFFFF"/>
      </a:lt1>
      <a:dk2>
        <a:srgbClr val="42566E"/>
      </a:dk2>
      <a:lt2>
        <a:srgbClr val="7A9DBE"/>
      </a:lt2>
      <a:accent1>
        <a:srgbClr val="7A9DBE"/>
      </a:accent1>
      <a:accent2>
        <a:srgbClr val="42566E"/>
      </a:accent2>
      <a:accent3>
        <a:srgbClr val="7A9DBE"/>
      </a:accent3>
      <a:accent4>
        <a:srgbClr val="42566E"/>
      </a:accent4>
      <a:accent5>
        <a:srgbClr val="7A9DBE"/>
      </a:accent5>
      <a:accent6>
        <a:srgbClr val="42566E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634</Words>
  <Application>Microsoft Macintosh PowerPoint</Application>
  <PresentationFormat>Widescreen</PresentationFormat>
  <Paragraphs>229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微软雅黑</vt:lpstr>
      <vt:lpstr>Swis721 BlkCn BT</vt:lpstr>
      <vt:lpstr>UKIJ Qolyazma</vt:lpstr>
      <vt:lpstr>Agency FB</vt:lpstr>
      <vt:lpstr>Arial</vt:lpstr>
      <vt:lpstr>Arial Black</vt:lpstr>
      <vt:lpstr>Calibri</vt:lpstr>
      <vt:lpstr>Impact</vt:lpstr>
      <vt:lpstr>Office 主题</vt:lpstr>
      <vt:lpstr>PowerPoint Presentation</vt:lpstr>
      <vt:lpstr>PowerPoint Presentation</vt:lpstr>
      <vt:lpstr>PowerPoint Presentation</vt:lpstr>
      <vt:lpstr>iGroup</vt:lpstr>
      <vt:lpstr>PowerPoint Presentation</vt:lpstr>
      <vt:lpstr>iGroup</vt:lpstr>
      <vt:lpstr>iGroup</vt:lpstr>
      <vt:lpstr>iGroup</vt:lpstr>
      <vt:lpstr>iGroup</vt:lpstr>
      <vt:lpstr>iGroup</vt:lpstr>
      <vt:lpstr>iGroup</vt:lpstr>
      <vt:lpstr>iGroup</vt:lpstr>
      <vt:lpstr>PowerPoint Presentation</vt:lpstr>
      <vt:lpstr>iGroup</vt:lpstr>
      <vt:lpstr>PowerPoint Presentation</vt:lpstr>
      <vt:lpstr>iGroup</vt:lpstr>
      <vt:lpstr>iGroup</vt:lpstr>
      <vt:lpstr>iGroup</vt:lpstr>
      <vt:lpstr>iGroup</vt:lpstr>
      <vt:lpstr>iGroup</vt:lpstr>
      <vt:lpstr>iGroup</vt:lpstr>
      <vt:lpstr>iGroup</vt:lpstr>
      <vt:lpstr>PowerPoint Presentation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Hu, Shawn</cp:lastModifiedBy>
  <cp:revision>49</cp:revision>
  <dcterms:created xsi:type="dcterms:W3CDTF">2015-05-05T08:02:14Z</dcterms:created>
  <dcterms:modified xsi:type="dcterms:W3CDTF">2022-09-21T23:10:15Z</dcterms:modified>
</cp:coreProperties>
</file>