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01B227-4CEA-4943-84C0-E4D983F96856}">
  <a:tblStyle styleId="{4401B227-4CEA-4943-84C0-E4D983F968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ef9018b43_2_10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16ef9018b43_2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16ef9018b43_2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f0a03d446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f0a03d446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6f0a03d446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f0a03d446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f0a03d446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6f0a03d446_0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f0a03d44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f0a03d44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6f0a03d446_0_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ef9018b43_0_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g16ef9018b4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16ef9018b4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ef9018b43_2_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16ef9018b43_2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16ef9018b43_2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ef9018b43_2_5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16ef9018b43_2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16ef9018b43_2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ef9018b43_2_8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g16ef9018b43_2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16ef9018b43_2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f0a03d446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f0a03d446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6f0a03d446_0_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ef9018b43_2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ef9018b43_2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6ef9018b43_2_7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ef9018b43_2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g16ef9018b43_2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16ef9018b43_2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ef9018b43_2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16ef9018b43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16ef9018b43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ef9018b43_2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16ef9018b43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16ef9018b43_2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ef9018b43_2_6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16ef9018b43_2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16ef9018b43_2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ef9018b43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16ef9018b4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16ef9018b4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ef9018b43_2_9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16ef9018b43_2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16ef9018b43_2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f9018b43_2_1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16ef9018b43_2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16ef9018b43_2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School/college name here</a:t>
            </a:r>
            <a:endParaRPr/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09599" y="729512"/>
            <a:ext cx="5638801" cy="498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30000" i="0" sz="12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School/college name here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iGroup - Iteration 1</a:t>
            </a:r>
            <a:endParaRPr/>
          </a:p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173" name="Google Shape;173;p21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Coding Implement 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lang="en-US"/>
              <a:t>Perfect match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result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801" y="1509201"/>
            <a:ext cx="3575775" cy="36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00" y="5186575"/>
            <a:ext cx="7287401" cy="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49250" y="786775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How to calculate multiple choice</a:t>
            </a:r>
            <a:r>
              <a:rPr b="1" lang="en-US"/>
              <a:t> questions score</a:t>
            </a:r>
            <a:endParaRPr b="1"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435900" y="1556450"/>
            <a:ext cx="82722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Suppose we have 3 students in a team;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Multiple choice question qk has 5 options:[“Java”, “Python”,”C”,”C++”,”Haskell”], and each student need to choose their response by the order of their preference: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e.g. student A choice [“C”,”Java”,”C++”] → student like the “C” most, “Java” the second, “C++” third.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Question: how to come up a quantitative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measurement for similarity of their response?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 0(similar response)– 1(dissimilar response)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Please consider the following responses: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2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Response 1</a:t>
            </a:r>
            <a:endParaRPr/>
          </a:p>
        </p:txBody>
      </p:sp>
      <p:graphicFrame>
        <p:nvGraphicFramePr>
          <p:cNvPr id="193" name="Google Shape;193;p23"/>
          <p:cNvGraphicFramePr/>
          <p:nvPr/>
        </p:nvGraphicFramePr>
        <p:xfrm>
          <a:off x="1162050" y="232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{4401B227-4CEA-4943-84C0-E4D983F96856}</a:tableStyleId>
              </a:tblPr>
              <a:tblGrid>
                <a:gridCol w="1171575"/>
                <a:gridCol w="1152525"/>
                <a:gridCol w="1152525"/>
                <a:gridCol w="1152525"/>
                <a:gridCol w="1038225"/>
                <a:gridCol w="11525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 C++)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(Java)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(C)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3"/>
          <p:cNvSpPr txBox="1"/>
          <p:nvPr/>
        </p:nvSpPr>
        <p:spPr>
          <a:xfrm>
            <a:off x="1162050" y="4733175"/>
            <a:ext cx="73326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group -- &gt; score should be 0 (max similarity)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5" name="Google Shape;195;p2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Response 2</a:t>
            </a:r>
            <a:endParaRPr/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1070275" y="22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{4401B227-4CEA-4943-84C0-E4D983F96856}</a:tableStyleId>
              </a:tblPr>
              <a:tblGrid>
                <a:gridCol w="1171575"/>
                <a:gridCol w="1152525"/>
                <a:gridCol w="1152525"/>
                <a:gridCol w="1152525"/>
                <a:gridCol w="1038225"/>
                <a:gridCol w="11525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0(java)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1(Python)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2(C)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3(C++)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24"/>
          <p:cNvSpPr txBox="1"/>
          <p:nvPr/>
        </p:nvSpPr>
        <p:spPr>
          <a:xfrm>
            <a:off x="1070275" y="4830075"/>
            <a:ext cx="73326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group -- &gt; score should be 1 (min similarity)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4" name="Google Shape;204;p24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211" name="Google Shape;211;p25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5"/>
          <p:cNvSpPr txBox="1"/>
          <p:nvPr>
            <p:ph type="title"/>
          </p:nvPr>
        </p:nvSpPr>
        <p:spPr>
          <a:xfrm>
            <a:off x="131125" y="762000"/>
            <a:ext cx="840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Objective score function</a:t>
            </a:r>
            <a:r>
              <a:rPr b="1" lang="en-US"/>
              <a:t> –  Choose any or all Question 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t/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25" y="1904996"/>
            <a:ext cx="4633400" cy="422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222" name="Google Shape;222;p26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Coding Implement</a:t>
            </a:r>
            <a:r>
              <a:rPr b="1" lang="en-US"/>
              <a:t> 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504700" y="1737000"/>
            <a:ext cx="414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lang="en-US"/>
              <a:t>example: max similarity, everyone in the team has the same preference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00" y="1261501"/>
            <a:ext cx="3636875" cy="37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450" y="5052050"/>
            <a:ext cx="4561124" cy="11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234" name="Google Shape;234;p27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Coding Implement 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lang="en-US"/>
              <a:t>In between </a:t>
            </a:r>
            <a:r>
              <a:rPr lang="en-US"/>
              <a:t>example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150" y="1100775"/>
            <a:ext cx="3540425" cy="395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025" y="5052050"/>
            <a:ext cx="5827551" cy="8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246" name="Google Shape;246;p28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Coding Implement 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609600" y="1828800"/>
            <a:ext cx="3389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rPr lang="en-US"/>
              <a:t>better score, since all student’s first preference is 4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925" y="762000"/>
            <a:ext cx="4017649" cy="42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325" y="4923756"/>
            <a:ext cx="5457250" cy="123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steps: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Swapping</a:t>
            </a:r>
            <a:r>
              <a:rPr lang="en-US"/>
              <a:t> algorithm: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Hill climbing algorithm(find maximum team scores for each team)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Question: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how to increase the efficiency?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Algorithm side? Data </a:t>
            </a:r>
            <a:r>
              <a:rPr lang="en-US"/>
              <a:t>structure</a:t>
            </a:r>
            <a:r>
              <a:rPr lang="en-US"/>
              <a:t> side? (vector computing, numpy?)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Thanks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/>
              <a:t>User Interface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/>
              <a:t>New User stories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/>
              <a:t>Architecture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Class Diagram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▪"/>
            </a:pPr>
            <a:r>
              <a:rPr lang="en-US"/>
              <a:t>Algorithm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Coding Implement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 Interface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UI test  (student)</a:t>
            </a:r>
            <a:endParaRPr sz="1700"/>
          </a:p>
          <a:p>
            <a:pPr indent="-3365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700"/>
              <a:t>Able to login</a:t>
            </a:r>
            <a:endParaRPr sz="1700"/>
          </a:p>
          <a:p>
            <a:pPr indent="-3365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700"/>
              <a:t>Able to take survey</a:t>
            </a:r>
            <a:endParaRPr sz="1700"/>
          </a:p>
          <a:p>
            <a:pPr indent="-3365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700"/>
              <a:t>Able to submit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UI test (Instructor)</a:t>
            </a:r>
            <a:endParaRPr sz="1700"/>
          </a:p>
          <a:p>
            <a:pPr indent="-3365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700"/>
              <a:t>Able to login</a:t>
            </a:r>
            <a:endParaRPr sz="1700"/>
          </a:p>
          <a:p>
            <a:pPr indent="-3365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700"/>
              <a:t>Able to set survey</a:t>
            </a:r>
            <a:endParaRPr sz="1700"/>
          </a:p>
          <a:p>
            <a:pPr indent="-3365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700"/>
              <a:t>Able to Create Link </a:t>
            </a:r>
            <a:endParaRPr sz="1700"/>
          </a:p>
          <a:p>
            <a:pPr indent="-3365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700"/>
              <a:t>Able to manually setting group</a:t>
            </a:r>
            <a:endParaRPr sz="17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700"/>
              <a:t>Able to get result</a:t>
            </a:r>
            <a:r>
              <a:rPr lang="en-US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New User stories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-US" sz="1400"/>
              <a:t>As an instructor, I want to create the survey by clicking the “create” button, so that I can add questions into the survey.</a:t>
            </a:r>
            <a:endParaRPr sz="1400"/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-US" sz="1400"/>
              <a:t>As an instructor, I want to save the survey by clicking the “save” button, so that I can generate a link to the survey and send it to the student.</a:t>
            </a:r>
            <a:endParaRPr sz="1400"/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-US" sz="1400"/>
              <a:t>As an instructor, I want to login the system with my BU credential, so that I can access the system.</a:t>
            </a:r>
            <a:endParaRPr sz="1400"/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-US" sz="1400"/>
              <a:t>As a student, I want to login to the system with my BU credential when I click the survey URL, so that I can take the survey.</a:t>
            </a:r>
            <a:endParaRPr sz="1400"/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-US" sz="1400"/>
              <a:t>As a student, I want to submit the survey by clicking the “submit” button, so that my answers can be recorded and saved in DB.</a:t>
            </a:r>
            <a:endParaRPr sz="1400"/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-US" sz="1400"/>
              <a:t>As a student, I want to rate the page (UI) after the survey, so that developers know how bad their work may be and ways to improve.</a:t>
            </a:r>
            <a:endParaRPr sz="1400"/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-US" sz="1400"/>
              <a:t>As an instructor, I want to be able to check the status of survey by clicking </a:t>
            </a:r>
            <a:endParaRPr sz="1400"/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-US" sz="1400"/>
              <a:t>As an instructor, I want to be able to check the group assigning result, so that I can let myself and students know.</a:t>
            </a:r>
            <a:endParaRPr sz="2700"/>
          </a:p>
        </p:txBody>
      </p:sp>
      <p:sp>
        <p:nvSpPr>
          <p:cNvPr id="108" name="Google Shape;108;p15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/>
              <a:t>Architecture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t/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25" y="1630663"/>
            <a:ext cx="5943600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3225750" y="1230475"/>
            <a:ext cx="17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1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120850" y="5179550"/>
            <a:ext cx="58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iteration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Class Diagram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</a:pPr>
            <a:r>
              <a:t/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600" y="524000"/>
            <a:ext cx="6185550" cy="633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Algorithm –  Single_Choice Question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113" y="1645313"/>
            <a:ext cx="4725775" cy="42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/>
              <a:t>Algorithm –  Single_Choice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Char char="▪"/>
            </a:pPr>
            <a:r>
              <a:rPr lang="en-US" sz="2200"/>
              <a:t>P</a:t>
            </a:r>
            <a:r>
              <a:rPr lang="en-US" sz="2200"/>
              <a:t>erfect </a:t>
            </a:r>
            <a:r>
              <a:rPr lang="en-US" sz="2200"/>
              <a:t>match</a:t>
            </a:r>
            <a:endParaRPr sz="22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2200"/>
              <a:t>Dissimilarity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25" y="2587225"/>
            <a:ext cx="5818149" cy="34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- 1 </a:t>
            </a:r>
            <a:endParaRPr/>
          </a:p>
        </p:txBody>
      </p:sp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2/3/08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Algorithm –  Single_Choice Question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2060575" y="-676275"/>
            <a:ext cx="1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437" y="1447800"/>
            <a:ext cx="5157400" cy="21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600" y="3837288"/>
            <a:ext cx="3605075" cy="230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