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3" roundtripDataSignature="AMtx7mimsb9KBxS1HQ+x6Nm0KBjTOMoO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8f68d8853_1_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298f68d8853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298f68d8853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8f68d8853_0_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g298f68d8853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298f68d8853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8f68d8853_2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g298f68d8853_2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98f68d8853_2_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8f68d8853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g298f68d8853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98f68d8853_2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8f68d8853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g298f68d8853_2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98f68d8853_2_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8f68d8853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g298f68d8853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298f68d8853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8f68d8853_1_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g298f68d8853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98f68d8853_1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8f68d8853_1_5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g298f68d8853_1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98f68d8853_1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8f68d8853_5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g298f68d8853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g298f68d8853_5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3f4a3c548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g283f4a3c54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283f4a3c54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303eaac3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28303eaac3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8303eaac3c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8f68d8853_1_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298f68d8853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298f68d8853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8f68d8853_1_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298f68d8853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298f68d8853_1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/>
          <p:nvPr/>
        </p:nvSpPr>
        <p:spPr>
          <a:xfrm>
            <a:off x="0" y="-76200"/>
            <a:ext cx="9144000" cy="28956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" name="Google Shape;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8300" y="6118225"/>
            <a:ext cx="810450" cy="43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/>
        </p:nvSpPr>
        <p:spPr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609599" y="729512"/>
            <a:ext cx="5638801" cy="498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3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78300" y="6118225"/>
            <a:ext cx="810450" cy="4349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768250" y="2975263"/>
            <a:ext cx="77724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1 - AceTeam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738" y="236025"/>
            <a:ext cx="4361425" cy="23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/>
          <p:nvPr/>
        </p:nvSpPr>
        <p:spPr>
          <a:xfrm>
            <a:off x="3426692" y="3521363"/>
            <a:ext cx="2877711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Haoran Dai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Xiaocheng Kang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Qinchen Gu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Bhargav Gundapaneni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Huanzhou Wang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8f68d8853_1_2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98f68d8853_1_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98f68d8853_1_2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98f68d8853_1_2"/>
          <p:cNvSpPr txBox="1"/>
          <p:nvPr>
            <p:ph idx="1" type="body"/>
          </p:nvPr>
        </p:nvSpPr>
        <p:spPr>
          <a:xfrm>
            <a:off x="609600" y="1485900"/>
            <a:ext cx="7924800" cy="4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Unpkg: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CDN hosting service (Content delivery network)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get npm package by URL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Leaflet: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open source javascript library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Ant-design-vue: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UI component library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used many times in the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Unit test: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8f68d8853_0_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98f68d8853_0_3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98f68d8853_0_3"/>
          <p:cNvSpPr txBox="1"/>
          <p:nvPr/>
        </p:nvSpPr>
        <p:spPr>
          <a:xfrm>
            <a:off x="609600" y="2987972"/>
            <a:ext cx="79248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Implementation Module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2914650" y="1440314"/>
            <a:ext cx="3314700" cy="222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Post Module Design and Implementation</a:t>
            </a:r>
            <a:endParaRPr/>
          </a:p>
          <a:p>
            <a:pPr indent="-228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Write Post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Edit Post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Like/Cancel Liking Post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Search Post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Delete Post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Review Post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1257300" y="3802657"/>
            <a:ext cx="3314700" cy="179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Module Design and Implementation</a:t>
            </a:r>
            <a:endParaRPr/>
          </a:p>
          <a:p>
            <a:pPr indent="-2286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Label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Label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Label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Label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4572000" y="3802657"/>
            <a:ext cx="3314700" cy="17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Module Design and Implementation</a:t>
            </a:r>
            <a:endParaRPr/>
          </a:p>
          <a:p>
            <a:pPr indent="-2286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Forget Password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pic>
        <p:nvPicPr>
          <p:cNvPr descr="A black background with a black square&#10;&#10;Description automatically generated with medium confidence"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2247" y="701169"/>
            <a:ext cx="591230" cy="59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Backend - Post Module 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3210339" y="2643809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system&#10;&#10;Description automatically generated"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655" y="762000"/>
            <a:ext cx="3954690" cy="565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Backend - Post Module 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3210339" y="2643809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844877" y="2114321"/>
            <a:ext cx="745424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PostPo postPo = postPoMapper.selectByPrimaryKey(id);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(!currentUser.getUserId().equals(postPo.getCreateUser())) {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 BusinessException.build(ResponseCode.OPERATE_FAIL, 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Unable to delete, only posts uploaded by yourself can be deleted!");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postPo.setIsDeleted(true);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postPo.setUpdateTime(LocalDateTime.now());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postPo.setUpdateUser(currentUser.getUserId());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(postPoMapper.updateByPrimaryKeySelective(postPo) &lt;= 0)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BusinessException.build(ResponseCode.OPERATE_FAIL, ”Fail to delete Post");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05" name="Google Shape;205;p8"/>
          <p:cNvSpPr txBox="1"/>
          <p:nvPr/>
        </p:nvSpPr>
        <p:spPr>
          <a:xfrm>
            <a:off x="2810218" y="1634388"/>
            <a:ext cx="35235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Delete Post Function</a:t>
            </a:r>
            <a:endParaRPr b="0" i="0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background with a black square&#10;&#10;Description automatically generated with medium confidence" id="206" name="Google Shape;2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532" y="762000"/>
            <a:ext cx="473649" cy="47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Backend - Label Module 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609600" y="1817906"/>
            <a:ext cx="7924800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(StringUtils.isBlank(labelDTO.getLabelName()))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BusinessException.build(ResponseCode.NOT_EXISTS, " Parameters are not compliant");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(isNameExist(labelDTO.getId(), labelDTO.getLabelName()))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BusinessException.build(ResponseCode.NAME_EXIST, " Duplicate label name");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labelDTO.setIsDeleted(null);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labelDTO.setCreateUser(null);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labelDTO.setUpdateUser(currentUser.getUserId());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labelDTO.setCreateTime(null);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labelDTO.setUpdateTime(LocalDateTime.now());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LabelPo labelPo = LabelMS.INSTANCE.toPo(labelDTO);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(labelPoMapper.updateByPrimaryKeySelective(labelPo) &lt;= 0)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BusinessException.build(ResponseCode.OPERATE_FAIL, " Fail to update label");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true;</a:t>
            </a:r>
            <a:endParaRPr/>
          </a:p>
        </p:txBody>
      </p:sp>
      <p:sp>
        <p:nvSpPr>
          <p:cNvPr id="216" name="Google Shape;216;p10"/>
          <p:cNvSpPr txBox="1"/>
          <p:nvPr/>
        </p:nvSpPr>
        <p:spPr>
          <a:xfrm>
            <a:off x="2810219" y="1349949"/>
            <a:ext cx="3523561" cy="467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Modify Label Function</a:t>
            </a:r>
            <a:endParaRPr b="0" i="0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background with a black square&#10;&#10;Description automatically generated with medium confidence"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6701" y="762000"/>
            <a:ext cx="473649" cy="47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 txBox="1"/>
          <p:nvPr>
            <p:ph type="title"/>
          </p:nvPr>
        </p:nvSpPr>
        <p:spPr>
          <a:xfrm>
            <a:off x="686200" y="2302175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>
                <a:latin typeface="Calibri"/>
                <a:ea typeface="Calibri"/>
                <a:cs typeface="Calibri"/>
                <a:sym typeface="Calibri"/>
              </a:rPr>
              <a:t>Engineering Practices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686200" y="2987972"/>
            <a:ext cx="79248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Expected Project Function Modules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8f68d8853_2_2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Github Actions - CI(Continuous Integration)</a:t>
            </a:r>
            <a:endParaRPr b="1"/>
          </a:p>
        </p:txBody>
      </p:sp>
      <p:sp>
        <p:nvSpPr>
          <p:cNvPr id="233" name="Google Shape;233;g298f68d8853_2_2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What is CI: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 to check the committed code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Make restrictions easily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What we have used: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Node js scanner: For check security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Check Java version: Have same version for committed codes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8f68d8853_2_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Github Actions - CI</a:t>
            </a:r>
            <a:endParaRPr b="1"/>
          </a:p>
        </p:txBody>
      </p:sp>
      <p:sp>
        <p:nvSpPr>
          <p:cNvPr id="240" name="Google Shape;240;g298f68d8853_2_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Actions: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▪"/>
            </a:pPr>
            <a:r>
              <a:rPr b="1" lang="en-US" sz="2000">
                <a:solidFill>
                  <a:srgbClr val="E84545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Name what we want to call this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▪"/>
            </a:pPr>
            <a:r>
              <a:rPr b="1" lang="en-US" sz="2000">
                <a:solidFill>
                  <a:srgbClr val="E84545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In which situation it will run CI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push/pull_request: Github tools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Font typeface="Calibri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branches: Target branch to run CI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Font typeface="Calibri"/>
              <a:buChar char="▪"/>
            </a:pPr>
            <a:r>
              <a:rPr b="1" lang="en-US" sz="2000">
                <a:solidFill>
                  <a:srgbClr val="E84545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Like class, show what to do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Font typeface="Calibri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runs-on: Using what kind of system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8f68d8853_2_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Github Actions - CI</a:t>
            </a:r>
            <a:endParaRPr b="1"/>
          </a:p>
        </p:txBody>
      </p:sp>
      <p:sp>
        <p:nvSpPr>
          <p:cNvPr id="247" name="Google Shape;247;g298f68d8853_2_8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 to check committed code automatically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Show errors in an easy way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Clean up our branches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Disadvantages: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Takes long time if codes didn’t meet requirements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 time for newcomers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>
            <p:ph type="title"/>
          </p:nvPr>
        </p:nvSpPr>
        <p:spPr>
          <a:xfrm>
            <a:off x="1219205" y="26419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b="1" lang="en-US" sz="3800">
                <a:latin typeface="Calibri"/>
                <a:ea typeface="Calibri"/>
                <a:cs typeface="Calibri"/>
                <a:sym typeface="Calibri"/>
              </a:rPr>
              <a:t>What Was Done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 txBox="1"/>
          <p:nvPr>
            <p:ph type="title"/>
          </p:nvPr>
        </p:nvSpPr>
        <p:spPr>
          <a:xfrm>
            <a:off x="1219205" y="3613991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b="1" lang="en-US" sz="3800">
                <a:latin typeface="Calibri"/>
                <a:ea typeface="Calibri"/>
                <a:cs typeface="Calibri"/>
                <a:sym typeface="Calibri"/>
              </a:rPr>
              <a:t>Engineering Practices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1219205" y="4586107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b="1" lang="en-US" sz="3800">
                <a:latin typeface="Calibri"/>
                <a:ea typeface="Calibri"/>
                <a:cs typeface="Calibri"/>
                <a:sym typeface="Calibri"/>
              </a:rPr>
              <a:t>What Is Next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218450" y="1586088"/>
            <a:ext cx="5257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b="1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Scope Change</a:t>
            </a:r>
            <a:endParaRPr b="0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1943400" y="560700"/>
            <a:ext cx="5257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0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8f68d8853_0_12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298f68d8853_0_1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Backend Unit Test - Create Label Functionality Example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98f68d8853_0_12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98f68d8853_0_12"/>
          <p:cNvSpPr txBox="1"/>
          <p:nvPr/>
        </p:nvSpPr>
        <p:spPr>
          <a:xfrm>
            <a:off x="970429" y="1443318"/>
            <a:ext cx="720314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Objective:</a:t>
            </a:r>
            <a:r>
              <a:rPr b="0" i="0" lang="en-US" sz="2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the correct functionality of the "Create Label" feature.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POST request with LabelDTO.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Create() processes data.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LabelMapper executes database insertion.</a:t>
            </a:r>
            <a:endParaRPr/>
          </a:p>
          <a:p>
            <a:pPr indent="0" lvl="1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Preconditions: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restricted to administrators.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unavailable for ordinary users.</a:t>
            </a:r>
            <a:endParaRPr/>
          </a:p>
          <a:p>
            <a:pPr indent="0" lvl="1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Input Data: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Interaction: User clicks on “Create Label” button.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Submission of labelName and logo.</a:t>
            </a:r>
            <a:endParaRPr/>
          </a:p>
        </p:txBody>
      </p:sp>
      <p:pic>
        <p:nvPicPr>
          <p:cNvPr id="257" name="Google Shape;257;g298f68d8853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153" y="1419744"/>
            <a:ext cx="588955" cy="58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98f68d8853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153" y="3196578"/>
            <a:ext cx="498320" cy="49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98f68d8853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14" y="4382475"/>
            <a:ext cx="439895" cy="49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Backend Unit Test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970429" y="1905506"/>
            <a:ext cx="720314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Steps: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create() in LabelController.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POST request with LabelDTO.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Create() processes data.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LabelMapper executes database insertion.</a:t>
            </a:r>
            <a:endParaRPr/>
          </a:p>
          <a:p>
            <a:pPr indent="0" lvl="1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Workflow: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representation of the request flow from LabelController to LabelService, then to LabelMapper, and finally to the database.</a:t>
            </a:r>
            <a:endParaRPr/>
          </a:p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Backend Unit Test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538684" y="1997839"/>
            <a:ext cx="806663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Output: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 label creation with confirmation message.</a:t>
            </a:r>
            <a:endParaRPr/>
          </a:p>
          <a:p>
            <a:pPr indent="0" lvl="1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Postconditions: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displays results with UI prompt and page redirection.</a:t>
            </a:r>
            <a:endParaRPr/>
          </a:p>
          <a:p>
            <a:pPr indent="0" lvl="1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 of the label creation process aligns with system requirements </a:t>
            </a:r>
            <a:endParaRPr/>
          </a:p>
          <a:p>
            <a:pPr indent="0" lvl="1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administrative controls.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9"/>
          <p:cNvSpPr txBox="1"/>
          <p:nvPr>
            <p:ph type="title"/>
          </p:nvPr>
        </p:nvSpPr>
        <p:spPr>
          <a:xfrm>
            <a:off x="609600" y="2128475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>
                <a:latin typeface="Calibri"/>
                <a:ea typeface="Calibri"/>
                <a:cs typeface="Calibri"/>
                <a:sym typeface="Calibri"/>
              </a:rPr>
              <a:t>What Is Next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/>
          <p:nvPr/>
        </p:nvSpPr>
        <p:spPr>
          <a:xfrm>
            <a:off x="609600" y="2987972"/>
            <a:ext cx="7924800" cy="44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8f68d8853_1_4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298f68d8853_1_4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98f68d8853_1_41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98f68d8853_1_41"/>
          <p:cNvSpPr txBox="1"/>
          <p:nvPr>
            <p:ph idx="1" type="body"/>
          </p:nvPr>
        </p:nvSpPr>
        <p:spPr>
          <a:xfrm>
            <a:off x="609600" y="14859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Make our code perfect: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Fix bugs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 test: Jest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Change CSS format make it fit our theme better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UI color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background photos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8f68d8853_1_5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298f68d8853_1_51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98f68d8853_1_51"/>
          <p:cNvSpPr txBox="1"/>
          <p:nvPr/>
        </p:nvSpPr>
        <p:spPr>
          <a:xfrm>
            <a:off x="609600" y="804952"/>
            <a:ext cx="79248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Display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g298f68d8853_5_0"/>
          <p:cNvGrpSpPr/>
          <p:nvPr/>
        </p:nvGrpSpPr>
        <p:grpSpPr>
          <a:xfrm>
            <a:off x="834013" y="1364042"/>
            <a:ext cx="7700387" cy="1281826"/>
            <a:chOff x="589503" y="1392512"/>
            <a:chExt cx="7700387" cy="1029141"/>
          </a:xfrm>
        </p:grpSpPr>
        <p:sp>
          <p:nvSpPr>
            <p:cNvPr id="310" name="Google Shape;310;g298f68d8853_5_0"/>
            <p:cNvSpPr/>
            <p:nvPr/>
          </p:nvSpPr>
          <p:spPr>
            <a:xfrm>
              <a:off x="693336" y="1515348"/>
              <a:ext cx="7596554" cy="906305"/>
            </a:xfrm>
            <a:prstGeom prst="roundRect">
              <a:avLst>
                <a:gd fmla="val 16667" name="adj"/>
              </a:avLst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298f68d8853_5_0"/>
            <p:cNvSpPr/>
            <p:nvPr/>
          </p:nvSpPr>
          <p:spPr>
            <a:xfrm>
              <a:off x="589503" y="1392512"/>
              <a:ext cx="7596554" cy="90630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g298f68d8853_5_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298f68d8853_5_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Backend Unit Test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98f68d8853_5_0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98f68d8853_5_0"/>
          <p:cNvSpPr txBox="1"/>
          <p:nvPr>
            <p:ph idx="1" type="body"/>
          </p:nvPr>
        </p:nvSpPr>
        <p:spPr>
          <a:xfrm>
            <a:off x="949397" y="1381182"/>
            <a:ext cx="7419033" cy="906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Finish the Rest Modules</a:t>
            </a:r>
            <a:endParaRPr/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Module</a:t>
            </a:r>
            <a:endParaRPr/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Module</a:t>
            </a:r>
            <a:endParaRPr/>
          </a:p>
        </p:txBody>
      </p:sp>
      <p:grpSp>
        <p:nvGrpSpPr>
          <p:cNvPr id="316" name="Google Shape;316;g298f68d8853_5_0"/>
          <p:cNvGrpSpPr/>
          <p:nvPr/>
        </p:nvGrpSpPr>
        <p:grpSpPr>
          <a:xfrm>
            <a:off x="834013" y="4480310"/>
            <a:ext cx="7856137" cy="1399338"/>
            <a:chOff x="689986" y="4814174"/>
            <a:chExt cx="7856137" cy="1281826"/>
          </a:xfrm>
        </p:grpSpPr>
        <p:grpSp>
          <p:nvGrpSpPr>
            <p:cNvPr id="317" name="Google Shape;317;g298f68d8853_5_0"/>
            <p:cNvGrpSpPr/>
            <p:nvPr/>
          </p:nvGrpSpPr>
          <p:grpSpPr>
            <a:xfrm>
              <a:off x="689986" y="4814174"/>
              <a:ext cx="7700387" cy="1281826"/>
              <a:chOff x="589503" y="1392512"/>
              <a:chExt cx="7700387" cy="1029141"/>
            </a:xfrm>
          </p:grpSpPr>
          <p:sp>
            <p:nvSpPr>
              <p:cNvPr id="318" name="Google Shape;318;g298f68d8853_5_0"/>
              <p:cNvSpPr/>
              <p:nvPr/>
            </p:nvSpPr>
            <p:spPr>
              <a:xfrm>
                <a:off x="693336" y="1515348"/>
                <a:ext cx="7596554" cy="906305"/>
              </a:xfrm>
              <a:prstGeom prst="roundRect">
                <a:avLst>
                  <a:gd fmla="val 16667" name="adj"/>
                </a:avLst>
              </a:pr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298f68d8853_5_0"/>
              <p:cNvSpPr/>
              <p:nvPr/>
            </p:nvSpPr>
            <p:spPr>
              <a:xfrm>
                <a:off x="589503" y="1392512"/>
                <a:ext cx="7596554" cy="906305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0" name="Google Shape;320;g298f68d8853_5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5736" y="4900826"/>
              <a:ext cx="412262" cy="412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g298f68d8853_5_0"/>
            <p:cNvSpPr txBox="1"/>
            <p:nvPr/>
          </p:nvSpPr>
          <p:spPr>
            <a:xfrm>
              <a:off x="793819" y="4841891"/>
              <a:ext cx="7752304" cy="1043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143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Synchronize front-end and back-end Code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1" marL="9144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Calibri"/>
                <a:buChar char="▪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Postman</a:t>
              </a:r>
              <a:endParaRPr/>
            </a:p>
            <a:p>
              <a:pPr indent="-342900" lvl="1" marL="9144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Calibri"/>
                <a:buChar char="▪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Deploy it on the Node.js</a:t>
              </a:r>
              <a:endParaRPr/>
            </a:p>
            <a:p>
              <a:pPr indent="-342900" lvl="1" marL="9144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Calibri"/>
                <a:buChar char="▪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a third-party service platform (Firebase etc.) to deploy to the network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g298f68d8853_5_0"/>
          <p:cNvGrpSpPr/>
          <p:nvPr/>
        </p:nvGrpSpPr>
        <p:grpSpPr>
          <a:xfrm>
            <a:off x="834013" y="2922175"/>
            <a:ext cx="7700387" cy="1281826"/>
            <a:chOff x="689986" y="3235848"/>
            <a:chExt cx="7700387" cy="1281826"/>
          </a:xfrm>
        </p:grpSpPr>
        <p:grpSp>
          <p:nvGrpSpPr>
            <p:cNvPr id="323" name="Google Shape;323;g298f68d8853_5_0"/>
            <p:cNvGrpSpPr/>
            <p:nvPr/>
          </p:nvGrpSpPr>
          <p:grpSpPr>
            <a:xfrm>
              <a:off x="689986" y="3235848"/>
              <a:ext cx="7700387" cy="1281826"/>
              <a:chOff x="589503" y="1392512"/>
              <a:chExt cx="7700387" cy="1029141"/>
            </a:xfrm>
          </p:grpSpPr>
          <p:sp>
            <p:nvSpPr>
              <p:cNvPr id="324" name="Google Shape;324;g298f68d8853_5_0"/>
              <p:cNvSpPr/>
              <p:nvPr/>
            </p:nvSpPr>
            <p:spPr>
              <a:xfrm>
                <a:off x="693336" y="1515348"/>
                <a:ext cx="7596554" cy="906305"/>
              </a:xfrm>
              <a:prstGeom prst="roundRect">
                <a:avLst>
                  <a:gd fmla="val 16667" name="adj"/>
                </a:avLst>
              </a:pr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g298f68d8853_5_0"/>
              <p:cNvSpPr/>
              <p:nvPr/>
            </p:nvSpPr>
            <p:spPr>
              <a:xfrm>
                <a:off x="589503" y="1392512"/>
                <a:ext cx="7596554" cy="906305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6" name="Google Shape;326;g298f68d8853_5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8591" y="3350782"/>
              <a:ext cx="382116" cy="382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g298f68d8853_5_0"/>
            <p:cNvSpPr txBox="1"/>
            <p:nvPr/>
          </p:nvSpPr>
          <p:spPr>
            <a:xfrm>
              <a:off x="793819" y="3288824"/>
              <a:ext cx="5989140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143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Test</a:t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9144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1" marL="9144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Calibri"/>
                <a:buChar char="▪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Test-driven development (TDD) using JUnit for Spring Boot</a:t>
              </a:r>
              <a:endParaRPr/>
            </a:p>
          </p:txBody>
        </p:sp>
      </p:grpSp>
      <p:pic>
        <p:nvPicPr>
          <p:cNvPr id="328" name="Google Shape;328;g298f68d8853_5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979993" y="1434488"/>
            <a:ext cx="414741" cy="41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3f4a3c548_0_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283f4a3c548_0_0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g283f4a3c548_0_0"/>
          <p:cNvSpPr txBox="1"/>
          <p:nvPr>
            <p:ph type="title"/>
          </p:nvPr>
        </p:nvSpPr>
        <p:spPr>
          <a:xfrm>
            <a:off x="609600" y="399995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Thanks For Listening!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83f4a3c548_0_0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283f4a3c54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275" y="1464500"/>
            <a:ext cx="4361425" cy="23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 txBox="1"/>
          <p:nvPr>
            <p:ph type="title"/>
          </p:nvPr>
        </p:nvSpPr>
        <p:spPr>
          <a:xfrm>
            <a:off x="609600" y="2266475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>
                <a:latin typeface="Calibri"/>
                <a:ea typeface="Calibri"/>
                <a:cs typeface="Calibri"/>
                <a:sym typeface="Calibri"/>
              </a:rPr>
              <a:t>Project Scope Change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303eaac3c_0_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8303eaac3c_0_0"/>
          <p:cNvSpPr txBox="1"/>
          <p:nvPr/>
        </p:nvSpPr>
        <p:spPr>
          <a:xfrm>
            <a:off x="609600" y="804952"/>
            <a:ext cx="79248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Scope Change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8303eaac3c_0_0"/>
          <p:cNvSpPr txBox="1"/>
          <p:nvPr>
            <p:ph idx="1" type="body"/>
          </p:nvPr>
        </p:nvSpPr>
        <p:spPr>
          <a:xfrm>
            <a:off x="609600" y="14859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Project focus: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Previous: Completed mall, including new, used goods, furnitures, bonus missions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Present: More focus on used furnitures and bonus missions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Function change: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Delete payment function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Reason: Payment function is too risky, money always matters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Frontend change: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Framework change from React to Vue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Reason: Vue is more simple, more flexible and make development more rapid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609600" y="20391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>
                <a:latin typeface="Calibri"/>
                <a:ea typeface="Calibri"/>
                <a:cs typeface="Calibri"/>
                <a:sym typeface="Calibri"/>
              </a:rPr>
              <a:t>What Was Done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09600" y="2987972"/>
            <a:ext cx="79248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Technical Analysis &amp; Interface Display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b="1" i="0" lang="en-US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Vue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609600" y="14859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Characteristics: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Simple, Rapid development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Framework -React is only a lib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Flexible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863" y="812463"/>
            <a:ext cx="584876" cy="58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1050" y="582800"/>
            <a:ext cx="2273350" cy="60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8f68d8853_1_16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98f68d8853_1_1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98f68d8853_1_16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98f68d8853_1_16"/>
          <p:cNvSpPr txBox="1"/>
          <p:nvPr>
            <p:ph idx="1" type="body"/>
          </p:nvPr>
        </p:nvSpPr>
        <p:spPr>
          <a:xfrm>
            <a:off x="609600" y="1297450"/>
            <a:ext cx="79248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yarn: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resource scheduling platform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public the project to localhost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rapid, concise replace of npm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Start by: yarn serve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298f68d8853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918275"/>
            <a:ext cx="5105400" cy="30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8f68d8853_1_25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Terriers Mall - Team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98f68d8853_1_2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98f68d8853_1_25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98f68d8853_1_25"/>
          <p:cNvSpPr txBox="1"/>
          <p:nvPr>
            <p:ph idx="1" type="body"/>
          </p:nvPr>
        </p:nvSpPr>
        <p:spPr>
          <a:xfrm>
            <a:off x="609600" y="14859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Axios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ajax packaging by Promise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for request in browser and nodejs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298f68d8853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438" y="2591450"/>
            <a:ext cx="5581124" cy="32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