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R6TeUVDJiWnizvHXnVmyLv/BL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24946a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24946a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124946a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124946a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124b32f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124b32f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124b32f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124b32f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13adf8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13adf8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124946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124946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124946a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124946a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124946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124946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24946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124946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124946a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124946a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124946a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124946a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3" name="Google Shape;113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37" name="Google Shape;137;p16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6" name="Google Shape;146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7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5" name="Google Shape;3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1" name="Google Shape;41;p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1" name="Google Shape;7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7" name="Google Shape;107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3537150" y="13498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Iteration 1</a:t>
            </a:r>
            <a:br>
              <a:rPr lang="en-GB"/>
            </a:br>
            <a:r>
              <a:rPr lang="en-GB"/>
              <a:t>Software Proposal</a:t>
            </a:r>
            <a:br>
              <a:rPr lang="en-GB"/>
            </a:br>
            <a:r>
              <a:rPr lang="en-GB"/>
              <a:t>	      </a:t>
            </a:r>
            <a:r>
              <a:rPr lang="en-GB" sz="3100">
                <a:latin typeface="Arial"/>
                <a:ea typeface="Arial"/>
                <a:cs typeface="Arial"/>
                <a:sym typeface="Arial"/>
              </a:rPr>
              <a:t>Team3: Bug Killer</a:t>
            </a:r>
            <a:endParaRPr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5083950" y="3157300"/>
            <a:ext cx="34707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Siyuan Xue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Zhuoru Song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Tony Xiang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124946a9a_0_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29124946a9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3856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124946a9a_0_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g29124946a9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431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24b32fb4_1_0"/>
          <p:cNvSpPr txBox="1"/>
          <p:nvPr>
            <p:ph type="title"/>
          </p:nvPr>
        </p:nvSpPr>
        <p:spPr>
          <a:xfrm>
            <a:off x="2106075" y="-408175"/>
            <a:ext cx="5339700" cy="24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sp>
        <p:nvSpPr>
          <p:cNvPr id="226" name="Google Shape;226;g29124b32fb4_1_0"/>
          <p:cNvSpPr txBox="1"/>
          <p:nvPr/>
        </p:nvSpPr>
        <p:spPr>
          <a:xfrm>
            <a:off x="808675" y="1690225"/>
            <a:ext cx="4961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Sqlite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124b32fb4_2_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g29124b32fb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6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13adf81ec_0_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 you!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Siyuan Xue, Team Leader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Tony Xiang, Configuration Leader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Zhuoru Song, Requirement Leader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1297500" y="393749"/>
            <a:ext cx="70389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Iteration 1 Overview</a:t>
            </a:r>
            <a:br>
              <a:rPr lang="en-GB"/>
            </a:br>
            <a:r>
              <a:rPr lang="en-GB"/>
              <a:t>— </a:t>
            </a:r>
            <a:r>
              <a:rPr lang="en-GB" sz="1600">
                <a:solidFill>
                  <a:srgbClr val="FFFF00"/>
                </a:solidFill>
              </a:rPr>
              <a:t>Online Restaurant Ordering System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800">
                <a:solidFill>
                  <a:srgbClr val="FFFFFF"/>
                </a:solidFill>
              </a:rPr>
              <a:t>Refined the System Design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800">
                <a:solidFill>
                  <a:srgbClr val="FFFFFF"/>
                </a:solidFill>
              </a:rPr>
              <a:t>Initial Database </a:t>
            </a:r>
            <a:r>
              <a:rPr lang="en-GB" sz="1800">
                <a:solidFill>
                  <a:srgbClr val="FFFFFF"/>
                </a:solidFill>
              </a:rPr>
              <a:t>Design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800">
                <a:solidFill>
                  <a:srgbClr val="FFFFFF"/>
                </a:solidFill>
              </a:rPr>
              <a:t>User End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361077" y="1924849"/>
            <a:ext cx="36135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33"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4303200" y="1873250"/>
            <a:ext cx="3818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58479"/>
              <a:buNone/>
            </a:pPr>
            <a:r>
              <a:t/>
            </a:r>
            <a:endParaRPr sz="1900"/>
          </a:p>
        </p:txBody>
      </p:sp>
      <p:pic>
        <p:nvPicPr>
          <p:cNvPr id="172" name="Google Shape;1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124946a9a_0_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29124946a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681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124946a9a_0_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29124946a9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3856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124946a9a_1_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9124946a9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3856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124946a9a_0_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29124946a9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831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124946a9a_0_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29124946a9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3856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24946a9a_0_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29124946a9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431"/>
            <a:ext cx="9144000" cy="43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