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NM+z2hynEirBqV0p8Necjw+1G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947C15-3031-47A0-B967-BA11521022A5}">
  <a:tblStyle styleId="{91947C15-3031-47A0-B967-BA11521022A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DAD960A-3AA7-496D-9BEA-5AC235F4D00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74848A0-58EC-46FE-A306-7C1813A8BF24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d585e87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dd585e87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d585e87f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dd585e87f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0ff39a4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0ff39a4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6e1b4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276e1b4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d585e87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dd585e87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8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UMETCS673/project-microserviceteamtwo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TEAM TWO - DAMPP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100" y="2715928"/>
            <a:ext cx="82221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105"/>
              <a:buNone/>
            </a:pPr>
            <a:r>
              <a:rPr lang="en" sz="4800"/>
              <a:t>Iteration 0</a:t>
            </a:r>
            <a:br>
              <a:rPr lang="en" sz="4800"/>
            </a:br>
            <a:r>
              <a:rPr lang="en" sz="4800"/>
              <a:t>Github Link: </a:t>
            </a:r>
            <a:r>
              <a:rPr lang="en" sz="4800" u="sng">
                <a:solidFill>
                  <a:schemeClr val="hlink"/>
                </a:solidFill>
                <a:hlinkClick r:id="rId3"/>
              </a:rPr>
              <a:t>https://github.com/BUMETCS673/project-microserviceteamtwo</a:t>
            </a:r>
            <a:br>
              <a:rPr lang="en"/>
            </a:b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075" y="284777"/>
            <a:ext cx="1404175" cy="78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311700" y="6220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TESTING &amp; QA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311700" y="1229875"/>
            <a:ext cx="5967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will use Google Java Coding Standards for writing all the java code and Black code style for writing Python code.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manual testing we will cover exploratory testing, usability testing and regression testing.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automation testing we will include unit testing and integration testing.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JUnit for Java testing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Postman for API testing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-17740" l="9150" r="-9147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2426275" y="287575"/>
            <a:ext cx="3157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QA Matrix</a:t>
            </a:r>
            <a:endParaRPr/>
          </a:p>
        </p:txBody>
      </p:sp>
      <p:graphicFrame>
        <p:nvGraphicFramePr>
          <p:cNvPr id="154" name="Google Shape;154;p7"/>
          <p:cNvGraphicFramePr/>
          <p:nvPr/>
        </p:nvGraphicFramePr>
        <p:xfrm>
          <a:off x="1748650" y="112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{F74848A0-58EC-46FE-A306-7C1813A8BF24}</a:tableStyleId>
              </a:tblPr>
              <a:tblGrid>
                <a:gridCol w="1171575"/>
                <a:gridCol w="36957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Metric Name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Description</a:t>
                      </a:r>
                      <a:endParaRPr b="1"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Code Duplication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Monitor the percentage of duplicate code across the codebase to identify opportunities for code reuse and maintainability improvements.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Code coverage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Measure the percentage of code covered by unit tests to ensure adequate testing of the codebase.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Maintainability Index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Evaluate the maintainability of the codebase based on factors like code complexity, duplication, and adherence to coding standards.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Test Execution Time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Measure the time taken to execute the entire test suite, which can indicate the need for test optimization or parallelization.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-17740" l="9150" r="-9147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d585e87fa_0_1"/>
          <p:cNvSpPr txBox="1"/>
          <p:nvPr>
            <p:ph type="title"/>
          </p:nvPr>
        </p:nvSpPr>
        <p:spPr>
          <a:xfrm>
            <a:off x="2891225" y="490225"/>
            <a:ext cx="338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500"/>
              <a:t>THANK YOU</a:t>
            </a:r>
            <a:endParaRPr b="1" sz="3500"/>
          </a:p>
        </p:txBody>
      </p:sp>
      <p:pic>
        <p:nvPicPr>
          <p:cNvPr id="161" name="Google Shape;161;g2dd585e87fa_0_1" title="Iceage Possum GIF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6150" y="1842950"/>
            <a:ext cx="2431690" cy="2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2"/>
          <p:cNvGraphicFramePr/>
          <p:nvPr/>
        </p:nvGraphicFramePr>
        <p:xfrm>
          <a:off x="952500" y="8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{91947C15-3031-47A0-B967-BA11521022A5}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Team Members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Roles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Praveen Singh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Team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Pranjal Ekhande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Requirement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Dipayan Mazumder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Security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Aman Jain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Configuration Lead , QA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Mukul Jangid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Design and Implementation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-17740" l="9150" r="-9147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3101525" y="113475"/>
            <a:ext cx="5259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- ProManage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349025" y="791525"/>
            <a:ext cx="6902700" cy="3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ProManage</a:t>
            </a:r>
            <a:r>
              <a:rPr lang="en" sz="1600"/>
              <a:t> project management platform to streamline project </a:t>
            </a:r>
            <a:r>
              <a:rPr b="1" lang="en" sz="1600"/>
              <a:t>creation</a:t>
            </a:r>
            <a:r>
              <a:rPr lang="en" sz="1600"/>
              <a:t>, </a:t>
            </a:r>
            <a:r>
              <a:rPr b="1" lang="en" sz="1600"/>
              <a:t>editing</a:t>
            </a:r>
            <a:r>
              <a:rPr lang="en" sz="1600"/>
              <a:t>, </a:t>
            </a:r>
            <a:r>
              <a:rPr b="1" lang="en" sz="1600"/>
              <a:t>management</a:t>
            </a:r>
            <a:r>
              <a:rPr lang="en" sz="1600"/>
              <a:t>, </a:t>
            </a:r>
            <a:r>
              <a:rPr b="1" lang="en" sz="1600"/>
              <a:t>search</a:t>
            </a:r>
            <a:r>
              <a:rPr lang="en" sz="1600"/>
              <a:t>, and </a:t>
            </a:r>
            <a:r>
              <a:rPr b="1" lang="en" sz="1600"/>
              <a:t>rating</a:t>
            </a:r>
            <a:r>
              <a:rPr lang="en" sz="1600"/>
              <a:t> processes.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Offers </a:t>
            </a:r>
            <a:r>
              <a:rPr b="1" lang="en" sz="1600"/>
              <a:t>project-based learning</a:t>
            </a:r>
            <a:r>
              <a:rPr lang="en" sz="1600"/>
              <a:t> for students and professionals.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platform will provide an environment where users can create and manage projects, access learning resources, </a:t>
            </a:r>
            <a:r>
              <a:rPr b="1" lang="en" sz="1600"/>
              <a:t>collaborate with team members</a:t>
            </a:r>
            <a:r>
              <a:rPr lang="en" sz="1600"/>
              <a:t>, and </a:t>
            </a:r>
            <a:r>
              <a:rPr b="1" lang="en" sz="1600"/>
              <a:t>receive assessments </a:t>
            </a:r>
            <a:r>
              <a:rPr lang="en" sz="1600"/>
              <a:t>and </a:t>
            </a:r>
            <a:r>
              <a:rPr b="1" lang="en" sz="1600"/>
              <a:t>feedback on their work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ProManage which empowers organizations and institutions to effectively plan, execute, and monitor projects with ease.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will be able to optimize resources, mitigate risks and deliver projects on time and within budget.</a:t>
            </a:r>
            <a:endParaRPr sz="1600"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-17740" l="9150" r="-9147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6063200" y="1131500"/>
            <a:ext cx="2739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Project Planning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-17740" l="9150" r="-9147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4"/>
          <p:cNvGraphicFramePr/>
          <p:nvPr/>
        </p:nvGraphicFramePr>
        <p:xfrm>
          <a:off x="600675" y="7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{1DAD960A-3AA7-496D-9BEA-5AC235F4D00C}</a:tableStyleId>
              </a:tblPr>
              <a:tblGrid>
                <a:gridCol w="527150"/>
                <a:gridCol w="2012725"/>
                <a:gridCol w="1715600"/>
                <a:gridCol w="728400"/>
              </a:tblGrid>
              <a:tr h="60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Iteration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Functional Requirements(Essential/Disable/Option)</a:t>
                      </a:r>
                      <a:endParaRPr sz="9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Tasks (Cross requirements tasks)</a:t>
                      </a:r>
                      <a:endParaRPr sz="9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Estimated/real person hours</a:t>
                      </a:r>
                      <a:endParaRPr sz="9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Iteration 0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Environment Setup, Documentation, Initialisation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50 - 60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2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Iteration 1</a:t>
                      </a:r>
                      <a:br>
                        <a:rPr lang="en" sz="900"/>
                      </a:br>
                      <a:r>
                        <a:rPr lang="en" sz="900"/>
                        <a:t>Code Skeleton</a:t>
                      </a:r>
                      <a:br>
                        <a:rPr lang="en" sz="900"/>
                      </a:br>
                      <a:r>
                        <a:rPr lang="en" sz="900"/>
                        <a:t>Project Creation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Design, Implementation, Testing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150 - 160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3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Project Search and Filtering (Essential)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Project Reporting and Analytics (Desirable)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Design, Implementation, Testing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Design, Implementation, Testing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TBD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TBD</a:t>
                      </a:r>
                      <a:endParaRPr sz="9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4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Integration with Other Services (Desirable)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Project Templates (Desirable)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Optional Features (if time permits)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Design, Implementation, Testing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Design, Implementation, Testing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TBD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TBD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d585e87fa_1_14"/>
          <p:cNvSpPr txBox="1"/>
          <p:nvPr>
            <p:ph type="title"/>
          </p:nvPr>
        </p:nvSpPr>
        <p:spPr>
          <a:xfrm>
            <a:off x="1680900" y="229850"/>
            <a:ext cx="452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Architectural Diagram</a:t>
            </a:r>
            <a:endParaRPr/>
          </a:p>
        </p:txBody>
      </p:sp>
      <p:pic>
        <p:nvPicPr>
          <p:cNvPr id="113" name="Google Shape;113;g2dd585e87fa_1_14"/>
          <p:cNvPicPr preferRelativeResize="0"/>
          <p:nvPr/>
        </p:nvPicPr>
        <p:blipFill rotWithShape="1">
          <a:blip r:embed="rId3">
            <a:alphaModFix/>
          </a:blip>
          <a:srcRect b="-17740" l="9150" r="-9148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dd585e87fa_1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300" y="758800"/>
            <a:ext cx="4432474" cy="36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dd585e87fa_1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349" y="982800"/>
            <a:ext cx="4186425" cy="329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0ff39a41b_0_1"/>
          <p:cNvSpPr txBox="1"/>
          <p:nvPr>
            <p:ph type="title"/>
          </p:nvPr>
        </p:nvSpPr>
        <p:spPr>
          <a:xfrm>
            <a:off x="2965250" y="373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</a:t>
            </a:r>
            <a:endParaRPr/>
          </a:p>
        </p:txBody>
      </p:sp>
      <p:pic>
        <p:nvPicPr>
          <p:cNvPr id="121" name="Google Shape;121;g2e0ff39a41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25" y="981450"/>
            <a:ext cx="6820344" cy="363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276e1b462_0_0"/>
          <p:cNvSpPr txBox="1"/>
          <p:nvPr>
            <p:ph type="title"/>
          </p:nvPr>
        </p:nvSpPr>
        <p:spPr>
          <a:xfrm>
            <a:off x="1680900" y="229850"/>
            <a:ext cx="452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Database </a:t>
            </a:r>
            <a:r>
              <a:rPr lang="en"/>
              <a:t>Diagram</a:t>
            </a:r>
            <a:endParaRPr/>
          </a:p>
        </p:txBody>
      </p:sp>
      <p:pic>
        <p:nvPicPr>
          <p:cNvPr id="127" name="Google Shape;127;g27276e1b462_0_0"/>
          <p:cNvPicPr preferRelativeResize="0"/>
          <p:nvPr/>
        </p:nvPicPr>
        <p:blipFill rotWithShape="1">
          <a:blip r:embed="rId3">
            <a:alphaModFix/>
          </a:blip>
          <a:srcRect b="-17740" l="9150" r="-9149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7276e1b46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63" y="837650"/>
            <a:ext cx="7999877" cy="36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1530900" y="339525"/>
            <a:ext cx="4186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CONFIGURATION TOOLS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1683300" y="1299725"/>
            <a:ext cx="4786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Version control - Git and Github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 - IntelliJ / Spring Tool Suite Spring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CICD - Github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Dependency Management - Maven</a:t>
            </a:r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-17740" l="9150" r="-9147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d585e87fa_0_7"/>
          <p:cNvSpPr txBox="1"/>
          <p:nvPr>
            <p:ph type="title"/>
          </p:nvPr>
        </p:nvSpPr>
        <p:spPr>
          <a:xfrm>
            <a:off x="1258325" y="4053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11111"/>
              <a:buNone/>
            </a:pPr>
            <a:r>
              <a:rPr lang="en"/>
              <a:t>Code Review Process</a:t>
            </a:r>
            <a:endParaRPr/>
          </a:p>
        </p:txBody>
      </p:sp>
      <p:sp>
        <p:nvSpPr>
          <p:cNvPr id="141" name="Google Shape;141;g2dd585e87fa_0_7"/>
          <p:cNvSpPr txBox="1"/>
          <p:nvPr>
            <p:ph idx="1" type="body"/>
          </p:nvPr>
        </p:nvSpPr>
        <p:spPr>
          <a:xfrm>
            <a:off x="186525" y="1150600"/>
            <a:ext cx="7643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Development branch the following processes will be followed: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branch -&gt; Dev Testing -&gt; PR raise -&gt; peer review -&gt; Testing -&gt; Dev (preprod) -&gt; Prod -&gt; Ticket close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 Review would be mainly done by Mukul and Pranjal.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