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d71e05f-1816-441c-b7d6-4f7cee3aca44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4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3.png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</a:t>
            </a:r>
            <a:r>
              <a:rPr lang="en-US" altLang="zh-CN"/>
              <a:t>pring-Security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                                                             By T</a:t>
            </a:r>
            <a:r>
              <a:rPr lang="en-US" altLang="zh-CN"/>
              <a:t>eam3 </a:t>
            </a:r>
            <a:endParaRPr lang="en-US" altLang="zh-CN"/>
          </a:p>
          <a:p>
            <a:r>
              <a:rPr lang="en-US" altLang="zh-CN"/>
              <a:t>                                                             Zhiei Lin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use it 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            &lt;groupId&gt;org.springframework.boot&lt;/groupId&gt;</a:t>
            </a:r>
            <a:endParaRPr lang="zh-CN" altLang="en-US"/>
          </a:p>
          <a:p>
            <a:r>
              <a:rPr lang="zh-CN" altLang="en-US"/>
              <a:t>            &lt;artifactId&gt;spring-boot-starter-security&lt;/artifactId&gt;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&lt;/dependency&gt;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After you add it.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Spring Security provides many features by default to protect the entire program.Like </a:t>
            </a:r>
            <a:endParaRPr lang="zh-CN" altLang="en-US"/>
          </a:p>
          <a:p>
            <a:r>
              <a:rPr lang="zh-CN" altLang="en-US"/>
              <a:t>1. Require authenticated users to interact with the application</a:t>
            </a:r>
            <a:endParaRPr lang="zh-CN" altLang="en-US"/>
          </a:p>
          <a:p>
            <a:r>
              <a:rPr lang="zh-CN" altLang="en-US"/>
              <a:t>2. Create the default login form</a:t>
            </a:r>
            <a:endParaRPr lang="zh-CN" altLang="en-US"/>
          </a:p>
          <a:p>
            <a:r>
              <a:rPr lang="zh-CN" altLang="en-US"/>
              <a:t>3. Generate a random password with user name 'user' and print it on the console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9270" y="3629660"/>
            <a:ext cx="4557395" cy="2898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92725" y="4540885"/>
            <a:ext cx="5609590" cy="5543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Three core components in Spring Securit</a:t>
            </a:r>
            <a:r>
              <a:rPr lang="en-US" altLang="zh-CN" sz="2400"/>
              <a:t>y</a:t>
            </a:r>
            <a:endParaRPr lang="en-US" altLang="zh-CN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​	1. Authentication：The authentication information is stored, representing the current logged-in user</a:t>
            </a:r>
            <a:endParaRPr lang="zh-CN" altLang="en-US"/>
          </a:p>
          <a:p>
            <a:r>
              <a:rPr lang="zh-CN" altLang="en-US"/>
              <a:t>      Information included：</a:t>
            </a:r>
            <a:endParaRPr lang="zh-CN" altLang="en-US"/>
          </a:p>
          <a:p>
            <a:r>
              <a:rPr lang="zh-CN" altLang="en-US"/>
              <a:t>            (1). Principal: User information, such as the user name without authentication. After authentication, the user object is stored.</a:t>
            </a:r>
            <a:endParaRPr lang="zh-CN" altLang="en-US"/>
          </a:p>
          <a:p>
            <a:r>
              <a:rPr lang="zh-CN" altLang="en-US"/>
              <a:t>            (2). Credentials: User credentials, usually a password.</a:t>
            </a:r>
            <a:endParaRPr lang="zh-CN" altLang="en-US"/>
          </a:p>
          <a:p>
            <a:r>
              <a:rPr lang="zh-CN" altLang="en-US"/>
              <a:t>            (3). Authorities: Control authority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​	2. SeucirtyContext：Context object, used to get Authentication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​	3. SecurityContextHolder: Context management object, used to get “SecurityContext” anywhere in the program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WorkFlow</a:t>
            </a:r>
            <a:endParaRPr lang="en-US" altLang="zh-CN"/>
          </a:p>
        </p:txBody>
      </p:sp>
      <p:pic>
        <p:nvPicPr>
          <p:cNvPr id="4" name="图片 1" descr="IMG_25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74165" y="1457960"/>
            <a:ext cx="9584055" cy="51161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</a:t>
            </a:r>
            <a:r>
              <a:rPr lang="en-US" altLang="zh-CN"/>
              <a:t>emo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COMMONDATA" val="eyJoZGlkIjoiZmM1NzgwYWQ3MzBhMzI4NGEyYjNhM2M1OTUzNDdiNzIifQ=="/>
  <p:tag name="KSO_WPP_MARK_KEY" val="16422046-794e-4efc-a50f-c7db926f24f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</Words>
  <Application>WPS 演示</Application>
  <PresentationFormat>宽屏</PresentationFormat>
  <Paragraphs>39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Spring-security</vt:lpstr>
      <vt:lpstr>How to use it ?</vt:lpstr>
      <vt:lpstr>After you add it.</vt:lpstr>
      <vt:lpstr>Three core components in Spring Security</vt:lpstr>
      <vt:lpstr>WorkFlow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36592</cp:lastModifiedBy>
  <cp:revision>178</cp:revision>
  <dcterms:created xsi:type="dcterms:W3CDTF">2019-06-19T02:08:00Z</dcterms:created>
  <dcterms:modified xsi:type="dcterms:W3CDTF">2023-10-08T00:04:07Z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84DEA2D680B84C50908322945B06C6D0_11</vt:lpwstr>
  </property>
</Properties>
</file>