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d2877280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d2877280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d2877280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d2877280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d2877280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d2877280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d2877280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d2877280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d2877280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d2877280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d2877280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d2877280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d2877280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d2877280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d2877280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d2877280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d2877280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d2877280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806ba9158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806ba9158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806ba91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e806ba91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806ba915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806ba915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HRMasery — Iteration 1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Employee Management S</a:t>
            </a:r>
            <a:r>
              <a:rPr lang="en"/>
              <a:t>ystem</a:t>
            </a:r>
            <a:r>
              <a:rPr lang="en"/>
              <a:t> 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827077" y="40580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Jingjing Tang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Yuxuan 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Tools:  Java SDK 17 or later, Maven, Intellij IDEA, Junit, Apache, React, Github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Code commit and Branching Strategy: 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New branch is created for any change to be added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Changes are only merged to main after pull request review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Make sure no conflicts exist in branch before being merged to main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Deployment plan: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If time permits, application will be deployed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Assurance 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 various metrics junit test coverage per class, method to </a:t>
            </a:r>
            <a:r>
              <a:rPr lang="en"/>
              <a:t>maintain</a:t>
            </a:r>
            <a:r>
              <a:rPr lang="en"/>
              <a:t> code quality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 java best practices (e.g. camelCase method, class attributes are private, etc.)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Code is </a:t>
            </a:r>
            <a:r>
              <a:rPr lang="en"/>
              <a:t>reviewed</a:t>
            </a:r>
            <a:r>
              <a:rPr lang="en"/>
              <a:t> through pull request by team members before being merged to main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Unit testings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 github issues to raise defects, prioritize defects based on needed functionality and time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Desirable and Optional Features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Desirable Features:</a:t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would like to implement an employee management system homepage for users to perform basic CRUD(create, read, update, delete) operations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Optional Features: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Explore Spring Security for encryption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  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Cover non functional requirements like assigning roles for employee and manager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Cover </a:t>
            </a:r>
            <a:r>
              <a:rPr lang="en"/>
              <a:t>non functional requirements like vacation requests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Build a more robust user interface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Confirm security authentication part </a:t>
            </a:r>
            <a:r>
              <a:rPr lang="en"/>
              <a:t>for</a:t>
            </a:r>
            <a:r>
              <a:rPr lang="en"/>
              <a:t>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Role Assignments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Overview/purpose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Project plan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Level requirements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Desirable and Optional Features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Management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Configuration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Quality Assurance Plan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Future plans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1285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Assignments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&amp; database: </a:t>
            </a:r>
            <a:r>
              <a:rPr lang="en"/>
              <a:t>Yuxuan Wang,JingJing Tang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Frontend React: Abigya Devkota, </a:t>
            </a:r>
            <a:r>
              <a:rPr lang="en"/>
              <a:t>Jianle Xie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Overview/Purpose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 will create an Employee Management System using Java and Spring Boot to demonstrate CRUD (create, read, update, delete) operations.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It will help staff to create, read, update, and delete roles thru an user interface.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 have a basic underlying potential users, functionalities, and technology stack, but more may be added as we progress.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**Baseline view:**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application have a baseline home page and register page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would be able to perform one or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CRUD operations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an stuff (register using ‘Name’, ‘Job title’, ‘Annual Salary’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Employee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 Employee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Employee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Technology Stack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Language:Java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 Framework: Springboot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Frontend(User interfaces) Framework: React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requirements 	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</a:rPr>
              <a:t>Essential features:</a:t>
            </a:r>
            <a:endParaRPr sz="1850">
              <a:solidFill>
                <a:srgbClr val="000000"/>
              </a:solidFill>
            </a:endParaRPr>
          </a:p>
          <a:p>
            <a:pPr indent="-297497" lvl="3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Create: As an employee, I want to create my employee information so that it can be stored in the database.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Estimation person hours: 24 hrs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497" lvl="3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Read: As an employee, I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want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view all current employees so that we know how many employees are there.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Estimation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person hours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24 hrs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497" lvl="3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Update: As an employee I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want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update my information so that everything is accurate.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Estimation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 hours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24 hrs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497" lvl="3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Delete: As an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want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be able to delete records when i leave the company.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Estimation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 hours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24 hrs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***hours are based on all team member’s available schedule </a:t>
            </a:r>
            <a:endParaRPr sz="11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975" y="954000"/>
            <a:ext cx="7772174" cy="36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4194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042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