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78" r:id="rId2"/>
    <p:sldId id="279" r:id="rId3"/>
    <p:sldId id="283" r:id="rId4"/>
    <p:sldId id="286" r:id="rId5"/>
    <p:sldId id="284" r:id="rId6"/>
    <p:sldId id="285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Raleway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Test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ubTitle" idx="1"/>
          </p:nvPr>
        </p:nvSpPr>
        <p:spPr>
          <a:xfrm>
            <a:off x="2371716" y="3305250"/>
            <a:ext cx="6331500" cy="124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Unit test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2410100" y="1595775"/>
            <a:ext cx="6321600" cy="186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Unit testing is the process of isolating a section of code and then testing that the internals of that section work as you expect.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BBF60-EA53-F3A1-A3A5-B1792E8F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Mock code structure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470367-A688-0FE9-3288-CCE183A2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" y="1730019"/>
            <a:ext cx="4229690" cy="18576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A26023-C205-96B2-A394-EA47FBFD2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88" y="1730019"/>
            <a:ext cx="3905795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6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E2E76-BD24-6D0A-3062-1CDB3ADA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flow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DE4D48-6E63-4BE9-CAB7-C46AB4BD5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7769" y="1370804"/>
            <a:ext cx="4135831" cy="530568"/>
          </a:xfrm>
        </p:spPr>
        <p:txBody>
          <a:bodyPr/>
          <a:lstStyle/>
          <a:p>
            <a:r>
              <a:rPr lang="en-US" altLang="zh-CN" dirty="0"/>
              <a:t>Declare a class to be tested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A9DD7BD-5843-EBD5-8787-1AF74C4C4982}"/>
              </a:ext>
            </a:extLst>
          </p:cNvPr>
          <p:cNvCxnSpPr>
            <a:cxnSpLocks/>
          </p:cNvCxnSpPr>
          <p:nvPr/>
        </p:nvCxnSpPr>
        <p:spPr>
          <a:xfrm>
            <a:off x="4470771" y="1785258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6C4AA8E-649E-BC76-436E-94C7A5A3E530}"/>
              </a:ext>
            </a:extLst>
          </p:cNvPr>
          <p:cNvSpPr txBox="1"/>
          <p:nvPr/>
        </p:nvSpPr>
        <p:spPr>
          <a:xfrm>
            <a:off x="2881826" y="2352112"/>
            <a:ext cx="3693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Call the function to be tested in the class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8655B0-383E-C440-10D3-2B4CABAAA80F}"/>
              </a:ext>
            </a:extLst>
          </p:cNvPr>
          <p:cNvSpPr txBox="1"/>
          <p:nvPr/>
        </p:nvSpPr>
        <p:spPr>
          <a:xfrm>
            <a:off x="2964914" y="3316416"/>
            <a:ext cx="301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assertions to detect results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043BC45-4146-791E-12B4-9FD252AC3BD6}"/>
              </a:ext>
            </a:extLst>
          </p:cNvPr>
          <p:cNvCxnSpPr/>
          <p:nvPr/>
        </p:nvCxnSpPr>
        <p:spPr>
          <a:xfrm>
            <a:off x="4470771" y="2571750"/>
            <a:ext cx="0" cy="64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5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31C04-580E-948D-0081-FCCB1E1C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Mock code example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527171-8EBD-2B80-AEEF-57BA7C61A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86" y="2972901"/>
            <a:ext cx="7750629" cy="17823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E81A51-3B5C-76F8-35B9-1C8FDE90E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86" y="1150988"/>
            <a:ext cx="7750629" cy="16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6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DE6C1-8763-D9EB-9D12-6C255999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50" y="-122693"/>
            <a:ext cx="6321600" cy="635400"/>
          </a:xfrm>
        </p:spPr>
        <p:txBody>
          <a:bodyPr/>
          <a:lstStyle/>
          <a:p>
            <a:r>
              <a:rPr lang="en-US" altLang="zh-CN" dirty="0"/>
              <a:t>Find bugs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FF1CABE-F7BD-4405-65CD-3B80EE51C1B6}"/>
              </a:ext>
            </a:extLst>
          </p:cNvPr>
          <p:cNvSpPr txBox="1">
            <a:spLocks/>
          </p:cNvSpPr>
          <p:nvPr/>
        </p:nvSpPr>
        <p:spPr>
          <a:xfrm>
            <a:off x="2040655" y="25717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CN" dirty="0"/>
              <a:t>Test result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9326F8-F919-8CF9-DB8A-CA706B81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7388"/>
            <a:ext cx="9144000" cy="17698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14B3EC-74DC-C445-183C-368FBF0C0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" y="348269"/>
            <a:ext cx="9118521" cy="22234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5CE5FD-FBCF-1779-1764-B08121BD2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63" y="3772788"/>
            <a:ext cx="310558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58789"/>
      </p:ext>
    </p:extLst>
  </p:cSld>
  <p:clrMapOvr>
    <a:masterClrMapping/>
  </p:clrMapOvr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62</Words>
  <Application>Microsoft Office PowerPoint</Application>
  <PresentationFormat>全屏显示(16:9)</PresentationFormat>
  <Paragraphs>12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Raleway</vt:lpstr>
      <vt:lpstr>Arial</vt:lpstr>
      <vt:lpstr>Lato</vt:lpstr>
      <vt:lpstr>swiss-2</vt:lpstr>
      <vt:lpstr>Test</vt:lpstr>
      <vt:lpstr>Unit test</vt:lpstr>
      <vt:lpstr>Mock code structure</vt:lpstr>
      <vt:lpstr>Test flow</vt:lpstr>
      <vt:lpstr>Mock code example</vt:lpstr>
      <vt:lpstr>Find bugs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cp:lastModifiedBy>溢 华</cp:lastModifiedBy>
  <cp:revision>8</cp:revision>
  <dcterms:modified xsi:type="dcterms:W3CDTF">2023-10-08T15:05:07Z</dcterms:modified>
</cp:coreProperties>
</file>