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8ff88b876c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8ff88b876c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ff88b876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ff88b876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ff88b876c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ff88b876c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ff88b876c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ff88b876c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ff88b876c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8ff88b876c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016a02ea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9016a02ea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8ff88b876c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8ff88b876c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ff88b876c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8ff88b876c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8ff88b876c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8ff88b876c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Testing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760"/>
              <a:t>Weihao Mai</a:t>
            </a:r>
            <a:endParaRPr sz="17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760"/>
              <a:t>Iteration 3</a:t>
            </a:r>
            <a:endParaRPr sz="17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Both"/>
            </a:pPr>
            <a:r>
              <a:rPr lang="en" sz="1500"/>
              <a:t>Finish  Security Test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Both"/>
            </a:pPr>
            <a:r>
              <a:rPr lang="en" sz="1500"/>
              <a:t>Allow security modules to be integrated throughout the project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Both"/>
            </a:pPr>
            <a:r>
              <a:rPr lang="en" sz="1500"/>
              <a:t>Lay the foundation for integration testing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Process Overview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Unit Tests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JUnit4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Automated Tests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JUnit4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State of Testing, pre-Iteration 2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Incomplete documentation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Multiple errors across the testing layer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a.</a:t>
            </a:r>
            <a:r>
              <a:rPr lang="en"/>
              <a:t>Test dependencies not installed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b. Missing Java packages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c. JWT </a:t>
            </a:r>
            <a:r>
              <a:rPr lang="en"/>
              <a:t>server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/>
              <a:t>Tests tested code that did not exist</a:t>
            </a:r>
            <a:endParaRPr b="1"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State of Testing, pre-Iteration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00" y="1853850"/>
            <a:ext cx="8833223" cy="182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State of Testing, Now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Test documentation included in repo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Split tests into isolated file trees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 Unit tests can be run without integration tests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/>
              <a:t>Bad tests have been deleted</a:t>
            </a:r>
            <a:endParaRPr b="1"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ode Example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950" y="1815963"/>
            <a:ext cx="5643149" cy="151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6950" y="3444975"/>
            <a:ext cx="5643151" cy="1561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State of Testing, Now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500" y="1853840"/>
            <a:ext cx="4770176" cy="130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063" y="3154399"/>
            <a:ext cx="8747099" cy="167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Metrics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# </a:t>
            </a:r>
            <a:r>
              <a:rPr b="1" lang="en" sz="1500"/>
              <a:t>Tests</a:t>
            </a:r>
            <a:r>
              <a:rPr b="1" lang="en" sz="1500"/>
              <a:t> : 21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Unit:21(failures = 0, warning = 4)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Testing Pass Pate : 100%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Testing, Defect Tracking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525" y="1853850"/>
            <a:ext cx="669277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