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d2877280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d2877280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d2877280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d2877280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d2877280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d2877280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d287728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d287728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d2877280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d2877280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d287728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d287728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287728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287728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d287728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d287728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d287728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d287728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d2877280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d2877280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2877280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2877280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HRMasery 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Employee Management S</a:t>
            </a:r>
            <a:r>
              <a:rPr lang="en"/>
              <a:t>ystem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  Java SDK 17 or later, Maven, Intellij IDEA, Junit, Apache, React, Github, Github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commit and Branching Strategy: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branch is created for any change to be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Changes are only merged to main after pull request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sure no conflicts exist in branch before being merged to 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Deployment plan: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time permits, application will be deployed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various metrics line test coverage per class, method to </a:t>
            </a:r>
            <a:r>
              <a:rPr lang="en"/>
              <a:t>maintain</a:t>
            </a:r>
            <a:r>
              <a:rPr lang="en"/>
              <a:t> code quality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java best practices (e.g. camelCase method, class attributes are private,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Code is </a:t>
            </a:r>
            <a:r>
              <a:rPr lang="en"/>
              <a:t>reviewed</a:t>
            </a:r>
            <a:r>
              <a:rPr lang="en"/>
              <a:t> through pull request by team members before being merged to main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Unit and integration testing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github issues to raise defects, prioritize defects based on needed functionality and time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Cover non functional requirements like user submitting forms for data updates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 a more robust user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Deploy application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Confirm security leader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Role Assignments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Overview/purpose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Level requirements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Desirable and Optional Features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 Assurance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28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Assignments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Leader: Jianle Xie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QA Leader: Yuxuan Wang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and Implementation Leader: Abigya Devkota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 Leader: Haolun 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Configuration Leader: JingJing Tang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Security Leader: Weihao Mai (TBD)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Overview/Purpose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will create an Employee Management System using Java and Spring Boot in 6 weeks to demonstrate CRUD (create, read, update, delete) operations.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It will help staff and administration workers to create, read, update, and delete roles thru an user interface.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We have a basic underlying potential users, functionalities, and technology stack, but more may be added as we progress.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**Baseline view:**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application will have a baseline login page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would be able to perform one or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CRUD operations based on their roles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**Potential Users:**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Staff Workers: To view roles and request updates.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Administration Workers: To create, update, and delete roles.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as the default language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Springboot will the framework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interfaces would be created via React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requirements 	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</a:rPr>
              <a:t>Essential features:</a:t>
            </a:r>
            <a:endParaRPr sz="1850">
              <a:solidFill>
                <a:srgbClr val="000000"/>
              </a:solidFill>
            </a:endParaRPr>
          </a:p>
          <a:p>
            <a:pPr indent="-290830" lvl="3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Create: As an employee or administrator, I wanted to create my employee information so that it can be stored in the database.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person hours: 24 hrs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Read: As an employee or administrator, I wanted to view all current employees so that we know how many employees are there.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Update: As an employee or administrator, I wanted to update my information so that everything is accurate.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3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Delete: As an administrator, I wanted to be able to delete records when employees leave the company.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 hours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24 hrs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***hours are based on all team member’s available schedule </a:t>
            </a:r>
            <a:endParaRPr sz="11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 and Optional Features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Desirable Features: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enhanced security, we would like to implement a login page in the application to authenticate each user, distinguishing between workers and administrators.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Optional Features: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Explore Spring Security for encryption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Objective: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build an employee management system with basic functionalities (create, read, update, delete) with a user interface and no known bugs.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Management: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3 major risk categories involves: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Competence,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implementation, and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and deployment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00" y="744575"/>
            <a:ext cx="7781599" cy="42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