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c7490da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c7490da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a3b0a8b9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a3b0a8b9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752514d72cbbf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752514d72cbbf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a2dab2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a2dab2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a2dab29b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a2dab29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a2dab29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a2dab29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a2dab29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a2dab29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a2dab29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a2dab29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a2dab29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a2dab29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a2dab29b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a2dab29b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a3b0a8b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a3b0a8b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a3b0a8b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a3b0a8b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a3b0a8b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a3b0a8b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Saahil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a3b0a8b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a3b0a8b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Saahil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a3b0a8b9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a3b0a8b9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Saahil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c7490dad9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c7490dad9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c7490dad9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c7490dad9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a3b0a8b9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a3b0a8b9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Team 5: GearOnTheGo</a:t>
            </a:r>
            <a:endParaRPr sz="5000"/>
          </a:p>
          <a:p>
            <a:pPr indent="0" lvl="0" marL="0" rtl="0" algn="ctr">
              <a:spcBef>
                <a:spcPts val="0"/>
              </a:spcBef>
              <a:spcAft>
                <a:spcPts val="0"/>
              </a:spcAft>
              <a:buNone/>
            </a:pPr>
            <a:r>
              <a:rPr lang="en" sz="5000"/>
              <a:t>Iteration(2)</a:t>
            </a:r>
            <a:endParaRPr sz="5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2000"/>
              <a:t>By: Ahnaf Tajwar, Jian Song, Lazaro Perez, Saahil Vashishta, Samantha Mathis, Shajee ur Rehman</a:t>
            </a:r>
            <a:endParaRPr sz="2000"/>
          </a:p>
        </p:txBody>
      </p:sp>
      <p:pic>
        <p:nvPicPr>
          <p:cNvPr id="56" name="Google Shape;56;p13"/>
          <p:cNvPicPr preferRelativeResize="0"/>
          <p:nvPr/>
        </p:nvPicPr>
        <p:blipFill rotWithShape="1">
          <a:blip r:embed="rId3">
            <a:alphaModFix/>
          </a:blip>
          <a:srcRect b="28252" l="-2926" r="6354" t="28248"/>
          <a:stretch/>
        </p:blipFill>
        <p:spPr>
          <a:xfrm>
            <a:off x="6347050" y="129400"/>
            <a:ext cx="2700475" cy="92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Profile Page for Host</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2"/>
          <p:cNvPicPr preferRelativeResize="0"/>
          <p:nvPr/>
        </p:nvPicPr>
        <p:blipFill>
          <a:blip r:embed="rId3">
            <a:alphaModFix/>
          </a:blip>
          <a:stretch>
            <a:fillRect/>
          </a:stretch>
        </p:blipFill>
        <p:spPr>
          <a:xfrm>
            <a:off x="221925" y="1229625"/>
            <a:ext cx="6207350" cy="3130951"/>
          </a:xfrm>
          <a:prstGeom prst="rect">
            <a:avLst/>
          </a:prstGeom>
          <a:noFill/>
          <a:ln>
            <a:noFill/>
          </a:ln>
        </p:spPr>
      </p:pic>
      <p:sp>
        <p:nvSpPr>
          <p:cNvPr id="126" name="Google Shape;126;p22"/>
          <p:cNvSpPr txBox="1"/>
          <p:nvPr/>
        </p:nvSpPr>
        <p:spPr>
          <a:xfrm>
            <a:off x="6523675" y="1234450"/>
            <a:ext cx="2372400" cy="344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View Items you are currently hosting</a:t>
            </a:r>
            <a:endParaRPr/>
          </a:p>
          <a:p>
            <a:pPr indent="-317500" lvl="0" marL="457200" rtl="0" algn="l">
              <a:spcBef>
                <a:spcPts val="0"/>
              </a:spcBef>
              <a:spcAft>
                <a:spcPts val="0"/>
              </a:spcAft>
              <a:buSzPts val="1400"/>
              <a:buChar char="●"/>
            </a:pPr>
            <a:r>
              <a:rPr lang="en"/>
              <a:t>Add new items to host</a:t>
            </a:r>
            <a:endParaRPr/>
          </a:p>
          <a:p>
            <a:pPr indent="-317500" lvl="0" marL="457200" rtl="0" algn="l">
              <a:spcBef>
                <a:spcPts val="0"/>
              </a:spcBef>
              <a:spcAft>
                <a:spcPts val="0"/>
              </a:spcAft>
              <a:buSzPts val="1400"/>
              <a:buChar char="●"/>
            </a:pPr>
            <a:r>
              <a:rPr lang="en"/>
              <a:t>Update or Remove existing items</a:t>
            </a:r>
            <a:endParaRPr/>
          </a:p>
          <a:p>
            <a:pPr indent="-317500" lvl="0" marL="457200" rtl="0" algn="l">
              <a:spcBef>
                <a:spcPts val="0"/>
              </a:spcBef>
              <a:spcAft>
                <a:spcPts val="0"/>
              </a:spcAft>
              <a:buSzPts val="1400"/>
              <a:buChar char="●"/>
            </a:pPr>
            <a:r>
              <a:rPr lang="en"/>
              <a:t>View other profiles</a:t>
            </a:r>
            <a:endParaRPr/>
          </a:p>
          <a:p>
            <a:pPr indent="-317500" lvl="0" marL="457200" rtl="0" algn="l">
              <a:spcBef>
                <a:spcPts val="0"/>
              </a:spcBef>
              <a:spcAft>
                <a:spcPts val="0"/>
              </a:spcAft>
              <a:buSzPts val="1400"/>
              <a:buChar char="●"/>
            </a:pPr>
            <a:r>
              <a:rPr lang="en"/>
              <a:t>View Reviews that other users have left on your profile</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features</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3"/>
          <p:cNvPicPr preferRelativeResize="0"/>
          <p:nvPr/>
        </p:nvPicPr>
        <p:blipFill rotWithShape="1">
          <a:blip r:embed="rId3">
            <a:alphaModFix/>
          </a:blip>
          <a:srcRect b="0" l="9755" r="0" t="18460"/>
          <a:stretch/>
        </p:blipFill>
        <p:spPr>
          <a:xfrm>
            <a:off x="375975" y="1080123"/>
            <a:ext cx="2182600" cy="2601874"/>
          </a:xfrm>
          <a:prstGeom prst="rect">
            <a:avLst/>
          </a:prstGeom>
          <a:noFill/>
          <a:ln>
            <a:noFill/>
          </a:ln>
        </p:spPr>
      </p:pic>
      <p:pic>
        <p:nvPicPr>
          <p:cNvPr id="134" name="Google Shape;134;p23"/>
          <p:cNvPicPr preferRelativeResize="0"/>
          <p:nvPr/>
        </p:nvPicPr>
        <p:blipFill>
          <a:blip r:embed="rId4">
            <a:alphaModFix/>
          </a:blip>
          <a:stretch>
            <a:fillRect/>
          </a:stretch>
        </p:blipFill>
        <p:spPr>
          <a:xfrm>
            <a:off x="2893425" y="253300"/>
            <a:ext cx="6157476" cy="2811150"/>
          </a:xfrm>
          <a:prstGeom prst="rect">
            <a:avLst/>
          </a:prstGeom>
          <a:noFill/>
          <a:ln>
            <a:noFill/>
          </a:ln>
        </p:spPr>
      </p:pic>
      <p:sp>
        <p:nvSpPr>
          <p:cNvPr id="135" name="Google Shape;135;p23"/>
          <p:cNvSpPr txBox="1"/>
          <p:nvPr/>
        </p:nvSpPr>
        <p:spPr>
          <a:xfrm>
            <a:off x="3013225" y="3214700"/>
            <a:ext cx="5850900" cy="165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View Reviews on their account</a:t>
            </a:r>
            <a:endParaRPr/>
          </a:p>
          <a:p>
            <a:pPr indent="-317500" lvl="0" marL="457200" rtl="0" algn="l">
              <a:spcBef>
                <a:spcPts val="0"/>
              </a:spcBef>
              <a:spcAft>
                <a:spcPts val="0"/>
              </a:spcAft>
              <a:buSzPts val="1400"/>
              <a:buChar char="●"/>
            </a:pPr>
            <a:r>
              <a:rPr lang="en"/>
              <a:t>View other profiles</a:t>
            </a:r>
            <a:endParaRPr/>
          </a:p>
          <a:p>
            <a:pPr indent="-317500" lvl="0" marL="457200" rtl="0" algn="l">
              <a:spcBef>
                <a:spcPts val="0"/>
              </a:spcBef>
              <a:spcAft>
                <a:spcPts val="0"/>
              </a:spcAft>
              <a:buSzPts val="1400"/>
              <a:buChar char="●"/>
            </a:pPr>
            <a:r>
              <a:rPr lang="en"/>
              <a:t>Each other profile will have a button for the current user to add a new review which will then show up on the other users profile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Checkout Process</a:t>
            </a:r>
            <a:endParaRPr/>
          </a:p>
        </p:txBody>
      </p:sp>
      <p:sp>
        <p:nvSpPr>
          <p:cNvPr id="141" name="Google Shape;141;p24"/>
          <p:cNvSpPr txBox="1"/>
          <p:nvPr>
            <p:ph idx="1" type="body"/>
          </p:nvPr>
        </p:nvSpPr>
        <p:spPr>
          <a:xfrm>
            <a:off x="311700" y="1410200"/>
            <a:ext cx="8321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Checkout Process now redirects the user to a ‘Payment Successful’ page.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is reliant on the user inputting the appropriate information AND a valid Card Number.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Checkout Page</a:t>
            </a:r>
            <a:endParaRPr/>
          </a:p>
        </p:txBody>
      </p:sp>
      <p:pic>
        <p:nvPicPr>
          <p:cNvPr id="147" name="Google Shape;147;p25"/>
          <p:cNvPicPr preferRelativeResize="0"/>
          <p:nvPr/>
        </p:nvPicPr>
        <p:blipFill>
          <a:blip r:embed="rId3">
            <a:alphaModFix/>
          </a:blip>
          <a:stretch>
            <a:fillRect/>
          </a:stretch>
        </p:blipFill>
        <p:spPr>
          <a:xfrm>
            <a:off x="859050" y="1012856"/>
            <a:ext cx="7376998" cy="37677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Checkout Process Testing</a:t>
            </a:r>
            <a:endParaRPr/>
          </a:p>
        </p:txBody>
      </p:sp>
      <p:sp>
        <p:nvSpPr>
          <p:cNvPr id="153" name="Google Shape;153;p26"/>
          <p:cNvSpPr txBox="1"/>
          <p:nvPr>
            <p:ph idx="1" type="body"/>
          </p:nvPr>
        </p:nvSpPr>
        <p:spPr>
          <a:xfrm>
            <a:off x="311700" y="1481850"/>
            <a:ext cx="8139000" cy="3087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In order to ensure that the user inputs the </a:t>
            </a:r>
            <a:r>
              <a:rPr lang="en"/>
              <a:t>appropriate</a:t>
            </a:r>
            <a:r>
              <a:rPr lang="en"/>
              <a:t> information; several checks and their subsequent prompts have been set up.</a:t>
            </a:r>
            <a:endParaRPr/>
          </a:p>
          <a:p>
            <a:pPr indent="0" lvl="0" marL="914400" rtl="0" algn="l">
              <a:spcBef>
                <a:spcPts val="1200"/>
              </a:spcBef>
              <a:spcAft>
                <a:spcPts val="0"/>
              </a:spcAft>
              <a:buNone/>
            </a:pPr>
            <a:r>
              <a:t/>
            </a:r>
            <a:endParaRPr/>
          </a:p>
          <a:p>
            <a:pPr indent="-334327" lvl="0" marL="457200" rtl="0" algn="l">
              <a:spcBef>
                <a:spcPts val="1200"/>
              </a:spcBef>
              <a:spcAft>
                <a:spcPts val="0"/>
              </a:spcAft>
              <a:buSzPct val="100000"/>
              <a:buChar char="●"/>
            </a:pPr>
            <a:r>
              <a:rPr lang="en"/>
              <a:t>These </a:t>
            </a:r>
            <a:r>
              <a:rPr lang="en"/>
              <a:t>include a help button, alerts, an algorithm to validate the card number, required form fields and a pay button that submits the information.</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Incorrect inputs were used in order to test these prompts and for the form to submit the correct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Checkout Process Testing Screenshots</a:t>
            </a:r>
            <a:endParaRPr/>
          </a:p>
        </p:txBody>
      </p:sp>
      <p:pic>
        <p:nvPicPr>
          <p:cNvPr id="159" name="Google Shape;159;p27"/>
          <p:cNvPicPr preferRelativeResize="0"/>
          <p:nvPr/>
        </p:nvPicPr>
        <p:blipFill>
          <a:blip r:embed="rId3">
            <a:alphaModFix/>
          </a:blip>
          <a:stretch>
            <a:fillRect/>
          </a:stretch>
        </p:blipFill>
        <p:spPr>
          <a:xfrm>
            <a:off x="152400" y="1017725"/>
            <a:ext cx="8384302" cy="397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Checkout Process Testing Screenshots (continued)</a:t>
            </a:r>
            <a:endParaRPr/>
          </a:p>
        </p:txBody>
      </p:sp>
      <p:pic>
        <p:nvPicPr>
          <p:cNvPr id="165" name="Google Shape;165;p28"/>
          <p:cNvPicPr preferRelativeResize="0"/>
          <p:nvPr/>
        </p:nvPicPr>
        <p:blipFill>
          <a:blip r:embed="rId3">
            <a:alphaModFix/>
          </a:blip>
          <a:stretch>
            <a:fillRect/>
          </a:stretch>
        </p:blipFill>
        <p:spPr>
          <a:xfrm>
            <a:off x="483200" y="1017725"/>
            <a:ext cx="7849452" cy="3986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Checkout Process Testing Screenshots (continued)</a:t>
            </a:r>
            <a:endParaRPr/>
          </a:p>
        </p:txBody>
      </p:sp>
      <p:pic>
        <p:nvPicPr>
          <p:cNvPr id="171" name="Google Shape;171;p29"/>
          <p:cNvPicPr preferRelativeResize="0"/>
          <p:nvPr/>
        </p:nvPicPr>
        <p:blipFill>
          <a:blip r:embed="rId3">
            <a:alphaModFix/>
          </a:blip>
          <a:stretch>
            <a:fillRect/>
          </a:stretch>
        </p:blipFill>
        <p:spPr>
          <a:xfrm>
            <a:off x="152400" y="1017725"/>
            <a:ext cx="8330624" cy="397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Successful Payment Page</a:t>
            </a:r>
            <a:endParaRPr/>
          </a:p>
        </p:txBody>
      </p:sp>
      <p:pic>
        <p:nvPicPr>
          <p:cNvPr id="177" name="Google Shape;177;p30"/>
          <p:cNvPicPr preferRelativeResize="0"/>
          <p:nvPr/>
        </p:nvPicPr>
        <p:blipFill>
          <a:blip r:embed="rId3">
            <a:alphaModFix/>
          </a:blip>
          <a:stretch>
            <a:fillRect/>
          </a:stretch>
        </p:blipFill>
        <p:spPr>
          <a:xfrm>
            <a:off x="912725" y="1017725"/>
            <a:ext cx="7323325" cy="3792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Login/Registration</a:t>
            </a:r>
            <a:endParaRPr/>
          </a:p>
        </p:txBody>
      </p:sp>
      <p:sp>
        <p:nvSpPr>
          <p:cNvPr id="62" name="Google Shape;62;p14"/>
          <p:cNvSpPr txBox="1"/>
          <p:nvPr>
            <p:ph idx="1" type="body"/>
          </p:nvPr>
        </p:nvSpPr>
        <p:spPr>
          <a:xfrm>
            <a:off x="311700" y="1152475"/>
            <a:ext cx="8128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a user type when registering as a new user</a:t>
            </a:r>
            <a:endParaRPr/>
          </a:p>
          <a:p>
            <a:pPr indent="-342900" lvl="0" marL="457200" rtl="0" algn="l">
              <a:spcBef>
                <a:spcPts val="0"/>
              </a:spcBef>
              <a:spcAft>
                <a:spcPts val="0"/>
              </a:spcAft>
              <a:buSzPts val="1800"/>
              <a:buChar char="●"/>
            </a:pPr>
            <a:r>
              <a:rPr lang="en"/>
              <a:t>Added user_type to user table in database</a:t>
            </a:r>
            <a:endParaRPr/>
          </a:p>
          <a:p>
            <a:pPr indent="-342900" lvl="0" marL="457200" rtl="0" algn="l">
              <a:spcBef>
                <a:spcPts val="0"/>
              </a:spcBef>
              <a:spcAft>
                <a:spcPts val="0"/>
              </a:spcAft>
              <a:buSzPts val="1800"/>
              <a:buChar char="●"/>
            </a:pPr>
            <a:r>
              <a:rPr lang="en"/>
              <a:t>Users can only access certain pages based on their user_type</a:t>
            </a:r>
            <a:endParaRPr/>
          </a:p>
          <a:p>
            <a:pPr indent="-342900" lvl="0" marL="457200" rtl="0" algn="l">
              <a:spcBef>
                <a:spcPts val="0"/>
              </a:spcBef>
              <a:spcAft>
                <a:spcPts val="0"/>
              </a:spcAft>
              <a:buSzPts val="1800"/>
              <a:buChar char="●"/>
            </a:pPr>
            <a:r>
              <a:rPr lang="en"/>
              <a:t>(May remove user_type in future for ease of use)</a:t>
            </a:r>
            <a:endParaRPr/>
          </a:p>
          <a:p>
            <a:pPr indent="-342900" lvl="0" marL="457200" rtl="0" algn="l">
              <a:spcBef>
                <a:spcPts val="0"/>
              </a:spcBef>
              <a:spcAft>
                <a:spcPts val="0"/>
              </a:spcAft>
              <a:buSzPts val="1800"/>
              <a:buChar char="●"/>
            </a:pPr>
            <a:r>
              <a:rPr lang="en"/>
              <a:t>Error message displayed if invalid credentials entered</a:t>
            </a:r>
            <a:endParaRPr/>
          </a:p>
        </p:txBody>
      </p:sp>
      <p:pic>
        <p:nvPicPr>
          <p:cNvPr id="63" name="Google Shape;63;p14"/>
          <p:cNvPicPr preferRelativeResize="0"/>
          <p:nvPr/>
        </p:nvPicPr>
        <p:blipFill>
          <a:blip r:embed="rId3">
            <a:alphaModFix/>
          </a:blip>
          <a:stretch>
            <a:fillRect/>
          </a:stretch>
        </p:blipFill>
        <p:spPr>
          <a:xfrm>
            <a:off x="1361288" y="2947500"/>
            <a:ext cx="6029327" cy="188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Testing</a:t>
            </a:r>
            <a:endParaRPr/>
          </a:p>
        </p:txBody>
      </p:sp>
      <p:sp>
        <p:nvSpPr>
          <p:cNvPr id="69" name="Google Shape;69;p15"/>
          <p:cNvSpPr txBox="1"/>
          <p:nvPr>
            <p:ph idx="1" type="body"/>
          </p:nvPr>
        </p:nvSpPr>
        <p:spPr>
          <a:xfrm>
            <a:off x="311700" y="1152475"/>
            <a:ext cx="4228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Tested login combinations</a:t>
            </a:r>
            <a:endParaRPr/>
          </a:p>
          <a:p>
            <a:pPr indent="-342900" lvl="0" marL="457200" rtl="0" algn="l">
              <a:spcBef>
                <a:spcPts val="0"/>
              </a:spcBef>
              <a:spcAft>
                <a:spcPts val="0"/>
              </a:spcAft>
              <a:buSzPts val="1800"/>
              <a:buChar char="●"/>
            </a:pPr>
            <a:r>
              <a:rPr lang="en"/>
              <a:t>Several credential combinations executed</a:t>
            </a:r>
            <a:endParaRPr/>
          </a:p>
          <a:p>
            <a:pPr indent="-342900" lvl="0" marL="457200" rtl="0" algn="l">
              <a:spcBef>
                <a:spcPts val="0"/>
              </a:spcBef>
              <a:spcAft>
                <a:spcPts val="0"/>
              </a:spcAft>
              <a:buSzPts val="1800"/>
              <a:buChar char="●"/>
            </a:pPr>
            <a:r>
              <a:rPr lang="en"/>
              <a:t>Automated testing using Selenium</a:t>
            </a:r>
            <a:endParaRPr/>
          </a:p>
          <a:p>
            <a:pPr indent="-342900" lvl="0" marL="457200" rtl="0" algn="l">
              <a:spcBef>
                <a:spcPts val="0"/>
              </a:spcBef>
              <a:spcAft>
                <a:spcPts val="0"/>
              </a:spcAft>
              <a:buSzPts val="1800"/>
              <a:buChar char="●"/>
            </a:pPr>
            <a:r>
              <a:rPr lang="en"/>
              <a:t>Pass all tests</a:t>
            </a:r>
            <a:endParaRPr/>
          </a:p>
        </p:txBody>
      </p:sp>
      <p:pic>
        <p:nvPicPr>
          <p:cNvPr id="70" name="Google Shape;70;p15"/>
          <p:cNvPicPr preferRelativeResize="0"/>
          <p:nvPr/>
        </p:nvPicPr>
        <p:blipFill>
          <a:blip r:embed="rId3">
            <a:alphaModFix/>
          </a:blip>
          <a:stretch>
            <a:fillRect/>
          </a:stretch>
        </p:blipFill>
        <p:spPr>
          <a:xfrm>
            <a:off x="7457950" y="3638225"/>
            <a:ext cx="1226474" cy="1281575"/>
          </a:xfrm>
          <a:prstGeom prst="rect">
            <a:avLst/>
          </a:prstGeom>
          <a:noFill/>
          <a:ln>
            <a:noFill/>
          </a:ln>
        </p:spPr>
      </p:pic>
      <p:pic>
        <p:nvPicPr>
          <p:cNvPr id="71" name="Google Shape;71;p15"/>
          <p:cNvPicPr preferRelativeResize="0"/>
          <p:nvPr/>
        </p:nvPicPr>
        <p:blipFill>
          <a:blip r:embed="rId4">
            <a:alphaModFix/>
          </a:blip>
          <a:stretch>
            <a:fillRect/>
          </a:stretch>
        </p:blipFill>
        <p:spPr>
          <a:xfrm>
            <a:off x="4776800" y="587625"/>
            <a:ext cx="3907625" cy="2895650"/>
          </a:xfrm>
          <a:prstGeom prst="rect">
            <a:avLst/>
          </a:prstGeom>
          <a:noFill/>
          <a:ln>
            <a:noFill/>
          </a:ln>
        </p:spPr>
      </p:pic>
      <p:pic>
        <p:nvPicPr>
          <p:cNvPr id="72" name="Google Shape;72;p15"/>
          <p:cNvPicPr preferRelativeResize="0"/>
          <p:nvPr/>
        </p:nvPicPr>
        <p:blipFill>
          <a:blip r:embed="rId5">
            <a:alphaModFix/>
          </a:blip>
          <a:stretch>
            <a:fillRect/>
          </a:stretch>
        </p:blipFill>
        <p:spPr>
          <a:xfrm>
            <a:off x="4616600" y="3681450"/>
            <a:ext cx="2612650" cy="11009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 of UserType to Sign-up with Google</a:t>
            </a:r>
            <a:endParaRPr/>
          </a:p>
        </p:txBody>
      </p:sp>
      <p:sp>
        <p:nvSpPr>
          <p:cNvPr id="78" name="Google Shape;78;p16"/>
          <p:cNvSpPr txBox="1"/>
          <p:nvPr>
            <p:ph idx="1" type="body"/>
          </p:nvPr>
        </p:nvSpPr>
        <p:spPr>
          <a:xfrm>
            <a:off x="311700" y="1152475"/>
            <a:ext cx="349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a user type when registering as a new user</a:t>
            </a:r>
            <a:endParaRPr/>
          </a:p>
          <a:p>
            <a:pPr indent="-342900" lvl="0" marL="457200" rtl="0" algn="l">
              <a:spcBef>
                <a:spcPts val="0"/>
              </a:spcBef>
              <a:spcAft>
                <a:spcPts val="0"/>
              </a:spcAft>
              <a:buSzPts val="1800"/>
              <a:buChar char="●"/>
            </a:pPr>
            <a:r>
              <a:rPr lang="en"/>
              <a:t>Added a pop-up to choose from existing radio buttons</a:t>
            </a:r>
            <a:endParaRPr/>
          </a:p>
        </p:txBody>
      </p:sp>
      <p:pic>
        <p:nvPicPr>
          <p:cNvPr id="79" name="Google Shape;79;p16"/>
          <p:cNvPicPr preferRelativeResize="0"/>
          <p:nvPr/>
        </p:nvPicPr>
        <p:blipFill>
          <a:blip r:embed="rId3">
            <a:alphaModFix/>
          </a:blip>
          <a:stretch>
            <a:fillRect/>
          </a:stretch>
        </p:blipFill>
        <p:spPr>
          <a:xfrm>
            <a:off x="4059800" y="1017725"/>
            <a:ext cx="4694889"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Login/Registration Testing - Google</a:t>
            </a:r>
            <a:endParaRPr/>
          </a:p>
        </p:txBody>
      </p:sp>
      <p:sp>
        <p:nvSpPr>
          <p:cNvPr id="85" name="Google Shape;85;p17"/>
          <p:cNvSpPr txBox="1"/>
          <p:nvPr>
            <p:ph idx="1" type="body"/>
          </p:nvPr>
        </p:nvSpPr>
        <p:spPr>
          <a:xfrm>
            <a:off x="311700" y="1152475"/>
            <a:ext cx="349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Automated Testing with Selenium was </a:t>
            </a:r>
            <a:r>
              <a:rPr lang="en"/>
              <a:t>added and executed</a:t>
            </a:r>
            <a:endParaRPr/>
          </a:p>
          <a:p>
            <a:pPr indent="-342900" lvl="0" marL="457200" rtl="0" algn="l">
              <a:spcBef>
                <a:spcPts val="0"/>
              </a:spcBef>
              <a:spcAft>
                <a:spcPts val="0"/>
              </a:spcAft>
              <a:buSzPts val="1800"/>
              <a:buChar char="●"/>
            </a:pPr>
            <a:r>
              <a:rPr lang="en"/>
              <a:t>Functional Testing with pytest was </a:t>
            </a:r>
            <a:r>
              <a:rPr lang="en"/>
              <a:t>added and executed</a:t>
            </a:r>
            <a:endParaRPr/>
          </a:p>
          <a:p>
            <a:pPr indent="-342900" lvl="0" marL="457200" rtl="0" algn="l">
              <a:spcBef>
                <a:spcPts val="0"/>
              </a:spcBef>
              <a:spcAft>
                <a:spcPts val="0"/>
              </a:spcAft>
              <a:buSzPts val="1800"/>
              <a:buChar char="●"/>
            </a:pPr>
            <a:r>
              <a:rPr lang="en"/>
              <a:t>Unit Testing with pytest was added and executed</a:t>
            </a:r>
            <a:endParaRPr/>
          </a:p>
        </p:txBody>
      </p:sp>
      <p:pic>
        <p:nvPicPr>
          <p:cNvPr id="86" name="Google Shape;86;p17"/>
          <p:cNvPicPr preferRelativeResize="0"/>
          <p:nvPr/>
        </p:nvPicPr>
        <p:blipFill>
          <a:blip r:embed="rId3">
            <a:alphaModFix/>
          </a:blip>
          <a:stretch>
            <a:fillRect/>
          </a:stretch>
        </p:blipFill>
        <p:spPr>
          <a:xfrm>
            <a:off x="4111500" y="1152475"/>
            <a:ext cx="2126198" cy="2126198"/>
          </a:xfrm>
          <a:prstGeom prst="rect">
            <a:avLst/>
          </a:prstGeom>
          <a:noFill/>
          <a:ln>
            <a:noFill/>
          </a:ln>
        </p:spPr>
      </p:pic>
      <p:pic>
        <p:nvPicPr>
          <p:cNvPr id="87" name="Google Shape;87;p17"/>
          <p:cNvPicPr preferRelativeResize="0"/>
          <p:nvPr/>
        </p:nvPicPr>
        <p:blipFill>
          <a:blip r:embed="rId4">
            <a:alphaModFix/>
          </a:blip>
          <a:stretch>
            <a:fillRect/>
          </a:stretch>
        </p:blipFill>
        <p:spPr>
          <a:xfrm>
            <a:off x="6786400" y="2772625"/>
            <a:ext cx="1872248" cy="1956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72563" y="47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 Page for the Website</a:t>
            </a:r>
            <a:endParaRPr/>
          </a:p>
        </p:txBody>
      </p:sp>
      <p:pic>
        <p:nvPicPr>
          <p:cNvPr id="93" name="Google Shape;93;p18"/>
          <p:cNvPicPr preferRelativeResize="0"/>
          <p:nvPr/>
        </p:nvPicPr>
        <p:blipFill>
          <a:blip r:embed="rId3">
            <a:alphaModFix/>
          </a:blip>
          <a:stretch>
            <a:fillRect/>
          </a:stretch>
        </p:blipFill>
        <p:spPr>
          <a:xfrm>
            <a:off x="233425" y="1017725"/>
            <a:ext cx="8598874" cy="3832849"/>
          </a:xfrm>
          <a:prstGeom prst="rect">
            <a:avLst/>
          </a:prstGeom>
          <a:noFill/>
          <a:ln>
            <a:noFill/>
          </a:ln>
        </p:spPr>
      </p:pic>
      <p:sp>
        <p:nvSpPr>
          <p:cNvPr id="94" name="Google Shape;94;p18"/>
          <p:cNvSpPr txBox="1"/>
          <p:nvPr>
            <p:ph idx="1" type="body"/>
          </p:nvPr>
        </p:nvSpPr>
        <p:spPr>
          <a:xfrm>
            <a:off x="6282300" y="1531600"/>
            <a:ext cx="26865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An About Us page was added to give product information </a:t>
            </a:r>
            <a:endParaRPr b="1" sz="1700"/>
          </a:p>
          <a:p>
            <a:pPr indent="-336550" lvl="0" marL="457200" rtl="0" algn="l">
              <a:spcBef>
                <a:spcPts val="0"/>
              </a:spcBef>
              <a:spcAft>
                <a:spcPts val="0"/>
              </a:spcAft>
              <a:buSzPts val="1700"/>
              <a:buChar char="●"/>
            </a:pPr>
            <a:r>
              <a:rPr b="1" lang="en" sz="1700"/>
              <a:t>As part of the next iteration, team member information, fun facts and images will also be added</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72675" y="39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Features - Price Filter</a:t>
            </a:r>
            <a:endParaRPr/>
          </a:p>
        </p:txBody>
      </p:sp>
      <p:sp>
        <p:nvSpPr>
          <p:cNvPr id="100" name="Google Shape;100;p19"/>
          <p:cNvSpPr txBox="1"/>
          <p:nvPr>
            <p:ph idx="1" type="body"/>
          </p:nvPr>
        </p:nvSpPr>
        <p:spPr>
          <a:xfrm>
            <a:off x="236175" y="1076575"/>
            <a:ext cx="4437900" cy="35457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In addition to our search functionality we have included the ability to filter through the equipment items that lies within a price </a:t>
            </a:r>
            <a:r>
              <a:rPr lang="en"/>
              <a:t>range that will be populated on the search page.</a:t>
            </a:r>
            <a:endParaRPr/>
          </a:p>
          <a:p>
            <a:pPr indent="-317182" lvl="0" marL="457200" rtl="0" algn="l">
              <a:spcBef>
                <a:spcPts val="0"/>
              </a:spcBef>
              <a:spcAft>
                <a:spcPts val="0"/>
              </a:spcAft>
              <a:buSzPct val="100000"/>
              <a:buChar char="●"/>
            </a:pPr>
            <a:r>
              <a:rPr lang="en"/>
              <a:t>This will also be used within the availability and unavailability search filtering to narrow the search based on the prices adjusted on the slider.</a:t>
            </a:r>
            <a:endParaRPr/>
          </a:p>
          <a:p>
            <a:pPr indent="-317182" lvl="0" marL="457200" rtl="0" algn="l">
              <a:spcBef>
                <a:spcPts val="0"/>
              </a:spcBef>
              <a:spcAft>
                <a:spcPts val="0"/>
              </a:spcAft>
              <a:buSzPct val="100000"/>
              <a:buChar char="●"/>
            </a:pPr>
            <a:r>
              <a:rPr lang="en"/>
              <a:t>The library being used for this functionality is rc-slider. The way that the code is handling the slider is placing the min and max values as part of the search query to the API, and in REACT we are handling any null pointers, with conditional handling to present the correct items on the screen. </a:t>
            </a:r>
            <a:endParaRPr/>
          </a:p>
        </p:txBody>
      </p:sp>
      <p:pic>
        <p:nvPicPr>
          <p:cNvPr id="101" name="Google Shape;101;p19"/>
          <p:cNvPicPr preferRelativeResize="0"/>
          <p:nvPr/>
        </p:nvPicPr>
        <p:blipFill>
          <a:blip r:embed="rId3">
            <a:alphaModFix/>
          </a:blip>
          <a:stretch>
            <a:fillRect/>
          </a:stretch>
        </p:blipFill>
        <p:spPr>
          <a:xfrm>
            <a:off x="4604575" y="42175"/>
            <a:ext cx="4165125" cy="2529569"/>
          </a:xfrm>
          <a:prstGeom prst="rect">
            <a:avLst/>
          </a:prstGeom>
          <a:noFill/>
          <a:ln>
            <a:noFill/>
          </a:ln>
        </p:spPr>
      </p:pic>
      <p:pic>
        <p:nvPicPr>
          <p:cNvPr id="102" name="Google Shape;102;p19"/>
          <p:cNvPicPr preferRelativeResize="0"/>
          <p:nvPr/>
        </p:nvPicPr>
        <p:blipFill>
          <a:blip r:embed="rId4">
            <a:alphaModFix/>
          </a:blip>
          <a:stretch>
            <a:fillRect/>
          </a:stretch>
        </p:blipFill>
        <p:spPr>
          <a:xfrm>
            <a:off x="4604575" y="2571751"/>
            <a:ext cx="3887858" cy="2571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21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a:t>
            </a:r>
            <a:r>
              <a:rPr lang="en"/>
              <a:t>Search Features</a:t>
            </a:r>
            <a:endParaRPr/>
          </a:p>
        </p:txBody>
      </p:sp>
      <p:sp>
        <p:nvSpPr>
          <p:cNvPr id="108" name="Google Shape;108;p20"/>
          <p:cNvSpPr txBox="1"/>
          <p:nvPr>
            <p:ph idx="1" type="body"/>
          </p:nvPr>
        </p:nvSpPr>
        <p:spPr>
          <a:xfrm>
            <a:off x="4669175" y="1122925"/>
            <a:ext cx="4437900" cy="354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iteration we used Selenium for the automation testing.</a:t>
            </a:r>
            <a:endParaRPr/>
          </a:p>
          <a:p>
            <a:pPr indent="-342900" lvl="0" marL="457200" rtl="0" algn="l">
              <a:spcBef>
                <a:spcPts val="0"/>
              </a:spcBef>
              <a:spcAft>
                <a:spcPts val="0"/>
              </a:spcAft>
              <a:buSzPts val="1800"/>
              <a:buChar char="●"/>
            </a:pPr>
            <a:r>
              <a:rPr lang="en"/>
              <a:t>For Search, the automation we’ve made strides to include testing for using the Availability and </a:t>
            </a:r>
            <a:r>
              <a:rPr lang="en"/>
              <a:t>Unavailability</a:t>
            </a:r>
            <a:r>
              <a:rPr lang="en"/>
              <a:t> radio buttons, as well as providing several search terms to discern that items were populated during </a:t>
            </a:r>
            <a:r>
              <a:rPr lang="en"/>
              <a:t>the automation testing. </a:t>
            </a:r>
            <a:endParaRPr/>
          </a:p>
        </p:txBody>
      </p:sp>
      <p:pic>
        <p:nvPicPr>
          <p:cNvPr id="109" name="Google Shape;109;p20"/>
          <p:cNvPicPr preferRelativeResize="0"/>
          <p:nvPr/>
        </p:nvPicPr>
        <p:blipFill>
          <a:blip r:embed="rId3">
            <a:alphaModFix/>
          </a:blip>
          <a:stretch>
            <a:fillRect/>
          </a:stretch>
        </p:blipFill>
        <p:spPr>
          <a:xfrm>
            <a:off x="167850" y="993700"/>
            <a:ext cx="4501325" cy="35682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Reservation Process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311700" y="1152475"/>
            <a:ext cx="4487598" cy="1525075"/>
          </a:xfrm>
          <a:prstGeom prst="rect">
            <a:avLst/>
          </a:prstGeom>
          <a:noFill/>
          <a:ln>
            <a:noFill/>
          </a:ln>
        </p:spPr>
      </p:pic>
      <p:pic>
        <p:nvPicPr>
          <p:cNvPr id="117" name="Google Shape;117;p21"/>
          <p:cNvPicPr preferRelativeResize="0"/>
          <p:nvPr/>
        </p:nvPicPr>
        <p:blipFill>
          <a:blip r:embed="rId4">
            <a:alphaModFix/>
          </a:blip>
          <a:stretch>
            <a:fillRect/>
          </a:stretch>
        </p:blipFill>
        <p:spPr>
          <a:xfrm>
            <a:off x="311700" y="2812300"/>
            <a:ext cx="4403799" cy="2049224"/>
          </a:xfrm>
          <a:prstGeom prst="rect">
            <a:avLst/>
          </a:prstGeom>
          <a:noFill/>
          <a:ln>
            <a:noFill/>
          </a:ln>
        </p:spPr>
      </p:pic>
      <p:sp>
        <p:nvSpPr>
          <p:cNvPr id="118" name="Google Shape;118;p21"/>
          <p:cNvSpPr txBox="1"/>
          <p:nvPr>
            <p:ph idx="1" type="body"/>
          </p:nvPr>
        </p:nvSpPr>
        <p:spPr>
          <a:xfrm>
            <a:off x="4975275" y="1152475"/>
            <a:ext cx="3186900" cy="354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Reserve after searching for an item</a:t>
            </a:r>
            <a:endParaRPr/>
          </a:p>
          <a:p>
            <a:pPr indent="-342900" lvl="0" marL="457200" rtl="0" algn="l">
              <a:spcBef>
                <a:spcPts val="0"/>
              </a:spcBef>
              <a:spcAft>
                <a:spcPts val="0"/>
              </a:spcAft>
              <a:buSzPts val="1800"/>
              <a:buChar char="●"/>
            </a:pPr>
            <a:r>
              <a:rPr lang="en"/>
              <a:t>Directed to Checkout page after entering valid dates</a:t>
            </a:r>
            <a:endParaRPr/>
          </a:p>
          <a:p>
            <a:pPr indent="-342900" lvl="0" marL="457200" rtl="0" algn="l">
              <a:spcBef>
                <a:spcPts val="0"/>
              </a:spcBef>
              <a:spcAft>
                <a:spcPts val="0"/>
              </a:spcAft>
              <a:buSzPts val="1800"/>
              <a:buChar char="●"/>
            </a:pPr>
            <a:r>
              <a:rPr lang="en"/>
              <a:t>Continue from the Checkout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