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5" r:id="rId3"/>
    <p:sldId id="284" r:id="rId4"/>
    <p:sldId id="280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olas Cruz" initials="NC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82789-0BB9-497E-937A-F5095A0252A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6A6B3-9FD5-4DDB-B7CF-7927ADBDBC5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was set</a:t>
            </a:r>
            <a:r>
              <a:rPr lang="en-US" baseline="0" dirty="0" smtClean="0"/>
              <a:t> up to deploy to </a:t>
            </a:r>
            <a:r>
              <a:rPr lang="en-US" baseline="0" dirty="0" err="1" smtClean="0"/>
              <a:t>Vercel</a:t>
            </a:r>
            <a:r>
              <a:rPr lang="en-US" baseline="0" dirty="0" smtClean="0"/>
              <a:t>. Every pull request enforces successful deployment and good coding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A6B3-9FD5-4DDB-B7CF-7927ADBDBC5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was set</a:t>
            </a:r>
            <a:r>
              <a:rPr lang="en-US" baseline="0" dirty="0" smtClean="0"/>
              <a:t> up to deploy to </a:t>
            </a:r>
            <a:r>
              <a:rPr lang="en-US" baseline="0" dirty="0" err="1" smtClean="0"/>
              <a:t>Vercel</a:t>
            </a:r>
            <a:r>
              <a:rPr lang="en-US" baseline="0" dirty="0" smtClean="0"/>
              <a:t>. Every pull request enforces successful deployment and good coding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A6B3-9FD5-4DDB-B7CF-7927ADBDBC5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was set</a:t>
            </a:r>
            <a:r>
              <a:rPr lang="en-US" baseline="0" dirty="0" smtClean="0"/>
              <a:t> up to deploy to </a:t>
            </a:r>
            <a:r>
              <a:rPr lang="en-US" baseline="0" dirty="0" err="1" smtClean="0"/>
              <a:t>Vercel</a:t>
            </a:r>
            <a:r>
              <a:rPr lang="en-US" baseline="0" dirty="0" smtClean="0"/>
              <a:t>. Every pull request enforces successful deployment and good coding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A6B3-9FD5-4DDB-B7CF-7927ADBDBC5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A1F-ABAA-4B32-833D-554D4CC6E82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FC1F-9C75-49C4-9F65-6F52E1E32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22A1F-ABAA-4B32-833D-554D4CC6E8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EFC1F-9C75-49C4-9F65-6F52E1E3224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Iteration 3</a:t>
            </a:r>
            <a:br>
              <a:rPr lang="en-US" dirty="0" smtClean="0"/>
            </a:br>
            <a:r>
              <a:rPr lang="en-US" sz="4400" dirty="0" smtClean="0"/>
              <a:t>Rental Car Management (RCM)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Rocket (Team 6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sz="1600" dirty="0" smtClean="0"/>
              <a:t>Alisa Belousova, </a:t>
            </a:r>
            <a:r>
              <a:rPr lang="en-US" sz="1600" dirty="0" err="1" smtClean="0"/>
              <a:t>Cangqing</a:t>
            </a:r>
            <a:r>
              <a:rPr lang="en-US" sz="1600" dirty="0" smtClean="0"/>
              <a:t> (Kris) Wang, </a:t>
            </a:r>
            <a:r>
              <a:rPr lang="en-US" sz="1600" dirty="0" err="1" smtClean="0"/>
              <a:t>Chenghao</a:t>
            </a:r>
            <a:r>
              <a:rPr lang="en-US" sz="1600" dirty="0" smtClean="0"/>
              <a:t> (Steven) Ye, Devon Dudley, and Nickolas Cruz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Development workflow: Github flow</a:t>
            </a:r>
            <a:endParaRPr lang="en-US" dirty="0"/>
          </a:p>
        </p:txBody>
      </p:sp>
      <p:pic>
        <p:nvPicPr>
          <p:cNvPr id="6" name="Picture 5" descr="GitHub-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8140" cy="3627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quality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18615"/>
            <a:ext cx="10509885" cy="326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pic>
        <p:nvPicPr>
          <p:cNvPr id="1026" name="Picture 2" descr="How to Deploy Next.js with Vercel | Mitrais Blo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67205"/>
            <a:ext cx="5496181" cy="390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reen Shot 2023-10-16 at 6.42.00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915" y="636270"/>
            <a:ext cx="3805555" cy="3795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WPS Presentation</Application>
  <PresentationFormat>Widescreen</PresentationFormat>
  <Paragraphs>11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Courier New</vt:lpstr>
      <vt:lpstr>Calibri Light</vt:lpstr>
      <vt:lpstr>Helvetica Neue</vt:lpstr>
      <vt:lpstr>Calibri</vt:lpstr>
      <vt:lpstr>Microsoft YaHei</vt:lpstr>
      <vt:lpstr>汉仪旗黑</vt:lpstr>
      <vt:lpstr>Arial Unicode MS</vt:lpstr>
      <vt:lpstr>宋体-简</vt:lpstr>
      <vt:lpstr>Office Theme</vt:lpstr>
      <vt:lpstr>Iteration 3 Rental Car Management (RCM)</vt:lpstr>
      <vt:lpstr>Additional Development Achievements</vt:lpstr>
      <vt:lpstr>Additional Development Achievements</vt:lpstr>
      <vt:lpstr>Additional Development Achievements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Nickolas Cruz</dc:creator>
  <cp:lastModifiedBy>alisa</cp:lastModifiedBy>
  <cp:revision>28</cp:revision>
  <dcterms:created xsi:type="dcterms:W3CDTF">2023-10-16T22:43:41Z</dcterms:created>
  <dcterms:modified xsi:type="dcterms:W3CDTF">2023-10-16T22:43:41Z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