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0" r:id="rId7"/>
    <p:sldId id="271" r:id="rId8"/>
    <p:sldId id="272" r:id="rId9"/>
    <p:sldId id="273" r:id="rId10"/>
    <p:sldId id="274" r:id="rId11"/>
    <p:sldId id="256" r:id="rId12"/>
    <p:sldId id="257" r:id="rId13"/>
    <p:sldId id="261" r:id="rId14"/>
    <p:sldId id="258" r:id="rId15"/>
    <p:sldId id="259" r:id="rId16"/>
    <p:sldId id="260" r:id="rId17"/>
    <p:sldId id="262"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olas Cruz" initials="NC" lastIdx="10" clrIdx="0">
    <p:extLst>
      <p:ext uri="{19B8F6BF-5375-455C-9EA6-DF929625EA0E}">
        <p15:presenceInfo xmlns:p15="http://schemas.microsoft.com/office/powerpoint/2012/main" userId="6199865442ee76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2T15:40:56.509" idx="1">
    <p:pos x="10" y="10"/>
    <p:text>This would be the login page. There is a button on the top right for new users.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9-12T15:41:25.699" idx="2">
    <p:pos x="10" y="10"/>
    <p:text>Sign up page</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9-12T15:41:45.319" idx="3">
    <p:pos x="10" y="10"/>
    <p:text>This is the home page. It lets them choose between Managing their cars, or looking at their maintenance schedule. It is possible to return to the home page from any page by clicking on the logo.</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9-12T15:42:57.997" idx="4">
    <p:pos x="7733" y="0"/>
    <p:text>Entering the Manage Cars section brings you to this page. You can select Add car to add a car, or click on the menu elipsis by the car IDs. This will bring options to either edit, or delete.</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9-12T15:45:58.962" idx="5">
    <p:pos x="10" y="10"/>
    <p:text>This page would focus on adding a new car. To add a new car you would enter all of the data asked, and the Car ID# would be auto populated based on other IDs, so that new cars would always have unique IDs.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9-12T15:47:43.764" idx="6">
    <p:pos x="6239" y="45"/>
    <p:text>The Edit Car page is almost identical to the add car page. The exceptions being that previously entered information would be auto populated, and the Car ID# would not be able to be changed.</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9-12T15:49:36.706" idx="7">
    <p:pos x="7680" y="-2"/>
    <p:text>The Car Information page is a simple look up of information. If you want to change the information you must return to the edit page.</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9-12T16:06:32.130" idx="8">
    <p:pos x="7708" y="16"/>
    <p:text>This would be the maintenance page. Basically the user would look at their cars and be able to filter through if maintenance is needed. They can open the edit pages to add or complete a task.</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9-12T16:23:36.769" idx="9">
    <p:pos x="7680" y="-4"/>
    <p:text>Here is where they can list maintenance needed, and schedule it, as well as see past maintenance dates.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22A1F-ABAA-4B32-833D-554D4CC6E82B}"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10763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22A1F-ABAA-4B32-833D-554D4CC6E82B}"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38968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22A1F-ABAA-4B32-833D-554D4CC6E82B}"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329840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22A1F-ABAA-4B32-833D-554D4CC6E82B}"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2053441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722A1F-ABAA-4B32-833D-554D4CC6E82B}"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90252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22A1F-ABAA-4B32-833D-554D4CC6E82B}"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125075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22A1F-ABAA-4B32-833D-554D4CC6E82B}"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170503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22A1F-ABAA-4B32-833D-554D4CC6E82B}"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29946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22A1F-ABAA-4B32-833D-554D4CC6E82B}"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366365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722A1F-ABAA-4B32-833D-554D4CC6E82B}"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109704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722A1F-ABAA-4B32-833D-554D4CC6E82B}"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EFC1F-9C75-49C4-9F65-6F52E1E32246}" type="slidenum">
              <a:rPr lang="en-US" smtClean="0"/>
              <a:t>‹#›</a:t>
            </a:fld>
            <a:endParaRPr lang="en-US"/>
          </a:p>
        </p:txBody>
      </p:sp>
    </p:spTree>
    <p:extLst>
      <p:ext uri="{BB962C8B-B14F-4D97-AF65-F5344CB8AC3E}">
        <p14:creationId xmlns:p14="http://schemas.microsoft.com/office/powerpoint/2010/main" val="118453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22A1F-ABAA-4B32-833D-554D4CC6E82B}"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EFC1F-9C75-49C4-9F65-6F52E1E32246}" type="slidenum">
              <a:rPr lang="en-US" smtClean="0"/>
              <a:t>‹#›</a:t>
            </a:fld>
            <a:endParaRPr lang="en-US"/>
          </a:p>
        </p:txBody>
      </p:sp>
    </p:spTree>
    <p:extLst>
      <p:ext uri="{BB962C8B-B14F-4D97-AF65-F5344CB8AC3E}">
        <p14:creationId xmlns:p14="http://schemas.microsoft.com/office/powerpoint/2010/main" val="298952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RCM</a:t>
            </a:r>
            <a:r>
              <a:rPr lang="en-US" dirty="0" smtClean="0"/>
              <a:t/>
            </a:r>
            <a:br>
              <a:rPr lang="en-US" dirty="0" smtClean="0"/>
            </a:br>
            <a:r>
              <a:rPr lang="en-US" sz="4400" dirty="0" smtClean="0"/>
              <a:t>Rental Car Management</a:t>
            </a:r>
            <a:endParaRPr lang="en-US" dirty="0"/>
          </a:p>
        </p:txBody>
      </p:sp>
      <p:sp>
        <p:nvSpPr>
          <p:cNvPr id="3" name="Subtitle 2"/>
          <p:cNvSpPr>
            <a:spLocks noGrp="1"/>
          </p:cNvSpPr>
          <p:nvPr>
            <p:ph type="subTitle" idx="1"/>
          </p:nvPr>
        </p:nvSpPr>
        <p:spPr/>
        <p:txBody>
          <a:bodyPr/>
          <a:lstStyle/>
          <a:p>
            <a:r>
              <a:rPr lang="en-US" dirty="0"/>
              <a:t>Team Rocket (Team 6</a:t>
            </a:r>
            <a:r>
              <a:rPr lang="en-US" dirty="0" smtClean="0"/>
              <a:t>)</a:t>
            </a:r>
          </a:p>
          <a:p>
            <a:r>
              <a:rPr lang="en-US" sz="1600" dirty="0" smtClean="0"/>
              <a:t>Alisa Belousova, </a:t>
            </a:r>
            <a:r>
              <a:rPr lang="en-US" sz="1600" dirty="0" err="1" smtClean="0"/>
              <a:t>Cangqing</a:t>
            </a:r>
            <a:r>
              <a:rPr lang="en-US" sz="1600" dirty="0" smtClean="0"/>
              <a:t> (Kris) Wang, </a:t>
            </a:r>
            <a:r>
              <a:rPr lang="en-US" sz="1600" dirty="0" err="1" smtClean="0"/>
              <a:t>Chenghao</a:t>
            </a:r>
            <a:r>
              <a:rPr lang="en-US" sz="1600" dirty="0" smtClean="0"/>
              <a:t> (Steven) Ye, Devon Dudley, and Nickolas Cruz</a:t>
            </a:r>
          </a:p>
        </p:txBody>
      </p:sp>
    </p:spTree>
    <p:extLst>
      <p:ext uri="{BB962C8B-B14F-4D97-AF65-F5344CB8AC3E}">
        <p14:creationId xmlns:p14="http://schemas.microsoft.com/office/powerpoint/2010/main" val="2115613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look</a:t>
            </a:r>
            <a:endParaRPr lang="en-US" dirty="0"/>
          </a:p>
        </p:txBody>
      </p:sp>
      <p:sp>
        <p:nvSpPr>
          <p:cNvPr id="3" name="Content Placeholder 2"/>
          <p:cNvSpPr>
            <a:spLocks noGrp="1"/>
          </p:cNvSpPr>
          <p:nvPr>
            <p:ph idx="1"/>
          </p:nvPr>
        </p:nvSpPr>
        <p:spPr/>
        <p:txBody>
          <a:bodyPr/>
          <a:lstStyle/>
          <a:p>
            <a:r>
              <a:rPr lang="en-US" dirty="0" smtClean="0"/>
              <a:t>The following slides have a brief look into what the project might look like. </a:t>
            </a:r>
          </a:p>
          <a:p>
            <a:r>
              <a:rPr lang="en-US" dirty="0" smtClean="0"/>
              <a:t>At this time much is subject to change, but we developed these wire frames on figma.com and hope to use them as a basis for the site. </a:t>
            </a:r>
          </a:p>
          <a:p>
            <a:r>
              <a:rPr lang="en-US" dirty="0" smtClean="0"/>
              <a:t>Each slide has notes attached giving a brief description of what the page’s functions would be.</a:t>
            </a:r>
            <a:endParaRPr lang="en-US" dirty="0"/>
          </a:p>
        </p:txBody>
      </p:sp>
    </p:spTree>
    <p:extLst>
      <p:ext uri="{BB962C8B-B14F-4D97-AF65-F5344CB8AC3E}">
        <p14:creationId xmlns:p14="http://schemas.microsoft.com/office/powerpoint/2010/main" val="4145529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237" y="153750"/>
            <a:ext cx="11844763" cy="6617496"/>
          </a:xfrm>
          <a:prstGeom prst="rect">
            <a:avLst/>
          </a:prstGeom>
        </p:spPr>
      </p:pic>
    </p:spTree>
    <p:extLst>
      <p:ext uri="{BB962C8B-B14F-4D97-AF65-F5344CB8AC3E}">
        <p14:creationId xmlns:p14="http://schemas.microsoft.com/office/powerpoint/2010/main" val="9416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600" y="59478"/>
            <a:ext cx="12094610" cy="6798522"/>
          </a:xfrm>
          <a:prstGeom prst="rect">
            <a:avLst/>
          </a:prstGeom>
        </p:spPr>
      </p:pic>
    </p:spTree>
    <p:extLst>
      <p:ext uri="{BB962C8B-B14F-4D97-AF65-F5344CB8AC3E}">
        <p14:creationId xmlns:p14="http://schemas.microsoft.com/office/powerpoint/2010/main" val="2122170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7915"/>
            <a:ext cx="12224015" cy="6840085"/>
          </a:xfrm>
          <a:prstGeom prst="rect">
            <a:avLst/>
          </a:prstGeom>
        </p:spPr>
      </p:pic>
    </p:spTree>
    <p:extLst>
      <p:ext uri="{BB962C8B-B14F-4D97-AF65-F5344CB8AC3E}">
        <p14:creationId xmlns:p14="http://schemas.microsoft.com/office/powerpoint/2010/main" val="1490954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6150"/>
            <a:ext cx="12192000" cy="6890299"/>
          </a:xfrm>
          <a:prstGeom prst="rect">
            <a:avLst/>
          </a:prstGeom>
        </p:spPr>
      </p:pic>
    </p:spTree>
    <p:extLst>
      <p:ext uri="{BB962C8B-B14F-4D97-AF65-F5344CB8AC3E}">
        <p14:creationId xmlns:p14="http://schemas.microsoft.com/office/powerpoint/2010/main" val="1067910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05317" y="41126"/>
            <a:ext cx="7878921" cy="6816873"/>
          </a:xfrm>
          <a:prstGeom prst="rect">
            <a:avLst/>
          </a:prstGeom>
        </p:spPr>
      </p:pic>
    </p:spTree>
    <p:extLst>
      <p:ext uri="{BB962C8B-B14F-4D97-AF65-F5344CB8AC3E}">
        <p14:creationId xmlns:p14="http://schemas.microsoft.com/office/powerpoint/2010/main" val="4234684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37894" y="-49147"/>
            <a:ext cx="7997780" cy="7027971"/>
          </a:xfrm>
          <a:prstGeom prst="rect">
            <a:avLst/>
          </a:prstGeom>
        </p:spPr>
      </p:pic>
    </p:spTree>
    <p:extLst>
      <p:ext uri="{BB962C8B-B14F-4D97-AF65-F5344CB8AC3E}">
        <p14:creationId xmlns:p14="http://schemas.microsoft.com/office/powerpoint/2010/main" val="3813603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4698"/>
            <a:ext cx="12309231" cy="6793302"/>
          </a:xfrm>
          <a:prstGeom prst="rect">
            <a:avLst/>
          </a:prstGeom>
        </p:spPr>
      </p:pic>
    </p:spTree>
    <p:extLst>
      <p:ext uri="{BB962C8B-B14F-4D97-AF65-F5344CB8AC3E}">
        <p14:creationId xmlns:p14="http://schemas.microsoft.com/office/powerpoint/2010/main" val="3005020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5239"/>
            <a:ext cx="12237203" cy="6832761"/>
          </a:xfrm>
          <a:prstGeom prst="rect">
            <a:avLst/>
          </a:prstGeom>
        </p:spPr>
      </p:pic>
    </p:spTree>
    <p:extLst>
      <p:ext uri="{BB962C8B-B14F-4D97-AF65-F5344CB8AC3E}">
        <p14:creationId xmlns:p14="http://schemas.microsoft.com/office/powerpoint/2010/main" val="3433495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579"/>
            <a:ext cx="12192000" cy="6871158"/>
          </a:xfrm>
          <a:prstGeom prst="rect">
            <a:avLst/>
          </a:prstGeom>
        </p:spPr>
      </p:pic>
    </p:spTree>
    <p:extLst>
      <p:ext uri="{BB962C8B-B14F-4D97-AF65-F5344CB8AC3E}">
        <p14:creationId xmlns:p14="http://schemas.microsoft.com/office/powerpoint/2010/main" val="2553476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 A business management system for rental companies.</a:t>
            </a:r>
            <a:endParaRPr lang="en-US" dirty="0"/>
          </a:p>
        </p:txBody>
      </p:sp>
      <p:sp>
        <p:nvSpPr>
          <p:cNvPr id="3" name="Content Placeholder 2"/>
          <p:cNvSpPr>
            <a:spLocks noGrp="1"/>
          </p:cNvSpPr>
          <p:nvPr>
            <p:ph idx="1"/>
          </p:nvPr>
        </p:nvSpPr>
        <p:spPr/>
        <p:txBody>
          <a:bodyPr/>
          <a:lstStyle/>
          <a:p>
            <a:r>
              <a:rPr lang="en-US" dirty="0" smtClean="0"/>
              <a:t>RCM is made to be a business management tool to help rental companies simplify the upkeep of their inventory.</a:t>
            </a:r>
          </a:p>
          <a:p>
            <a:r>
              <a:rPr lang="en-US" dirty="0" smtClean="0"/>
              <a:t>It is supposed to keep track of car details (such as make, model, number of seats, and car type)</a:t>
            </a:r>
          </a:p>
          <a:p>
            <a:r>
              <a:rPr lang="en-US" dirty="0" smtClean="0"/>
              <a:t>In addition, it assists in management of maintenance of cars.</a:t>
            </a:r>
          </a:p>
          <a:p>
            <a:r>
              <a:rPr lang="en-US" dirty="0" smtClean="0"/>
              <a:t>Ultimately, it should be used as an easy to navigate application to help the companies control their assets.</a:t>
            </a:r>
            <a:endParaRPr lang="en-US" dirty="0"/>
          </a:p>
        </p:txBody>
      </p:sp>
    </p:spTree>
    <p:extLst>
      <p:ext uri="{BB962C8B-B14F-4D97-AF65-F5344CB8AC3E}">
        <p14:creationId xmlns:p14="http://schemas.microsoft.com/office/powerpoint/2010/main" val="247033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There are many business management tools, such as </a:t>
            </a:r>
            <a:r>
              <a:rPr lang="en-US" dirty="0" err="1"/>
              <a:t>Proofhub</a:t>
            </a:r>
            <a:r>
              <a:rPr lang="en-US" dirty="0"/>
              <a:t>, bit.ai, and timely</a:t>
            </a:r>
            <a:r>
              <a:rPr lang="en-US" dirty="0" smtClean="0"/>
              <a:t>. </a:t>
            </a:r>
          </a:p>
          <a:p>
            <a:r>
              <a:rPr lang="en-US" dirty="0" smtClean="0"/>
              <a:t>This led us to want to focus on a specific business and category, landing us on rental car management.</a:t>
            </a:r>
            <a:endParaRPr lang="en-US" dirty="0"/>
          </a:p>
        </p:txBody>
      </p:sp>
    </p:spTree>
    <p:extLst>
      <p:ext uri="{BB962C8B-B14F-4D97-AF65-F5344CB8AC3E}">
        <p14:creationId xmlns:p14="http://schemas.microsoft.com/office/powerpoint/2010/main" val="3730127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Requirements</a:t>
            </a:r>
            <a:endParaRPr lang="en-US" dirty="0"/>
          </a:p>
        </p:txBody>
      </p:sp>
      <p:sp>
        <p:nvSpPr>
          <p:cNvPr id="3" name="Content Placeholder 2"/>
          <p:cNvSpPr>
            <a:spLocks noGrp="1"/>
          </p:cNvSpPr>
          <p:nvPr>
            <p:ph idx="1"/>
          </p:nvPr>
        </p:nvSpPr>
        <p:spPr/>
        <p:txBody>
          <a:bodyPr>
            <a:normAutofit/>
          </a:bodyPr>
          <a:lstStyle/>
          <a:p>
            <a:r>
              <a:rPr lang="en-US" dirty="0" smtClean="0"/>
              <a:t>In this app we want to include these essential following functions:</a:t>
            </a:r>
          </a:p>
          <a:p>
            <a:pPr lvl="1"/>
            <a:r>
              <a:rPr lang="en-US" dirty="0"/>
              <a:t>An editor to edit vehicle information as needed</a:t>
            </a:r>
          </a:p>
          <a:p>
            <a:pPr lvl="1"/>
            <a:r>
              <a:rPr lang="en-US" dirty="0"/>
              <a:t>A database that will store all of the information of the vehicles</a:t>
            </a:r>
          </a:p>
          <a:p>
            <a:pPr lvl="1"/>
            <a:r>
              <a:rPr lang="en-US" dirty="0"/>
              <a:t>A search to find a vehicle’s data, or a vehicle based on make/model/type of vehicle/ID#</a:t>
            </a:r>
          </a:p>
          <a:p>
            <a:pPr lvl="1"/>
            <a:r>
              <a:rPr lang="en-US" dirty="0"/>
              <a:t>A tool to store maintenance (both past and future) that can also be edited.</a:t>
            </a:r>
          </a:p>
          <a:p>
            <a:r>
              <a:rPr lang="en-US" dirty="0" smtClean="0"/>
              <a:t>We would also like to incorporate:</a:t>
            </a:r>
          </a:p>
          <a:p>
            <a:pPr marL="685800" lvl="2">
              <a:spcBef>
                <a:spcPts val="1000"/>
              </a:spcBef>
            </a:pPr>
            <a:r>
              <a:rPr lang="en-US" dirty="0"/>
              <a:t>A calendar for the maintenance schedules that will can send reminders when needed</a:t>
            </a:r>
          </a:p>
          <a:p>
            <a:r>
              <a:rPr lang="en-US" dirty="0" smtClean="0"/>
              <a:t>Security</a:t>
            </a:r>
          </a:p>
          <a:p>
            <a:pPr lvl="1"/>
            <a:r>
              <a:rPr lang="en-US" dirty="0" smtClean="0"/>
              <a:t>A login, password and encryption to protect user data</a:t>
            </a:r>
            <a:endParaRPr lang="en-US" dirty="0"/>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4137694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Plan</a:t>
            </a:r>
            <a:endParaRPr lang="en-US" dirty="0"/>
          </a:p>
        </p:txBody>
      </p:sp>
      <p:sp>
        <p:nvSpPr>
          <p:cNvPr id="3" name="Content Placeholder 2"/>
          <p:cNvSpPr>
            <a:spLocks noGrp="1"/>
          </p:cNvSpPr>
          <p:nvPr>
            <p:ph idx="1"/>
          </p:nvPr>
        </p:nvSpPr>
        <p:spPr/>
        <p:txBody>
          <a:bodyPr/>
          <a:lstStyle/>
          <a:p>
            <a:r>
              <a:rPr lang="en-US" dirty="0" smtClean="0"/>
              <a:t>We will develop the initial web pages</a:t>
            </a:r>
          </a:p>
          <a:p>
            <a:r>
              <a:rPr lang="en-US" dirty="0" smtClean="0"/>
              <a:t>Ensure that each page can complete its main function</a:t>
            </a:r>
          </a:p>
          <a:p>
            <a:r>
              <a:rPr lang="en-US" dirty="0" smtClean="0"/>
              <a:t>Then link the pages together so they can be easily traversed through</a:t>
            </a:r>
          </a:p>
          <a:p>
            <a:r>
              <a:rPr lang="en-US" dirty="0" smtClean="0"/>
              <a:t>Create the database</a:t>
            </a:r>
          </a:p>
          <a:p>
            <a:r>
              <a:rPr lang="en-US" dirty="0" smtClean="0"/>
              <a:t>Ensure the pages can access the database as necessary</a:t>
            </a:r>
          </a:p>
          <a:p>
            <a:r>
              <a:rPr lang="en-US" dirty="0" smtClean="0"/>
              <a:t>Create a login and password security measure (including encryption)</a:t>
            </a:r>
          </a:p>
          <a:p>
            <a:r>
              <a:rPr lang="en-US" dirty="0" smtClean="0"/>
              <a:t>Edit the site as needed to ensure simple and easy navigation</a:t>
            </a:r>
          </a:p>
          <a:p>
            <a:endParaRPr lang="en-US" dirty="0" smtClean="0"/>
          </a:p>
          <a:p>
            <a:endParaRPr lang="en-US" dirty="0"/>
          </a:p>
        </p:txBody>
      </p:sp>
    </p:spTree>
    <p:extLst>
      <p:ext uri="{BB962C8B-B14F-4D97-AF65-F5344CB8AC3E}">
        <p14:creationId xmlns:p14="http://schemas.microsoft.com/office/powerpoint/2010/main" val="347583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People leaving</a:t>
            </a:r>
          </a:p>
          <a:p>
            <a:pPr lvl="1"/>
            <a:r>
              <a:rPr lang="en-US" dirty="0"/>
              <a:t>2 people have already left the team/class</a:t>
            </a:r>
          </a:p>
          <a:p>
            <a:pPr lvl="1"/>
            <a:r>
              <a:rPr lang="en-US" dirty="0"/>
              <a:t>We will divide work as needed if this continues to occur</a:t>
            </a:r>
            <a:r>
              <a:rPr lang="en-US" dirty="0" smtClean="0"/>
              <a:t>.</a:t>
            </a:r>
          </a:p>
          <a:p>
            <a:r>
              <a:rPr lang="en-US" dirty="0" smtClean="0"/>
              <a:t>Too large of a scope</a:t>
            </a:r>
          </a:p>
          <a:p>
            <a:pPr lvl="1"/>
            <a:r>
              <a:rPr lang="en-US" dirty="0" smtClean="0"/>
              <a:t>We initially wanted to work on a different project and realized the scope would be too large given the time of the class and difficulty of the project</a:t>
            </a:r>
          </a:p>
          <a:p>
            <a:pPr lvl="1"/>
            <a:r>
              <a:rPr lang="en-US" dirty="0" smtClean="0"/>
              <a:t>Should this be a problem with this project we will reevaluate what is necessary and cut down on unneeded features</a:t>
            </a:r>
          </a:p>
          <a:p>
            <a:r>
              <a:rPr lang="en-US" dirty="0" smtClean="0"/>
              <a:t>Disagreements within the team</a:t>
            </a:r>
          </a:p>
          <a:p>
            <a:pPr lvl="1"/>
            <a:r>
              <a:rPr lang="en-US" dirty="0" smtClean="0"/>
              <a:t>While disagreements will occur, we will attempt to work together as a group to discuss and vote if necessary to resolve our differences.</a:t>
            </a:r>
          </a:p>
        </p:txBody>
      </p:sp>
    </p:spTree>
    <p:extLst>
      <p:ext uri="{BB962C8B-B14F-4D97-AF65-F5344CB8AC3E}">
        <p14:creationId xmlns:p14="http://schemas.microsoft.com/office/powerpoint/2010/main" val="1653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lstStyle/>
          <a:p>
            <a:r>
              <a:rPr lang="en-US" dirty="0" smtClean="0"/>
              <a:t>We hope for the timeline to progress smoothly in the following manner:</a:t>
            </a:r>
          </a:p>
          <a:p>
            <a:pPr lvl="1"/>
            <a:r>
              <a:rPr lang="en-US" dirty="0" smtClean="0"/>
              <a:t>Iteration 1: 20 hours each</a:t>
            </a:r>
          </a:p>
          <a:p>
            <a:pPr lvl="2"/>
            <a:r>
              <a:rPr lang="en-US" dirty="0"/>
              <a:t>Setting up the sites and working on connecting them to each other and the database will take time. </a:t>
            </a:r>
            <a:endParaRPr lang="en-US" dirty="0" smtClean="0"/>
          </a:p>
          <a:p>
            <a:pPr lvl="1"/>
            <a:r>
              <a:rPr lang="en-US" dirty="0" smtClean="0"/>
              <a:t>Iteration 2: 20 hours each</a:t>
            </a:r>
          </a:p>
          <a:p>
            <a:pPr lvl="2"/>
            <a:r>
              <a:rPr lang="en-US" dirty="0" smtClean="0"/>
              <a:t>Here we wish to incorporate the security measures and if possible the calendar system as those will be complicated</a:t>
            </a:r>
          </a:p>
          <a:p>
            <a:pPr lvl="1"/>
            <a:r>
              <a:rPr lang="en-US" dirty="0" smtClean="0"/>
              <a:t>Final Iteration: 10 hours each</a:t>
            </a:r>
          </a:p>
          <a:p>
            <a:pPr lvl="2"/>
            <a:r>
              <a:rPr lang="en-US" dirty="0" smtClean="0"/>
              <a:t>Preferably we would like this to be primarily composed of additional, non-necessary functions that enhance the project, but are not needed. </a:t>
            </a:r>
            <a:endParaRPr lang="en-US" dirty="0"/>
          </a:p>
          <a:p>
            <a:pPr lvl="2"/>
            <a:r>
              <a:rPr lang="en-US" dirty="0" smtClean="0"/>
              <a:t>Also work on any minor fixes or follow up on feedback</a:t>
            </a:r>
          </a:p>
          <a:p>
            <a:pPr lvl="2"/>
            <a:endParaRPr lang="en-US" dirty="0"/>
          </a:p>
        </p:txBody>
      </p:sp>
    </p:spTree>
    <p:extLst>
      <p:ext uri="{BB962C8B-B14F-4D97-AF65-F5344CB8AC3E}">
        <p14:creationId xmlns:p14="http://schemas.microsoft.com/office/powerpoint/2010/main" val="1292457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We will try and use a variety of tools to make our project flow smoothly</a:t>
            </a:r>
          </a:p>
          <a:p>
            <a:pPr lvl="1"/>
            <a:r>
              <a:rPr lang="en-US" dirty="0" err="1" smtClean="0"/>
              <a:t>Git</a:t>
            </a:r>
            <a:r>
              <a:rPr lang="en-US" dirty="0" smtClean="0"/>
              <a:t>/</a:t>
            </a:r>
            <a:r>
              <a:rPr lang="en-US" dirty="0" err="1" smtClean="0"/>
              <a:t>Github</a:t>
            </a:r>
            <a:endParaRPr lang="en-US" dirty="0" smtClean="0"/>
          </a:p>
          <a:p>
            <a:pPr lvl="1"/>
            <a:r>
              <a:rPr lang="en-US" dirty="0" err="1" smtClean="0"/>
              <a:t>TailwindCSS</a:t>
            </a:r>
            <a:endParaRPr lang="en-US" dirty="0" smtClean="0"/>
          </a:p>
          <a:p>
            <a:pPr lvl="1"/>
            <a:r>
              <a:rPr lang="en-US" dirty="0" smtClean="0"/>
              <a:t>MERN</a:t>
            </a:r>
          </a:p>
          <a:p>
            <a:pPr lvl="1"/>
            <a:r>
              <a:rPr lang="en-US" dirty="0" smtClean="0"/>
              <a:t>JIRA</a:t>
            </a:r>
          </a:p>
          <a:p>
            <a:pPr lvl="1"/>
            <a:r>
              <a:rPr lang="en-US" dirty="0" smtClean="0"/>
              <a:t>Deployment app</a:t>
            </a:r>
            <a:endParaRPr lang="en-US" dirty="0"/>
          </a:p>
        </p:txBody>
      </p:sp>
    </p:spTree>
    <p:extLst>
      <p:ext uri="{BB962C8B-B14F-4D97-AF65-F5344CB8AC3E}">
        <p14:creationId xmlns:p14="http://schemas.microsoft.com/office/powerpoint/2010/main" val="2613257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 plan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Metrics:</a:t>
            </a:r>
          </a:p>
          <a:p>
            <a:pPr lvl="1"/>
            <a:r>
              <a:rPr lang="en-US" dirty="0" smtClean="0"/>
              <a:t>It is hard to come up with metrics as we have not begun working on the actual project to much of a capacity at this time. We will reevaluate as needed.</a:t>
            </a:r>
          </a:p>
          <a:p>
            <a:r>
              <a:rPr lang="en-US" dirty="0" smtClean="0"/>
              <a:t>Coding standards</a:t>
            </a:r>
          </a:p>
          <a:p>
            <a:pPr lvl="1"/>
            <a:r>
              <a:rPr lang="en-US" dirty="0" smtClean="0"/>
              <a:t>We will practice traditional practices, such as using indentation within nested functions, </a:t>
            </a:r>
            <a:r>
              <a:rPr lang="en-US" dirty="0" err="1" smtClean="0"/>
              <a:t>camelCase</a:t>
            </a:r>
            <a:r>
              <a:rPr lang="en-US" dirty="0" smtClean="0"/>
              <a:t> for functions names, and naming conventions to make easy to understand functions.</a:t>
            </a:r>
          </a:p>
          <a:p>
            <a:r>
              <a:rPr lang="en-US" dirty="0" smtClean="0"/>
              <a:t>Code Review</a:t>
            </a:r>
          </a:p>
          <a:p>
            <a:pPr lvl="1"/>
            <a:r>
              <a:rPr lang="en-US" dirty="0" smtClean="0"/>
              <a:t>We will help each other review code. This is not only limited to the team leader, as everyone might have a useful analysis that differs from one another.</a:t>
            </a:r>
          </a:p>
          <a:p>
            <a:r>
              <a:rPr lang="en-US" dirty="0" smtClean="0"/>
              <a:t>Testing</a:t>
            </a:r>
          </a:p>
          <a:p>
            <a:pPr lvl="1"/>
            <a:r>
              <a:rPr lang="en-US" dirty="0" smtClean="0"/>
              <a:t>We will both manually test, and can use outside tools, such as </a:t>
            </a:r>
            <a:r>
              <a:rPr lang="en-US" dirty="0" err="1" smtClean="0"/>
              <a:t>codePen</a:t>
            </a:r>
            <a:r>
              <a:rPr lang="en-US" dirty="0" smtClean="0"/>
              <a:t> or </a:t>
            </a:r>
            <a:r>
              <a:rPr lang="en-US" dirty="0" err="1" smtClean="0"/>
              <a:t>JSfiddle</a:t>
            </a:r>
            <a:endParaRPr lang="en-US" dirty="0" smtClean="0"/>
          </a:p>
          <a:p>
            <a:r>
              <a:rPr lang="en-US" dirty="0" smtClean="0"/>
              <a:t>Defect management</a:t>
            </a:r>
          </a:p>
          <a:p>
            <a:pPr lvl="1"/>
            <a:r>
              <a:rPr lang="en-US" dirty="0" smtClean="0"/>
              <a:t>We can use tools within IDE’s, </a:t>
            </a:r>
            <a:r>
              <a:rPr lang="en-US" dirty="0" err="1" smtClean="0"/>
              <a:t>github</a:t>
            </a:r>
            <a:r>
              <a:rPr lang="en-US" dirty="0" smtClean="0"/>
              <a:t>, and use manual defect management as necessary.</a:t>
            </a:r>
          </a:p>
        </p:txBody>
      </p:sp>
    </p:spTree>
    <p:extLst>
      <p:ext uri="{BB962C8B-B14F-4D97-AF65-F5344CB8AC3E}">
        <p14:creationId xmlns:p14="http://schemas.microsoft.com/office/powerpoint/2010/main" val="2791982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753</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RCM Rental Car Management</vt:lpstr>
      <vt:lpstr>Project Overview: A business management system for rental companies.</vt:lpstr>
      <vt:lpstr>Related Work</vt:lpstr>
      <vt:lpstr>High Level Requirements</vt:lpstr>
      <vt:lpstr>Management Plan</vt:lpstr>
      <vt:lpstr>Risk Management</vt:lpstr>
      <vt:lpstr>Timeline</vt:lpstr>
      <vt:lpstr>Tools</vt:lpstr>
      <vt:lpstr>Quality assurance plan</vt:lpstr>
      <vt:lpstr>A brief look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Nickolas Cruz</dc:creator>
  <cp:lastModifiedBy>Nickolas Cruz</cp:lastModifiedBy>
  <cp:revision>11</cp:revision>
  <dcterms:created xsi:type="dcterms:W3CDTF">2023-09-12T19:47:25Z</dcterms:created>
  <dcterms:modified xsi:type="dcterms:W3CDTF">2023-09-14T04:33:39Z</dcterms:modified>
</cp:coreProperties>
</file>