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75" r:id="rId3"/>
    <p:sldId id="266" r:id="rId4"/>
    <p:sldId id="268" r:id="rId5"/>
    <p:sldId id="276" r:id="rId6"/>
    <p:sldId id="277" r:id="rId7"/>
    <p:sldId id="278" r:id="rId8"/>
    <p:sldId id="269" r:id="rId9"/>
    <p:sldId id="280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olas Cruz" initials="NC" lastIdx="10" clrIdx="0">
    <p:extLst>
      <p:ext uri="{19B8F6BF-5375-455C-9EA6-DF929625EA0E}">
        <p15:presenceInfo xmlns:p15="http://schemas.microsoft.com/office/powerpoint/2012/main" userId="6199865442ee76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82789-0BB9-497E-937A-F5095A0252A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A6B3-9FD5-4DDB-B7CF-7927ADB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MERN – Mongo</a:t>
            </a:r>
            <a:r>
              <a:rPr lang="en-US" baseline="0" dirty="0" smtClean="0"/>
              <a:t> Database, Express, React, Node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NextJS</a:t>
            </a:r>
            <a:r>
              <a:rPr lang="en-US" baseline="0" dirty="0" smtClean="0"/>
              <a:t> is a consolidated 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ReactJS</a:t>
            </a:r>
            <a:r>
              <a:rPr lang="en-US" baseline="0" dirty="0" smtClean="0"/>
              <a:t> framework that has its own built-in server, which means we no longer need Express in our project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 are using </a:t>
            </a:r>
            <a:r>
              <a:rPr lang="en-US" baseline="0" dirty="0" err="1" smtClean="0"/>
              <a:t>Vercel</a:t>
            </a:r>
            <a:r>
              <a:rPr lang="en-US" baseline="0" dirty="0" smtClean="0"/>
              <a:t> as our web hosting platform, which as you can see from the architecture diagram on the right, is integrated with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and allows for easy deployment to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A6B3-9FD5-4DDB-B7CF-7927ADBDB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 &gt;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A6B3-9FD5-4DDB-B7CF-7927ADBDB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</a:t>
            </a:r>
            <a:r>
              <a:rPr lang="en-US" dirty="0" smtClean="0"/>
              <a:t>onfigured the handler to</a:t>
            </a:r>
            <a:r>
              <a:rPr lang="en-US" baseline="0" dirty="0" smtClean="0"/>
              <a:t> use JWT to manage sessions, but we do not yet have user sessions implemented across different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A6B3-9FD5-4DDB-B7CF-7927ADBDB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was set</a:t>
            </a:r>
            <a:r>
              <a:rPr lang="en-US" baseline="0" dirty="0" smtClean="0"/>
              <a:t> up to deploy to </a:t>
            </a:r>
            <a:r>
              <a:rPr lang="en-US" baseline="0" dirty="0" err="1" smtClean="0"/>
              <a:t>Vercel</a:t>
            </a:r>
            <a:r>
              <a:rPr lang="en-US" baseline="0" dirty="0" smtClean="0"/>
              <a:t>. Every pull request enforces successful deployment and good coding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A6B3-9FD5-4DDB-B7CF-7927ADBDB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0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5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2A1F-ABAA-4B32-833D-554D4CC6E8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FC1F-9C75-49C4-9F65-6F52E1E32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Iteration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Rental Car Management (RCM)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Rocket (Team 6</a:t>
            </a:r>
            <a:r>
              <a:rPr lang="en-US" dirty="0" smtClean="0"/>
              <a:t>)</a:t>
            </a:r>
          </a:p>
          <a:p>
            <a:r>
              <a:rPr lang="en-US" sz="1600" dirty="0" smtClean="0"/>
              <a:t>Alisa Belousova, </a:t>
            </a:r>
            <a:r>
              <a:rPr lang="en-US" sz="1600" dirty="0" err="1" smtClean="0"/>
              <a:t>Cangqing</a:t>
            </a:r>
            <a:r>
              <a:rPr lang="en-US" sz="1600" dirty="0" smtClean="0"/>
              <a:t> (Kris) Wang, </a:t>
            </a:r>
            <a:r>
              <a:rPr lang="en-US" sz="1600" dirty="0" err="1" smtClean="0"/>
              <a:t>Chenghao</a:t>
            </a:r>
            <a:r>
              <a:rPr lang="en-US" sz="1600" dirty="0" smtClean="0"/>
              <a:t> (Steven) Ye, Devon Dudley, and Nickolas Cruz</a:t>
            </a:r>
          </a:p>
        </p:txBody>
      </p:sp>
    </p:spTree>
    <p:extLst>
      <p:ext uri="{BB962C8B-B14F-4D97-AF65-F5344CB8AC3E}">
        <p14:creationId xmlns:p14="http://schemas.microsoft.com/office/powerpoint/2010/main" val="21156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user session management</a:t>
            </a:r>
          </a:p>
          <a:p>
            <a:r>
              <a:rPr lang="en-US" dirty="0" smtClean="0"/>
              <a:t>Complete the Car Management Page</a:t>
            </a:r>
          </a:p>
          <a:p>
            <a:r>
              <a:rPr lang="en-US" dirty="0" smtClean="0"/>
              <a:t>Develop Add Car page</a:t>
            </a:r>
          </a:p>
          <a:p>
            <a:r>
              <a:rPr lang="en-US" dirty="0" smtClean="0"/>
              <a:t>Develop Edit Car page</a:t>
            </a:r>
          </a:p>
          <a:p>
            <a:r>
              <a:rPr lang="en-US" dirty="0" smtClean="0"/>
              <a:t>Develop Maintenance page</a:t>
            </a:r>
          </a:p>
          <a:p>
            <a:r>
              <a:rPr lang="en-US" dirty="0" smtClean="0"/>
              <a:t>Develop Edit Maintenance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NextJS</a:t>
            </a:r>
            <a:endParaRPr lang="en-US" dirty="0" smtClean="0"/>
          </a:p>
          <a:p>
            <a:pPr lvl="1"/>
            <a:r>
              <a:rPr lang="en-US" dirty="0" err="1" smtClean="0"/>
              <a:t>ReactJS</a:t>
            </a:r>
            <a:r>
              <a:rPr lang="en-US" dirty="0" smtClean="0"/>
              <a:t> Frontend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 Backend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 smtClean="0"/>
              <a:t>Database storage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Vercel</a:t>
            </a:r>
            <a:endParaRPr lang="en-US" dirty="0" smtClean="0"/>
          </a:p>
          <a:p>
            <a:pPr lvl="1"/>
            <a:r>
              <a:rPr lang="en-US" dirty="0" smtClean="0"/>
              <a:t>Web hosting platform</a:t>
            </a:r>
          </a:p>
        </p:txBody>
      </p:sp>
      <p:pic>
        <p:nvPicPr>
          <p:cNvPr id="1026" name="Picture 2" descr="How to Deploy Next.js with Vercel | Mitrai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496181" cy="390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Develop </a:t>
            </a:r>
            <a:r>
              <a:rPr lang="en-US" dirty="0"/>
              <a:t>user registration system</a:t>
            </a:r>
          </a:p>
          <a:p>
            <a:r>
              <a:rPr lang="en-US" dirty="0"/>
              <a:t>Implement form validation</a:t>
            </a:r>
          </a:p>
          <a:p>
            <a:r>
              <a:rPr lang="en-US" dirty="0"/>
              <a:t>Develop user login system</a:t>
            </a:r>
          </a:p>
          <a:p>
            <a:r>
              <a:rPr lang="en-US" dirty="0"/>
              <a:t>Implement session management</a:t>
            </a:r>
          </a:p>
          <a:p>
            <a:r>
              <a:rPr lang="en-US" dirty="0"/>
              <a:t>Conduct security testing</a:t>
            </a:r>
          </a:p>
          <a:p>
            <a:r>
              <a:rPr lang="en-US" dirty="0"/>
              <a:t>Conduct manual testing for registration and </a:t>
            </a:r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6747" cy="4351338"/>
          </a:xfrm>
        </p:spPr>
        <p:txBody>
          <a:bodyPr>
            <a:normAutofit/>
          </a:bodyPr>
          <a:lstStyle/>
          <a:p>
            <a:r>
              <a:rPr lang="en-US" dirty="0"/>
              <a:t>Database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CS673-CarRental </a:t>
            </a:r>
            <a:r>
              <a:rPr lang="en-US" dirty="0" smtClean="0"/>
              <a:t>created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n-US" dirty="0" smtClean="0"/>
              <a:t> created to store user information</a:t>
            </a:r>
          </a:p>
          <a:p>
            <a:pPr lvl="2"/>
            <a:r>
              <a:rPr lang="en-US" dirty="0" err="1" smtClean="0"/>
              <a:t>firstname</a:t>
            </a:r>
            <a:r>
              <a:rPr lang="en-US" dirty="0" smtClean="0"/>
              <a:t>	 (string)</a:t>
            </a:r>
          </a:p>
          <a:p>
            <a:pPr lvl="2"/>
            <a:r>
              <a:rPr lang="en-US" dirty="0" err="1" smtClean="0"/>
              <a:t>lastname</a:t>
            </a:r>
            <a:r>
              <a:rPr lang="en-US" dirty="0" smtClean="0"/>
              <a:t>	 (string)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mail		 (string)</a:t>
            </a:r>
          </a:p>
          <a:p>
            <a:pPr lvl="2"/>
            <a:r>
              <a:rPr lang="en-US" dirty="0" smtClean="0"/>
              <a:t>password	 (string)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ate		 (date)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2" y="2255517"/>
            <a:ext cx="5484565" cy="31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832" cy="4351338"/>
          </a:xfrm>
        </p:spPr>
        <p:txBody>
          <a:bodyPr>
            <a:normAutofit/>
          </a:bodyPr>
          <a:lstStyle/>
          <a:p>
            <a:r>
              <a:rPr lang="en-US" dirty="0"/>
              <a:t>Develop user login system</a:t>
            </a:r>
          </a:p>
          <a:p>
            <a:pPr lvl="1"/>
            <a:r>
              <a:rPr lang="en-US" dirty="0" smtClean="0"/>
              <a:t>Input values are compared against database records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Develop user registration system</a:t>
            </a:r>
          </a:p>
          <a:p>
            <a:pPr lvl="1"/>
            <a:r>
              <a:rPr lang="en-US" dirty="0" smtClean="0"/>
              <a:t>Input values are successfully inserted into the database</a:t>
            </a:r>
          </a:p>
          <a:p>
            <a:pPr lvl="1"/>
            <a:r>
              <a:rPr lang="en-US" dirty="0" smtClean="0"/>
              <a:t>Password is hashed prior to storage in database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962" y="4001294"/>
            <a:ext cx="4649838" cy="2208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962" y="1539161"/>
            <a:ext cx="4649838" cy="21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53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/>
              <a:t>form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All fields are required for both sign in and sign up page</a:t>
            </a:r>
          </a:p>
          <a:p>
            <a:pPr lvl="1"/>
            <a:r>
              <a:rPr lang="en-US" dirty="0" smtClean="0"/>
              <a:t>Passwords must be between 3 and 20 characters</a:t>
            </a:r>
          </a:p>
          <a:p>
            <a:pPr lvl="1"/>
            <a:r>
              <a:rPr lang="en-US" dirty="0" smtClean="0"/>
              <a:t>Cannot register an email twice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/>
              <a:t>session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Using JWT to keep track of session (in progress)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962" y="1690688"/>
            <a:ext cx="4649838" cy="216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962" y="4086490"/>
            <a:ext cx="4649838" cy="21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530" cy="4351338"/>
          </a:xfrm>
        </p:spPr>
        <p:txBody>
          <a:bodyPr>
            <a:normAutofit/>
          </a:bodyPr>
          <a:lstStyle/>
          <a:p>
            <a:r>
              <a:rPr lang="en-US" dirty="0"/>
              <a:t>Conduct manual testing for registration and login</a:t>
            </a:r>
          </a:p>
          <a:p>
            <a:pPr lvl="1"/>
            <a:r>
              <a:rPr lang="en-US" dirty="0"/>
              <a:t>Successful user creation and login validation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Conduct security testing</a:t>
            </a:r>
          </a:p>
          <a:p>
            <a:pPr lvl="1"/>
            <a:r>
              <a:rPr lang="en-US" dirty="0"/>
              <a:t>0 Vulnerabilities Found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15" y="1825625"/>
            <a:ext cx="5408916" cy="28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Development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/>
              <a:t>UI </a:t>
            </a:r>
            <a:r>
              <a:rPr lang="en-US" dirty="0" smtClean="0"/>
              <a:t>skeleton</a:t>
            </a:r>
          </a:p>
          <a:p>
            <a:pPr lvl="1"/>
            <a:r>
              <a:rPr lang="en-US" dirty="0" smtClean="0"/>
              <a:t>Navigation (Layout, Formatting)</a:t>
            </a:r>
          </a:p>
          <a:p>
            <a:pPr lvl="1"/>
            <a:r>
              <a:rPr lang="en-US" dirty="0" smtClean="0"/>
              <a:t>Car management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944"/>
          <a:stretch/>
        </p:blipFill>
        <p:spPr>
          <a:xfrm>
            <a:off x="1079648" y="3245059"/>
            <a:ext cx="10032704" cy="30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Development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2124" cy="1572204"/>
          </a:xfrm>
        </p:spPr>
        <p:txBody>
          <a:bodyPr/>
          <a:lstStyle/>
          <a:p>
            <a:r>
              <a:rPr lang="en-US" dirty="0" smtClean="0"/>
              <a:t>CI/CD Configuration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integration with </a:t>
            </a:r>
            <a:r>
              <a:rPr lang="en-US" dirty="0" err="1" smtClean="0"/>
              <a:t>Vercel</a:t>
            </a:r>
            <a:endParaRPr lang="en-US" dirty="0" smtClean="0"/>
          </a:p>
          <a:p>
            <a:pPr lvl="1"/>
            <a:r>
              <a:rPr lang="en-US" dirty="0" err="1" smtClean="0"/>
              <a:t>Linting</a:t>
            </a:r>
            <a:r>
              <a:rPr lang="en-US" dirty="0" smtClean="0"/>
              <a:t> and Testing requirements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23" y="3397829"/>
            <a:ext cx="795448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310</Words>
  <Application>Microsoft Office PowerPoint</Application>
  <PresentationFormat>Widescreen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Iteration 1 Rental Car Management (RCM)</vt:lpstr>
      <vt:lpstr>Architectural Design</vt:lpstr>
      <vt:lpstr>Development Goals:</vt:lpstr>
      <vt:lpstr>Development Achievements</vt:lpstr>
      <vt:lpstr>Development Achievements</vt:lpstr>
      <vt:lpstr>Development Achievements</vt:lpstr>
      <vt:lpstr>Development Achievements</vt:lpstr>
      <vt:lpstr>Additional Development Achievements</vt:lpstr>
      <vt:lpstr>Additional Development Achievements</vt:lpstr>
      <vt:lpstr>Future Work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Nickolas Cruz</dc:creator>
  <cp:lastModifiedBy>Nickolas Cruz</cp:lastModifiedBy>
  <cp:revision>26</cp:revision>
  <dcterms:created xsi:type="dcterms:W3CDTF">2023-09-12T19:47:25Z</dcterms:created>
  <dcterms:modified xsi:type="dcterms:W3CDTF">2023-09-26T07:38:08Z</dcterms:modified>
</cp:coreProperties>
</file>