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2CCA43-B3E5-4518-88E4-1599A5562B5D}">
  <a:tblStyle styleId="{7A2CCA43-B3E5-4518-88E4-1599A5562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vision</a:t>
            </a:r>
            <a:r>
              <a:rPr lang="en"/>
              <a:t> as driven by Jordany was that we would combine with the other groups for the purpose of providing various microservices that would all later be coupled together to provide a larger offering.  As a team we took on the User management &amp; Notification Management system.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e69cbf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1e69cbf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- will we eventually have a Postman screenshot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one, and so if we add it later, that miht be fine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6c2c8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66c2c8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 to present on Sonarqube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1e69cbf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1e69cbf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e69cbf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1e69cbf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- Jim to provide broad overview that “As you can see here, each of us encountered various challenges, and yet with collaboration and patience we ended up producing a decent result”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1e69cbf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1e69cbf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1e69cbf3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1e69cbf3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/>
              <a:t>pivotal</a:t>
            </a:r>
            <a:r>
              <a:rPr lang="en"/>
              <a:t> tracker- icebox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1e69cbf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1e69cbf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673e5a8f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673e5a8f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d6fbe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d6fbe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suggest that between Sherry and Jordany that they discuss at beginning what was the overall goal of our Project.  Then hand to Jim re:  Testing and Metrics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e69cbf3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e69cbf3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to discuss here- both functional and non-functional requirements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1e69cbf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1e69cbf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Sherry: +API getaways(not able to complete)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1e69cbf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1e69cbf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1e69cbf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1e69cbf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e69cbf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1e69cbf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1e69cbf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1e69cbf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e69cbf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1e69cbf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Jordany:  reference: SPPP files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UMETCS673/project-teamfirst" TargetMode="External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u/3/folders/1-Rl6M_T8mZ0lL7wvXcNq5fZwLsJuvQG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cockroachlabs.cloud/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-usermanagment-service.onrender.com/swagger-ui/index.html#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7250" y="1075850"/>
            <a:ext cx="76881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1 - Spring-Alert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05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</a:t>
            </a:r>
            <a:r>
              <a:rPr lang="en" sz="1500"/>
              <a:t>ser Management &amp; Notification Management Services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Source code Repo: 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https://github.com/BUMETCS673/project-teamfirst</a:t>
            </a:r>
            <a:r>
              <a:rPr lang="en" sz="1500"/>
              <a:t> </a:t>
            </a:r>
            <a:endParaRPr sz="1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650" y="2138150"/>
            <a:ext cx="3080125" cy="1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3172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Testing-User Management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325" y="2078875"/>
            <a:ext cx="349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" y="1081588"/>
            <a:ext cx="4594776" cy="29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4660475" y="1482950"/>
            <a:ext cx="39987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: In UserManagement 51/62 tests passed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Junit Test : See the screenshot of a UserManagement Unit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Manual Test(Postman): See demo, or add screenshot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230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Notification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5" y="2691775"/>
            <a:ext cx="8839199" cy="235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25" y="1468997"/>
            <a:ext cx="1835325" cy="8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759" y="1425899"/>
            <a:ext cx="2373740" cy="9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990" y="1468999"/>
            <a:ext cx="1773510" cy="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805300" y="593725"/>
            <a:ext cx="227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95425" y="4079725"/>
            <a:ext cx="47721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Complete 13 points;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/>
              <a:t>Everyone played a vital role and made a lot contribution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0" y="1297000"/>
            <a:ext cx="9022600" cy="2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42875" y="56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&amp; Challenges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1450400"/>
            <a:ext cx="84708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7"/>
              <a:t>Lost 2 group members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Improve </a:t>
            </a:r>
            <a:r>
              <a:rPr lang="en" sz="4807"/>
              <a:t>collaboration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Learning Curve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e.g.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With Integration testing, more complex, uses more resources and had issues with security aspects of testing API integration:  Jim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Integrating different plugins, following video resources always facing the issue version has been outdated or Java version different than our current project: Chao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/>
              <a:t>Integrating SpringBoot with RabbitMQ ensuring that the notification service can scale to handle varying loads - Sherry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7650" y="65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&amp; Learn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27225" y="1764400"/>
            <a:ext cx="81054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67"/>
              <a:t>Be more realistic </a:t>
            </a:r>
            <a:endParaRPr sz="3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67"/>
              <a:t>e.g</a:t>
            </a:r>
            <a:endParaRPr sz="3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67"/>
              <a:t>Need to apply more agile aspects to my coding.  Need to code, then test, and refactor as I went along: Jim Penner </a:t>
            </a:r>
            <a:endParaRPr sz="3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67"/>
              <a:t>While applying new plugin, </a:t>
            </a:r>
            <a:r>
              <a:rPr lang="en" sz="3367"/>
              <a:t>it's</a:t>
            </a:r>
            <a:r>
              <a:rPr lang="en" sz="3367"/>
              <a:t> better to go through the whole process first, so that have a basic idea how long and difference it take to implement to our project.</a:t>
            </a:r>
            <a:endParaRPr sz="3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67"/>
              <a:t>Biggest learning is on SonarQube and Jacoco for testing and coverage:  Chao</a:t>
            </a:r>
            <a:endParaRPr sz="3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7650" y="62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50" y="1346700"/>
            <a:ext cx="4122425" cy="12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25" y="1283650"/>
            <a:ext cx="4438153" cy="3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838925" y="1460975"/>
            <a:ext cx="74817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Link: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Team1: Spring_Alert -&gt; Project Demos &amp; Presentation -&gt; Final videos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5" u="sng">
                <a:solidFill>
                  <a:schemeClr val="hlink"/>
                </a:solidFill>
                <a:hlinkClick r:id="rId3"/>
              </a:rPr>
              <a:t>https://drive.google.com/drive/u/3/folders/1-Rl6M_T8mZ0lL7wvXcNq5fZwLsJuvQGS</a:t>
            </a:r>
            <a:endParaRPr sz="12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073300" y="2060900"/>
            <a:ext cx="2734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809925" y="141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{7A2CCA43-B3E5-4518-88E4-1599A5562B5D}</a:tableStyleId>
              </a:tblPr>
              <a:tblGrid>
                <a:gridCol w="2525450"/>
                <a:gridCol w="5190625"/>
              </a:tblGrid>
              <a:tr h="5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Team Member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Role(s)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Jim Penner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Leader,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Jordany Arnaud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&amp; </a:t>
                      </a:r>
                      <a:r>
                        <a:rPr lang="en"/>
                        <a:t>Implement Leader, Security Leader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Chaozheng Zhu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Leader, </a:t>
                      </a:r>
                      <a:r>
                        <a:rPr lang="en">
                          <a:solidFill>
                            <a:srgbClr val="0D0D0D"/>
                          </a:solidFill>
                        </a:rPr>
                        <a:t>QA Leader</a:t>
                      </a:r>
                      <a:endParaRPr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Shenxiao(Sherry) 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 Leader, Design &amp; Implement Leader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56050" y="857600"/>
            <a:ext cx="39222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Sign 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User registration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View Profile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Manage profile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Management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Create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Add user(s) to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View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Delete group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Notification Service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S</a:t>
            </a:r>
            <a:r>
              <a:rPr lang="en" sz="1200"/>
              <a:t>end notification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View notification status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Update notification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Delete notification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00" y="43788"/>
            <a:ext cx="4175675" cy="50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5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5" y="639625"/>
            <a:ext cx="7459850" cy="42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44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flow - </a:t>
            </a:r>
            <a:r>
              <a:rPr lang="en"/>
              <a:t>Integration</a:t>
            </a:r>
            <a:r>
              <a:rPr lang="en"/>
              <a:t> with UI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6252"/>
          <a:stretch/>
        </p:blipFill>
        <p:spPr>
          <a:xfrm>
            <a:off x="234600" y="1462650"/>
            <a:ext cx="8839201" cy="336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75" y="1429550"/>
            <a:ext cx="25431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825750" y="535188"/>
            <a:ext cx="15057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75" u="sng">
                <a:solidFill>
                  <a:schemeClr val="hlink"/>
                </a:solidFill>
                <a:hlinkClick r:id="rId4"/>
              </a:rPr>
              <a:t>Cockroach</a:t>
            </a:r>
            <a:endParaRPr sz="50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275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637100" y="971450"/>
            <a:ext cx="22281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75"/>
              <a:t>Notification </a:t>
            </a:r>
            <a:r>
              <a:rPr lang="en" sz="1675"/>
              <a:t> Schema</a:t>
            </a:r>
            <a:endParaRPr sz="1675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350" y="50025"/>
            <a:ext cx="589800" cy="4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6538" y="50025"/>
            <a:ext cx="676912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113275" y="535200"/>
            <a:ext cx="15057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75"/>
              <a:t>PostgreSQL</a:t>
            </a:r>
            <a:endParaRPr sz="50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275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27" y="1131375"/>
            <a:ext cx="5896600" cy="38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558975" y="648938"/>
            <a:ext cx="22281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75"/>
              <a:t>User Management</a:t>
            </a:r>
            <a:endParaRPr sz="167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599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Design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984100" y="567075"/>
            <a:ext cx="31599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User Management Service Swagger Doc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0" y="1005975"/>
            <a:ext cx="6138226" cy="38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600" y="3516300"/>
            <a:ext cx="58674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880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Design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5" y="722325"/>
            <a:ext cx="8005850" cy="40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2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65750" y="1197750"/>
            <a:ext cx="30885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Tech stacks:</a:t>
            </a:r>
            <a:endParaRPr sz="3750"/>
          </a:p>
          <a:p>
            <a:pPr indent="-3244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Spring boot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Cockroach for database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Docker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Rencher for the deployment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Git/GitHub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IntelliJ /Eclipse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Java 17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Swagger</a:t>
            </a:r>
            <a:endParaRPr sz="325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65750" y="3821225"/>
            <a:ext cx="33939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Branching</a:t>
            </a:r>
            <a:endParaRPr sz="3750"/>
          </a:p>
          <a:p>
            <a:pPr indent="-3152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Main branch : stable branch</a:t>
            </a:r>
            <a:endParaRPr sz="1948"/>
          </a:p>
          <a:p>
            <a:pPr indent="-3152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Branch per iteration</a:t>
            </a:r>
            <a:endParaRPr sz="325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276325" y="1197750"/>
            <a:ext cx="30885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Coding Standard</a:t>
            </a:r>
            <a:r>
              <a:rPr lang="en" sz="3750"/>
              <a:t>:</a:t>
            </a:r>
            <a:endParaRPr sz="3750"/>
          </a:p>
          <a:p>
            <a:pPr indent="-3244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Overall principles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Error handling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Logging</a:t>
            </a:r>
            <a:endParaRPr sz="1948"/>
          </a:p>
          <a:p>
            <a:pPr indent="-324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48"/>
              <a:t>API Design Standard</a:t>
            </a:r>
            <a:endParaRPr sz="194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