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vision</a:t>
            </a:r>
            <a:r>
              <a:rPr lang="en"/>
              <a:t> as driven by Jordany was that we would combine with the other groups for the purpose of providing various microservices that would all later be coupled together to provide a larger offering.  As a team we took on the User management &amp; Notification Management system.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d6fbe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d6fbe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Either Sherry or Jim to present for slide 1 &amp; 2 and then hand to Jordany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12a8d9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12a8d9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Jordany:  UI will call back end services, note that Redis is no longer in scope of project. We have worked on User Management end points and now moving on to Notification Service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dc687e3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dc687e3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Jordany to discuss the new account procedure here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ca8baa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4ca8baa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dc687e3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dc687e3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Jordany to discuss the </a:t>
            </a:r>
            <a:r>
              <a:rPr lang="en"/>
              <a:t>logic re:  where user already exists or where we have a new user set up.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dc687e3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dc687e3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Jordany to explain the IdentityProviderID issues and addressing the error with some code amendment.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0e13187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0e13187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teamfirst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Spring-Alert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05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Initial Presentation Iteration 2 - User Management &amp; Notification Management</a:t>
            </a:r>
            <a:endParaRPr sz="37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7"/>
              <a:t>Refer:  </a:t>
            </a:r>
            <a:r>
              <a:rPr lang="en" sz="2657" u="sng">
                <a:solidFill>
                  <a:schemeClr val="hlink"/>
                </a:solidFill>
                <a:hlinkClick r:id="rId3"/>
              </a:rPr>
              <a:t>https://github.com/BUMETCS673/project-teamfirst</a:t>
            </a:r>
            <a:r>
              <a:rPr lang="en" sz="2657"/>
              <a:t> for our latest files and minutes</a:t>
            </a:r>
            <a:endParaRPr sz="26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650" y="2138150"/>
            <a:ext cx="3080125" cy="1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Overview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39300" y="1344500"/>
            <a:ext cx="85047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Refine requirements 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Core Infrastructure and architecture design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Building out User Management and Notification Service including unit tests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Integration tests for User Management &amp; Notification Service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Commencing on STD and keeping records of testing metrics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CockroachDB for interaction with PostgresSQL for both services 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Set up OAuth2 authentication with Auth0.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Integrate with all Teams for Auth0 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100" y="4234500"/>
            <a:ext cx="1442875" cy="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: Updated High Level Design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75" y="1273800"/>
            <a:ext cx="6990075" cy="35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925" y="4261325"/>
            <a:ext cx="1420550" cy="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: </a:t>
            </a:r>
            <a:r>
              <a:rPr lang="en"/>
              <a:t>Continued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Example:  IndentityProviderId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5" y="1207525"/>
            <a:ext cx="78124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errors &amp; addressing: Overview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170125"/>
            <a:ext cx="7416199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9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Steps：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877175" y="1407025"/>
            <a:ext cx="48777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Tasks：</a:t>
            </a:r>
            <a:endParaRPr b="1"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integration tests further via mockito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permission setting with group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backend logic for storing preferences in PostgreSQL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RabbitMQ for delivering notifications through chosen channels.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group feature with notification service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notifications in PostgreSQL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end-to-end functionality.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sp>
        <p:nvSpPr>
          <p:cNvPr id="133" name="Google Shape;133;p20"/>
          <p:cNvSpPr txBox="1"/>
          <p:nvPr/>
        </p:nvSpPr>
        <p:spPr>
          <a:xfrm>
            <a:off x="406475" y="1438300"/>
            <a:ext cx="3611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features：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out user tests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Testing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notification to group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25" y="4261325"/>
            <a:ext cx="1420550" cy="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