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vision</a:t>
            </a:r>
            <a:r>
              <a:rPr lang="en"/>
              <a:t> as driven by Jordany was that we would combine with the other groups for the purpose of providing various microservices that would all later be coupled together to provide a larger offering.  As a team we took on the User management &amp; Notification Management system.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2d6fbe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2d6fbe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addition to the Notification service, we will also implement an API gateway using Spring Cloud Gateway. This gateway will serve as a centralized entry point for the notification service and all our other services.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2a8d9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2a8d9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dc687e3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dc687e3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dc687e3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dc687e3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dc687e3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dc687e3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274d5d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274d5d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0e13187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0e13187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UMETCS673/project-teamfir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5"/>
              <a:t>Initial Presentation Iteration 1 - User Management &amp; Notification Management</a:t>
            </a:r>
            <a:endParaRPr sz="37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7"/>
              <a:t>Refer:  </a:t>
            </a:r>
            <a:r>
              <a:rPr lang="en" sz="2657" u="sng">
                <a:solidFill>
                  <a:schemeClr val="hlink"/>
                </a:solidFill>
                <a:hlinkClick r:id="rId3"/>
              </a:rPr>
              <a:t>https://github.com/BUMETCS673/project-teamfirst</a:t>
            </a:r>
            <a:r>
              <a:rPr lang="en" sz="2657"/>
              <a:t> for our latest files and minutes</a:t>
            </a:r>
            <a:endParaRPr sz="26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 Overview 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39300" y="1344500"/>
            <a:ext cx="85047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Refine requirements 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Core Infrastructure and architecture design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Set up configuration environment for Spring Boot, RabbitMQ .etc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Implement Part of Core Features(User login, sign up, basic notification service)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Set up OAuth2 authentication with Keycloak.</a:t>
            </a:r>
            <a:endParaRPr b="1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: High Level Design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25" y="1155400"/>
            <a:ext cx="6678900" cy="39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: </a:t>
            </a:r>
            <a:r>
              <a:rPr lang="en"/>
              <a:t>Convention and Package Structure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89925" y="1287800"/>
            <a:ext cx="81240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standard naming convention for the services is “metscs673-&lt;name&gt;-service” and the basic package structure is: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“edu.bu.metcs673.&lt;service_name&gt;.api.models”: Contains the DTOs.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“edu.bu.metcs673.&lt;service_name&gt;.api.controllers”: Contains the controller classes.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“edu.bu.metcs673.&lt;service_name&gt;.api.exception.handler”: Defines the global exception handler. 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“edu.bu.metcs673.&lt;service_name&gt;.api.configs”: Contains all configuration classes.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“edu.bu.metcs673.&lt;service_name&gt;.api.models.entities”: Contains the entities/JPA classes. 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“edu.bu.metcs673.&lt;service_name&gt;.api.repositories”: Contains the data access repositories.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“edu.bu.metcs673.&lt;service_name&gt;.api.services”: Contains the service interfaces.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4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Trebuchet MS"/>
              <a:buChar char="●"/>
            </a:pPr>
            <a:r>
              <a:rPr lang="en" sz="130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“edu.bu.metcs673.&lt;service_name&gt;.api.services.impl”: Contains the business logic.</a:t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0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: Components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150" y="1370025"/>
            <a:ext cx="6764815" cy="35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Design: Overview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0" y="1395340"/>
            <a:ext cx="7891800" cy="313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75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Draft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75" y="1121675"/>
            <a:ext cx="68224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59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 Steps：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877175" y="1407025"/>
            <a:ext cx="48777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Tasks：</a:t>
            </a:r>
            <a:endParaRPr b="1"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 for retrieval in PostgreSQL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permission setting with group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backend logic for storing preferences in PostgreSQL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RabbitMQ for delivering notifications through chosen channels.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group feature with notification service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notifications in PostgreSQL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tests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62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5"/>
              <a:buFont typeface="Arial"/>
              <a:buChar char="●"/>
            </a:pPr>
            <a:r>
              <a:rPr lang="en" sz="13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end-to-end functionality.</a:t>
            </a:r>
            <a:endParaRPr sz="13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sp>
        <p:nvSpPr>
          <p:cNvPr id="130" name="Google Shape;130;p20"/>
          <p:cNvSpPr txBox="1"/>
          <p:nvPr/>
        </p:nvSpPr>
        <p:spPr>
          <a:xfrm>
            <a:off x="406475" y="1438300"/>
            <a:ext cx="3611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features：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 Group with Permission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notification to group member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Leave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