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/>
    <p:restoredTop sz="94656"/>
  </p:normalViewPr>
  <p:slideViewPr>
    <p:cSldViewPr snapToGrid="0" snapToObjects="1">
      <p:cViewPr varScale="1">
        <p:scale>
          <a:sx n="112" d="100"/>
          <a:sy n="112" d="100"/>
        </p:scale>
        <p:origin x="17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97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4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15492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5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757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81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4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980379"/>
            <a:ext cx="6270922" cy="2098226"/>
          </a:xfrm>
        </p:spPr>
        <p:txBody>
          <a:bodyPr/>
          <a:lstStyle/>
          <a:p>
            <a:r>
              <a:rPr dirty="0" err="1"/>
              <a:t>ResumAI</a:t>
            </a:r>
            <a:r>
              <a:rPr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 4 </a:t>
            </a:r>
            <a:r>
              <a:rPr lang="en-US" dirty="0"/>
              <a:t>- </a:t>
            </a:r>
            <a:r>
              <a:rPr b="1" dirty="0"/>
              <a:t>Iteration 2 Presentation</a:t>
            </a:r>
          </a:p>
          <a:p>
            <a:r>
              <a:rPr b="1" dirty="0"/>
              <a:t>Team Members</a:t>
            </a:r>
            <a:r>
              <a:rPr dirty="0"/>
              <a:t>: </a:t>
            </a:r>
            <a:r>
              <a:rPr dirty="0" err="1"/>
              <a:t>Amruth</a:t>
            </a:r>
            <a:r>
              <a:rPr dirty="0"/>
              <a:t>, </a:t>
            </a:r>
            <a:r>
              <a:rPr dirty="0" err="1"/>
              <a:t>Jaindra</a:t>
            </a:r>
            <a:r>
              <a:rPr dirty="0"/>
              <a:t>, Faizan, Tushar, Shubh, Hemant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Expanded Feature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Completed backend CRUD operations for job posting, resume management, and recruiter feedback.</a:t>
            </a:r>
          </a:p>
          <a:p>
            <a:r>
              <a:t>- Enhanced resume matching algorithm with added criteria: skills, experience, and keyword relevance.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Significant UI advancements, including the design and implementation of all main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frontend with backend services across multiple user 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Pages developed: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Applicant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Recruiter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Uploaded Resumes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Applicant Job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Recruiter Shortlists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and Backend 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Full-stack end-to-end testing for signup, job application, and notifications.</a:t>
            </a:r>
          </a:p>
          <a:p>
            <a:r>
              <a:t>- Automated tests for critical paths: resume upload and score calculation.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Optimized schema with indexes on ResumeMatch and Job Listings tables.</a:t>
            </a:r>
          </a:p>
          <a:p>
            <a:r>
              <a:t>- Added tables for recruiter feedback and application status tracking.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SQS used for real-time notifications on application milestones.</a:t>
            </a:r>
          </a:p>
          <a:p>
            <a:r>
              <a:t>- Asynchronous logging for backend to improve traceability.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Quality and CI/CD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Expanded GitHub Actions CI/CD pipeline with environment-specific deployments.</a:t>
            </a:r>
          </a:p>
          <a:p>
            <a:r>
              <a:t>- Added pull request checks for code coverage, linting, and style enforcement.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Keycloak security with multi-factor authentication for recruiters.</a:t>
            </a:r>
          </a:p>
          <a:p>
            <a:r>
              <a:t>- Enhanced JWT handling to ensure secure sessions for different user roles.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331</TotalTime>
  <Words>236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ResumAI Project</vt:lpstr>
      <vt:lpstr>Expanded Feature Implementation</vt:lpstr>
      <vt:lpstr>UI Developments</vt:lpstr>
      <vt:lpstr>Frontend and Backend Integration Testing</vt:lpstr>
      <vt:lpstr>Database Enhancements</vt:lpstr>
      <vt:lpstr>Event-Driven Notifications</vt:lpstr>
      <vt:lpstr>Code Quality and CI/CD Improvements</vt:lpstr>
      <vt:lpstr>Security and Authentication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Gopu, Jerome Amruth</cp:lastModifiedBy>
  <cp:revision>3</cp:revision>
  <dcterms:created xsi:type="dcterms:W3CDTF">2013-01-27T09:14:16Z</dcterms:created>
  <dcterms:modified xsi:type="dcterms:W3CDTF">2024-11-08T05:59:54Z</dcterms:modified>
  <cp:category/>
</cp:coreProperties>
</file>