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2411796" y="1764407"/>
            <a:ext cx="4320635" cy="23103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500" dirty="0" err="1">
                <a:solidFill>
                  <a:schemeClr val="tx1"/>
                </a:solidFill>
              </a:rPr>
              <a:t>ResumeAI</a:t>
            </a:r>
            <a:r>
              <a:rPr lang="en-US" sz="4500" dirty="0">
                <a:solidFill>
                  <a:schemeClr val="tx1"/>
                </a:solidFill>
              </a:rPr>
              <a:t>- ATS-Like Resume Reviewer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411796" y="4165152"/>
            <a:ext cx="4320635" cy="68207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CS673 Software Engineering | Team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 (2)</a:t>
            </a:r>
          </a:p>
        </p:txBody>
      </p:sp>
      <p:sp>
        <p:nvSpPr>
          <p:cNvPr id="1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800600" y="713313"/>
            <a:ext cx="371475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Analytics and metrics: View analytics such as the number of resume uploads, remaining uploads, and more.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Resume upload: Upload resumes for further analysis.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JD upload and score: Upload job descriptions and match them with resumes for scoring.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628650" y="838199"/>
            <a:ext cx="3143250" cy="5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 (3)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76749" y="838199"/>
            <a:ext cx="4538601" cy="5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Resume analysis (Applicant): View a detailed analysis of resumes against JDs to improve them.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Resume analysis and ranking (Recruiter): Recruiters can rank resumes based on JD scores to find the best matches.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Desirable Features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629150" y="804672"/>
            <a:ext cx="3915918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Keyword search: Recruiters can search for resumes based on specific keywords or tags.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Best resumes: Filter and get the best resumes from the system for a specific job description.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Optional Features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974609" y="1032987"/>
            <a:ext cx="3689331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Job listing management for recruiters, allowing them to upload and manage job listings.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Applicants can view job listings and apply for them.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AI-powered resume editing to help applicants tweak resumes for better JD matches.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628650" y="838199"/>
            <a:ext cx="3143250" cy="5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Nonfunctional Requirements</a:t>
            </a:r>
          </a:p>
        </p:txBody>
      </p:sp>
      <p:sp>
        <p:nvSpPr>
          <p:cNvPr id="1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76749" y="838199"/>
            <a:ext cx="4538601" cy="5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</a:rPr>
              <a:t>User and platform security: Protect data from unauthorized access and threats like DDoS attacks.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</a:rPr>
              <a:t>Reliability, maintainability, availability, and performance to ensure minimal downtime and high operational efficiency.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9" y="713313"/>
            <a:ext cx="394335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React, </a:t>
            </a:r>
            <a:r>
              <a:rPr lang="en-US" sz="2400" kern="1200" dirty="0" err="1">
                <a:solidFill>
                  <a:schemeClr val="tx1"/>
                </a:solidFill>
              </a:rPr>
              <a:t>Fastify</a:t>
            </a:r>
            <a:r>
              <a:rPr lang="en-US" sz="2400" kern="1200" dirty="0">
                <a:solidFill>
                  <a:schemeClr val="tx1"/>
                </a:solidFill>
              </a:rPr>
              <a:t>(NodeJS), TypeScript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Docker, PostgreSQL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GitHub Actions, AWS ECS, AWS </a:t>
            </a:r>
            <a:r>
              <a:rPr lang="en-US" sz="2400" kern="1200" dirty="0" err="1">
                <a:solidFill>
                  <a:schemeClr val="tx1"/>
                </a:solidFill>
              </a:rPr>
              <a:t>Cloudwatch</a:t>
            </a:r>
            <a:endParaRPr lang="en-US" sz="2400" kern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Configuration Management Plan</a:t>
            </a:r>
          </a:p>
        </p:txBody>
      </p:sp>
      <p:sp>
        <p:nvSpPr>
          <p:cNvPr id="1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629150" y="804672"/>
            <a:ext cx="3915918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Tools: Git and GitHub for version control.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Code Commit Guideline: Follow strict branching strategies, pull request reviews, and code formatting standards</a:t>
            </a:r>
            <a:r>
              <a:rPr lang="en-US" sz="1600" kern="12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xfrm>
            <a:off x="628650" y="838199"/>
            <a:ext cx="3143250" cy="5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CI/CD Plan</a:t>
            </a:r>
          </a:p>
        </p:txBody>
      </p:sp>
      <p:sp>
        <p:nvSpPr>
          <p:cNvPr id="1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76749" y="838199"/>
            <a:ext cx="4538601" cy="5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</a:rPr>
              <a:t>Use Docker containers via AWS ECS.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</a:rPr>
              <a:t>Continuous deployment through GitHub Actions for smooth deployment and management of updates.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Quality Assurance Plan</a:t>
            </a:r>
          </a:p>
        </p:txBody>
      </p:sp>
      <p:sp>
        <p:nvSpPr>
          <p:cNvPr id="1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800600" y="713313"/>
            <a:ext cx="371475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Use metrics such as lines of code (LOC), cyclomatic complexity, defect density, test pass rates, and story completion rates to monitor quality.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Mandatory code reviews for all pull requests, with at least two team members approving before merging.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9" y="713313"/>
            <a:ext cx="394335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Unit testing is required for all code, measured by code coverage.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Integration testing using GitFlow to ensure all features work well together.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React-specific tests to ensure UI matches Figma designs.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Image Gallery"/>
          <p:cNvGrpSpPr/>
          <p:nvPr/>
        </p:nvGrpSpPr>
        <p:grpSpPr>
          <a:xfrm>
            <a:off x="592667" y="643467"/>
            <a:ext cx="7958664" cy="5571065"/>
            <a:chOff x="0" y="0"/>
            <a:chExt cx="7366000" cy="5156200"/>
          </a:xfrm>
        </p:grpSpPr>
        <p:pic>
          <p:nvPicPr>
            <p:cNvPr id="97" name="Screenshot 2024-09-25 at 4.40.33 PM.png" descr="Screenshot 2024-09-25 at 4.40.33 PM.png"/>
            <p:cNvPicPr>
              <a:picLocks noChangeAspect="1"/>
            </p:cNvPicPr>
            <p:nvPr/>
          </p:nvPicPr>
          <p:blipFill>
            <a:blip r:embed="rId2"/>
            <a:srcRect l="9603" r="9603"/>
            <a:stretch>
              <a:fillRect/>
            </a:stretch>
          </p:blipFill>
          <p:spPr>
            <a:xfrm>
              <a:off x="0" y="0"/>
              <a:ext cx="7366000" cy="4685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" name="Caption"/>
            <p:cNvSpPr/>
            <p:nvPr/>
          </p:nvSpPr>
          <p:spPr>
            <a:xfrm>
              <a:off x="0" y="4762152"/>
              <a:ext cx="7366000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Defect Management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974609" y="1032987"/>
            <a:ext cx="3689331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Critical defects, like login failures, are treated as release blockers.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Feature design mismatches and small bugs are handled in subsequent iterations.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74" name="Freeform: Shape 16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6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6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Management</a:t>
            </a:r>
          </a:p>
        </p:txBody>
      </p:sp>
      <p:sp>
        <p:nvSpPr>
          <p:cNvPr id="1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629150" y="804672"/>
            <a:ext cx="3915918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Identified risks include cybersecurity threats, data breaches, platform downtime, and user error.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A risk management plan will be continuously updated in a Google Sheet.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The team will regularly monitor and mitigate identified risks.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2270943" y="991261"/>
            <a:ext cx="4316022" cy="18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sp>
        <p:nvSpPr>
          <p:cNvPr id="1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287809" y="2979336"/>
            <a:ext cx="4282290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Iteration 0: Setup, planning, and initial tasks such as defining functional requirements and tech stack.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Iteration 1-3: Gradual implementation of core and optional features, testing, and integration.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Continuous updates to the timeline as new iterations progress.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0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629150" y="804672"/>
            <a:ext cx="3915918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15468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44"/>
            </a:pPr>
            <a:r>
              <a:rPr lang="en-US" sz="1800" kern="1200" dirty="0" err="1">
                <a:solidFill>
                  <a:schemeClr val="tx1"/>
                </a:solidFill>
              </a:rPr>
              <a:t>ResumeAI</a:t>
            </a:r>
            <a:r>
              <a:rPr lang="en-US" sz="1800" kern="1200" dirty="0">
                <a:solidFill>
                  <a:schemeClr val="tx1"/>
                </a:solidFill>
              </a:rPr>
              <a:t> is an ATS-like resume reviewer providing advanced analytics for both recruiters and applicants.</a:t>
            </a:r>
          </a:p>
          <a:p>
            <a:pPr marL="315468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44"/>
            </a:pPr>
            <a:r>
              <a:rPr lang="en-US" sz="1800" kern="1200" dirty="0">
                <a:solidFill>
                  <a:schemeClr val="tx1"/>
                </a:solidFill>
              </a:rPr>
              <a:t>Recruiters get ranked resumes based on Job Descriptions (JDs) and insights for decision-making.</a:t>
            </a:r>
          </a:p>
          <a:p>
            <a:pPr marL="315468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44"/>
            </a:pPr>
            <a:r>
              <a:rPr lang="en-US" sz="1800" kern="1200" dirty="0">
                <a:solidFill>
                  <a:schemeClr val="tx1"/>
                </a:solidFill>
              </a:rPr>
              <a:t>Applicants can upload resumes and receive feedback for improvement.</a:t>
            </a:r>
          </a:p>
          <a:p>
            <a:pPr marL="315468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44"/>
            </a:pPr>
            <a:r>
              <a:rPr lang="en-US" sz="1800" kern="1200" dirty="0">
                <a:solidFill>
                  <a:schemeClr val="tx1"/>
                </a:solidFill>
              </a:rPr>
              <a:t>Both have personal dashboards with analytics to improve the recruitment process.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Image Gallery"/>
          <p:cNvGrpSpPr/>
          <p:nvPr/>
        </p:nvGrpSpPr>
        <p:grpSpPr>
          <a:xfrm>
            <a:off x="592667" y="643467"/>
            <a:ext cx="7958664" cy="5571065"/>
            <a:chOff x="0" y="0"/>
            <a:chExt cx="7366000" cy="5156200"/>
          </a:xfrm>
        </p:grpSpPr>
        <p:pic>
          <p:nvPicPr>
            <p:cNvPr id="104" name="Screenshot 2024-09-25 at 4.40.04 PM.png" descr="Screenshot 2024-09-25 at 4.40.04 PM.png"/>
            <p:cNvPicPr>
              <a:picLocks noChangeAspect="1"/>
            </p:cNvPicPr>
            <p:nvPr/>
          </p:nvPicPr>
          <p:blipFill>
            <a:blip r:embed="rId2"/>
            <a:srcRect l="10755" r="10755"/>
            <a:stretch>
              <a:fillRect/>
            </a:stretch>
          </p:blipFill>
          <p:spPr>
            <a:xfrm>
              <a:off x="0" y="0"/>
              <a:ext cx="7366000" cy="4685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" name="Caption"/>
            <p:cNvSpPr/>
            <p:nvPr/>
          </p:nvSpPr>
          <p:spPr>
            <a:xfrm>
              <a:off x="0" y="4762152"/>
              <a:ext cx="7366000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493776">
                <a:spcAft>
                  <a:spcPts val="600"/>
                </a:spcAft>
              </a:pPr>
              <a:endParaRPr dirty="0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974609" y="1032987"/>
            <a:ext cx="3689331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18897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76"/>
            </a:pPr>
            <a:r>
              <a:rPr lang="en-US" sz="1700" kern="1200" dirty="0">
                <a:solidFill>
                  <a:schemeClr val="tx1"/>
                </a:solidFill>
              </a:rPr>
              <a:t>Job applicants often face unclear insights about their competencies and recruitment criteria.</a:t>
            </a:r>
          </a:p>
          <a:p>
            <a:pPr marL="318897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76"/>
            </a:pPr>
            <a:r>
              <a:rPr lang="en-US" sz="1700" kern="1200" dirty="0">
                <a:solidFill>
                  <a:schemeClr val="tx1"/>
                </a:solidFill>
              </a:rPr>
              <a:t>Recruiters spend only 6-8 seconds per resume, leading to a lack of thorough evaluation.</a:t>
            </a:r>
          </a:p>
          <a:p>
            <a:pPr marL="318897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76"/>
            </a:pPr>
            <a:r>
              <a:rPr lang="en-US" sz="1700" kern="1200" dirty="0" err="1">
                <a:solidFill>
                  <a:schemeClr val="tx1"/>
                </a:solidFill>
              </a:rPr>
              <a:t>ResumeAI</a:t>
            </a:r>
            <a:r>
              <a:rPr lang="en-US" sz="1700" kern="1200" dirty="0">
                <a:solidFill>
                  <a:schemeClr val="tx1"/>
                </a:solidFill>
              </a:rPr>
              <a:t> aims to enhance transparency for applicants and offer recruiters tools to better shortlist candidates.</a:t>
            </a:r>
          </a:p>
          <a:p>
            <a:pPr marL="318897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76"/>
            </a:pPr>
            <a:r>
              <a:rPr lang="en-US" sz="1700" kern="1200" dirty="0">
                <a:solidFill>
                  <a:schemeClr val="tx1"/>
                </a:solidFill>
              </a:rPr>
              <a:t>A more streamlined lifecycle ensures better matches between job descriptions and candidates.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Purpose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629150" y="804672"/>
            <a:ext cx="3915918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18897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76"/>
            </a:pPr>
            <a:r>
              <a:rPr lang="en-US" sz="1800" kern="1200" dirty="0">
                <a:solidFill>
                  <a:schemeClr val="tx1"/>
                </a:solidFill>
              </a:rPr>
              <a:t>12.4 million Americans are estimated to be searching for jobs in the upcoming year.</a:t>
            </a:r>
          </a:p>
          <a:p>
            <a:pPr marL="318897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76"/>
            </a:pPr>
            <a:r>
              <a:rPr lang="en-US" sz="1800" kern="1200" dirty="0">
                <a:solidFill>
                  <a:schemeClr val="tx1"/>
                </a:solidFill>
              </a:rPr>
              <a:t>Recruiters spend minimal time reviewing resumes, and applicants take an average of 5 months to find jobs.</a:t>
            </a:r>
          </a:p>
          <a:p>
            <a:pPr marL="318897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976"/>
            </a:pPr>
            <a:r>
              <a:rPr lang="en-US" sz="1800" kern="1200" dirty="0" err="1">
                <a:solidFill>
                  <a:schemeClr val="tx1"/>
                </a:solidFill>
              </a:rPr>
              <a:t>ResumeAI</a:t>
            </a:r>
            <a:r>
              <a:rPr lang="en-US" sz="1800" kern="1200" dirty="0">
                <a:solidFill>
                  <a:schemeClr val="tx1"/>
                </a:solidFill>
              </a:rPr>
              <a:t> aims to reduce this inefficiency by providing better insights for both recruiters and applicants, increasing job matches and ensuring a fair recruitment process.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Potential Users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4419" y="2890979"/>
            <a:ext cx="7375161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All job seekers, ranging from entry-level to experienced professionals.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Recruiters looking for a tool to efficiently evaluate and rank resumes based on job descriptions.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Functionality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974609" y="1032987"/>
            <a:ext cx="3689331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</a:rPr>
              <a:t>Upload resumes and job descriptions (JDs) for detailed analysis.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</a:rPr>
              <a:t>Rank resumes based on how well they match a JD.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</a:rPr>
              <a:t>Provide applicants with analytics to help them improve their resumes.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</a:rPr>
              <a:t>Personal dashboards for both recruiters and applicants to manage information.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xfrm>
            <a:off x="628650" y="838199"/>
            <a:ext cx="3143250" cy="5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 (1)</a:t>
            </a:r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76749" y="838199"/>
            <a:ext cx="4538601" cy="5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Signup: As a recruiter or an applicant, I want to create an account so I can access the dashboard.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Login: As a user, I want to log in and view the custom dashboard for my profile.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</a:rPr>
              <a:t>Manage account and subscription: View and manage profiles, subscription plans, and more.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798</Words>
  <Application>Microsoft Macintosh PowerPoint</Application>
  <PresentationFormat>On-screen Show (4:3)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ResumeAI- ATS-Like Resume Reviewer</vt:lpstr>
      <vt:lpstr>PowerPoint Presentation</vt:lpstr>
      <vt:lpstr>Overview</vt:lpstr>
      <vt:lpstr>PowerPoint Presentation</vt:lpstr>
      <vt:lpstr>Motivation</vt:lpstr>
      <vt:lpstr>Purpose</vt:lpstr>
      <vt:lpstr>Potential Users</vt:lpstr>
      <vt:lpstr>Basic Functionality</vt:lpstr>
      <vt:lpstr>Functional Requirements (1)</vt:lpstr>
      <vt:lpstr>Functional Requirements (2)</vt:lpstr>
      <vt:lpstr>Functional Requirements (3)</vt:lpstr>
      <vt:lpstr>Desirable Features</vt:lpstr>
      <vt:lpstr>Optional Features</vt:lpstr>
      <vt:lpstr>Nonfunctional Requirements</vt:lpstr>
      <vt:lpstr>Tech Stack</vt:lpstr>
      <vt:lpstr>Configuration Management Plan</vt:lpstr>
      <vt:lpstr>CI/CD Plan</vt:lpstr>
      <vt:lpstr>Quality Assurance Plan</vt:lpstr>
      <vt:lpstr>Testing</vt:lpstr>
      <vt:lpstr>Defect Management</vt:lpstr>
      <vt:lpstr>Risk Management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Hemant Krishnakumar</cp:lastModifiedBy>
  <cp:revision>2</cp:revision>
  <dcterms:modified xsi:type="dcterms:W3CDTF">2024-09-25T22:52:24Z</dcterms:modified>
</cp:coreProperties>
</file>