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2b776a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2b776a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2bee42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2bee42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bee422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2bee422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2bee422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2bee422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2bee422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2bee422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2bee422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2bee422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2bee422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2bee422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135dea99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135dea99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135dea99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135dea99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135dea9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135dea9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35dea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35dea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2ae6d6e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2ae6d6e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135dea99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135dea99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135dea9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135dea9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35dea9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35dea9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246acb5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246acb5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46acb5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246acb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5594ba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55594ba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46acb5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246acb5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46acb5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246acb5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2b776a9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2b776a9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BUMETCS673/seprojects-cs673a2f24_team5/pull/65/files#r1831894096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pqM8r9SRqddspJlDnS3YCyBg3Zbvut7o/view" TargetMode="External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CVCoach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Your best CV assistant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210">
                <a:solidFill>
                  <a:schemeClr val="dk1"/>
                </a:solidFill>
              </a:rPr>
              <a:t>Lecturers: Team 5</a:t>
            </a:r>
            <a:endParaRPr sz="19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60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Score calculation formula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843350" y="1779375"/>
            <a:ext cx="77478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Score = relevance of job description * xx% * CC + achievements * xx% * CC + education and certification * xx% ** CC + resume structure and presentation * xx% * CC + soft skills * xx% * CC + consistency and chronology * xx% * CC.  (CC stands for correlation coefficient)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score indicates how well the candidate’s resume fits the given job description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232125" y="16710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solidFill>
                  <a:schemeClr val="lt1"/>
                </a:solidFill>
              </a:rPr>
              <a:t>Jira</a:t>
            </a:r>
            <a:endParaRPr sz="4120">
              <a:solidFill>
                <a:schemeClr val="lt1"/>
              </a:solidFill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183025" y="3312425"/>
            <a:ext cx="1987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 TODOs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 Inprogress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825" y="108863"/>
            <a:ext cx="5775051" cy="4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232125" y="16710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solidFill>
                  <a:schemeClr val="lt1"/>
                </a:solidFill>
              </a:rPr>
              <a:t>Commits</a:t>
            </a:r>
            <a:endParaRPr sz="4120">
              <a:solidFill>
                <a:schemeClr val="lt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924" y="409700"/>
            <a:ext cx="5525498" cy="45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183025" y="3312425"/>
            <a:ext cx="1987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1</a:t>
            </a:r>
            <a:r>
              <a:rPr lang="en" sz="1800">
                <a:solidFill>
                  <a:schemeClr val="lt1"/>
                </a:solidFill>
              </a:rPr>
              <a:t>   </a:t>
            </a:r>
            <a:r>
              <a:rPr b="1" lang="en" sz="1800">
                <a:solidFill>
                  <a:schemeClr val="lt1"/>
                </a:solidFill>
              </a:rPr>
              <a:t>Bug Fixes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21</a:t>
            </a:r>
            <a:r>
              <a:rPr b="1" lang="en" sz="1800">
                <a:solidFill>
                  <a:schemeClr val="lt1"/>
                </a:solidFill>
              </a:rPr>
              <a:t> Features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32125" y="16710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solidFill>
                  <a:schemeClr val="lt1"/>
                </a:solidFill>
              </a:rPr>
              <a:t>PRs</a:t>
            </a:r>
            <a:endParaRPr sz="4120">
              <a:solidFill>
                <a:schemeClr val="lt1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328" y="36375"/>
            <a:ext cx="7014323" cy="4983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83025" y="3312425"/>
            <a:ext cx="1307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16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PRs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232125" y="16710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solidFill>
                  <a:schemeClr val="lt1"/>
                </a:solidFill>
              </a:rPr>
              <a:t>Issues</a:t>
            </a:r>
            <a:endParaRPr sz="4120">
              <a:solidFill>
                <a:schemeClr val="lt1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83025" y="3312425"/>
            <a:ext cx="2022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Closed</a:t>
            </a:r>
            <a:r>
              <a:rPr b="1" lang="en" sz="1800">
                <a:solidFill>
                  <a:srgbClr val="FF0000"/>
                </a:solidFill>
              </a:rPr>
              <a:t> 2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Issues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50" y="1077900"/>
            <a:ext cx="6228352" cy="20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232125" y="16710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solidFill>
                  <a:schemeClr val="lt1"/>
                </a:solidFill>
              </a:rPr>
              <a:t>Code Review</a:t>
            </a:r>
            <a:endParaRPr sz="4120">
              <a:solidFill>
                <a:schemeClr val="lt1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0" y="2928875"/>
            <a:ext cx="35565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For each PR, there is at least one reviewer to review.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And the comments are blockers avoiding checking in bad smell codes.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325" y="197625"/>
            <a:ext cx="5349427" cy="43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39450" y="139475"/>
            <a:ext cx="5020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Demo link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2022325" y="305100"/>
            <a:ext cx="5020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Appreciate to the person who takes time to review your codes.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950" y="1194356"/>
            <a:ext cx="5444499" cy="325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163" y="3538725"/>
            <a:ext cx="7221114" cy="11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222400" y="-98675"/>
            <a:ext cx="8520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we test</a:t>
            </a:r>
            <a:endParaRPr sz="4500"/>
          </a:p>
        </p:txBody>
      </p:sp>
      <p:sp>
        <p:nvSpPr>
          <p:cNvPr id="159" name="Google Shape;159;p29"/>
          <p:cNvSpPr txBox="1"/>
          <p:nvPr/>
        </p:nvSpPr>
        <p:spPr>
          <a:xfrm>
            <a:off x="0" y="1869925"/>
            <a:ext cx="46773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Unit Testing</a:t>
            </a:r>
            <a:endParaRPr sz="1700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Integration testing</a:t>
            </a:r>
            <a:endParaRPr sz="1700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System Testing</a:t>
            </a:r>
            <a:endParaRPr sz="1700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Regression Testing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Acceptance Testing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825" y="911425"/>
            <a:ext cx="5758152" cy="395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0" y="225300"/>
            <a:ext cx="85206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A</a:t>
            </a:r>
            <a:r>
              <a:rPr b="1" lang="en" sz="3000">
                <a:solidFill>
                  <a:srgbClr val="000000"/>
                </a:solidFill>
              </a:rPr>
              <a:t>utomated Testing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375" y="1669375"/>
            <a:ext cx="3791200" cy="26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311700" y="1936525"/>
            <a:ext cx="34719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b="1" lang="en" sz="2000">
                <a:solidFill>
                  <a:srgbClr val="FF0000"/>
                </a:solidFill>
              </a:rPr>
              <a:t>Unit Testing</a:t>
            </a:r>
            <a:endParaRPr b="1" sz="2000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b="1" lang="en" sz="2000">
                <a:solidFill>
                  <a:srgbClr val="FF0000"/>
                </a:solidFill>
              </a:rPr>
              <a:t>Integration testing</a:t>
            </a:r>
            <a:endParaRPr b="1" sz="2000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b="1" lang="en" sz="2000">
                <a:solidFill>
                  <a:srgbClr val="FF0000"/>
                </a:solidFill>
              </a:rPr>
              <a:t>System Testing</a:t>
            </a:r>
            <a:endParaRPr b="1" sz="2000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b="1" lang="en" sz="2000">
                <a:solidFill>
                  <a:srgbClr val="FF0000"/>
                </a:solidFill>
              </a:rPr>
              <a:t>Regression Testing</a:t>
            </a:r>
            <a:endParaRPr b="1" sz="2000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" sz="2000">
                <a:solidFill>
                  <a:schemeClr val="dk1"/>
                </a:solidFill>
              </a:rPr>
              <a:t>ng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ctrTitle"/>
          </p:nvPr>
        </p:nvSpPr>
        <p:spPr>
          <a:xfrm>
            <a:off x="301800" y="317975"/>
            <a:ext cx="86577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Pytest Coverage Comment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4350"/>
            <a:ext cx="8991602" cy="34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44950"/>
            <a:ext cx="8520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255050"/>
            <a:ext cx="85206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we’ve done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we test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(Video) Demo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Plan for next iteration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475" y="724375"/>
            <a:ext cx="6214749" cy="42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type="ctrTitle"/>
          </p:nvPr>
        </p:nvSpPr>
        <p:spPr>
          <a:xfrm>
            <a:off x="301800" y="139375"/>
            <a:ext cx="86577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Auto Updating Badge and Report on README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ctrTitle"/>
          </p:nvPr>
        </p:nvSpPr>
        <p:spPr>
          <a:xfrm>
            <a:off x="311700" y="244950"/>
            <a:ext cx="8520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85" name="Google Shape;185;p33" title="2024-11-06 21-46-3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538" y="1255050"/>
            <a:ext cx="6370934" cy="3583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ctrTitle"/>
          </p:nvPr>
        </p:nvSpPr>
        <p:spPr>
          <a:xfrm>
            <a:off x="311700" y="244950"/>
            <a:ext cx="8520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iteration</a:t>
            </a:r>
            <a:endParaRPr/>
          </a:p>
        </p:txBody>
      </p:sp>
      <p:sp>
        <p:nvSpPr>
          <p:cNvPr id="191" name="Google Shape;191;p34"/>
          <p:cNvSpPr txBox="1"/>
          <p:nvPr>
            <p:ph idx="1" type="subTitle"/>
          </p:nvPr>
        </p:nvSpPr>
        <p:spPr>
          <a:xfrm>
            <a:off x="311700" y="1255050"/>
            <a:ext cx="85206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Interview question suggestion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Answer user’s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44950"/>
            <a:ext cx="85206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255050"/>
            <a:ext cx="85206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Resume analysis with job description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Integration Testing, </a:t>
            </a:r>
            <a:r>
              <a:rPr lang="en"/>
              <a:t>System Testing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30455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Login - User story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192925"/>
            <a:ext cx="8520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As a user, I want to log in using my Google account so that I can track my historical analysis records.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700">
                <a:solidFill>
                  <a:schemeClr val="lt1"/>
                </a:solidFill>
              </a:rPr>
              <a:t>Acceptance Test: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rgbClr val="FF0000"/>
                </a:solidFill>
              </a:rPr>
              <a:t>Given </a:t>
            </a:r>
            <a:r>
              <a:rPr lang="en" sz="2400">
                <a:solidFill>
                  <a:schemeClr val="lt1"/>
                </a:solidFill>
              </a:rPr>
              <a:t>this is my first time using this website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rgbClr val="FF0000"/>
                </a:solidFill>
              </a:rPr>
              <a:t>When </a:t>
            </a:r>
            <a:r>
              <a:rPr lang="en" sz="2400">
                <a:solidFill>
                  <a:schemeClr val="lt1"/>
                </a:solidFill>
              </a:rPr>
              <a:t>I click the ‘Login’ button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rgbClr val="FF0000"/>
                </a:solidFill>
              </a:rPr>
              <a:t>Then </a:t>
            </a:r>
            <a:r>
              <a:rPr lang="en" sz="2400">
                <a:solidFill>
                  <a:schemeClr val="lt1"/>
                </a:solidFill>
              </a:rPr>
              <a:t>I will be able to log in using my Google account and track my historical conversations.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30455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Login - Sequence diagram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861" y="1062949"/>
            <a:ext cx="5346274" cy="3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30455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Login - Implementation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9" y="982900"/>
            <a:ext cx="3921925" cy="39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982888"/>
            <a:ext cx="4534749" cy="415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0" y="30455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Resume analysis - User story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1192925"/>
            <a:ext cx="8520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As a job seeker, I want to upload my resume so that I can receive feedback on how well I match a specific job description and increase my chances of getting the job.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700">
                <a:solidFill>
                  <a:schemeClr val="lt1"/>
                </a:solidFill>
              </a:rPr>
              <a:t>Acceptance Test: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rgbClr val="FF0000"/>
                </a:solidFill>
              </a:rPr>
              <a:t>Given </a:t>
            </a:r>
            <a:r>
              <a:rPr lang="en" sz="2400">
                <a:solidFill>
                  <a:schemeClr val="lt1"/>
                </a:solidFill>
              </a:rPr>
              <a:t>I want to analyze my resume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rgbClr val="FF0000"/>
                </a:solidFill>
              </a:rPr>
              <a:t>When </a:t>
            </a:r>
            <a:r>
              <a:rPr lang="en" sz="2400">
                <a:solidFill>
                  <a:schemeClr val="lt1"/>
                </a:solidFill>
              </a:rPr>
              <a:t>I start the conversation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rgbClr val="FF0000"/>
                </a:solidFill>
              </a:rPr>
              <a:t>Then </a:t>
            </a:r>
            <a:r>
              <a:rPr lang="en" sz="2400">
                <a:solidFill>
                  <a:schemeClr val="lt1"/>
                </a:solidFill>
              </a:rPr>
              <a:t>I will be asked to upload my resume and job descriptions. After that, I can click the ‘Analyze’ button to start an analysis.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304550"/>
            <a:ext cx="8520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solidFill>
                  <a:schemeClr val="lt1"/>
                </a:solidFill>
              </a:rPr>
              <a:t>Resume analysis - Algorithm</a:t>
            </a:r>
            <a:endParaRPr sz="4120">
              <a:solidFill>
                <a:schemeClr val="lt1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1192925"/>
            <a:ext cx="8520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Criteria: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        1. Education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        2. Project and Work Experience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        3. Skills and Certifications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        4. Soft Skills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        5. Resume Structure and Presentation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solidFill>
                  <a:schemeClr val="lt1"/>
                </a:solidFill>
              </a:rPr>
              <a:t>        6. Consistency and Chronology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256100" y="80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Correlate resume with job description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1037975" y="1853525"/>
            <a:ext cx="71637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Extract the keywords from resume and job description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Calculate correlation coefficient of the keywords in resume and job description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Result ranges from 0 to 1, where 0 means there is no correlation while 1 means there is a perfect correlation between these two variables.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