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13716000" cx="24384000"/>
  <p:notesSz cx="6858000" cy="9144000"/>
  <p:embeddedFontLst>
    <p:embeddedFont>
      <p:font typeface="Helvetica Neue"/>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3" roundtripDataSignature="AMtx7mg5/ooz1ew8+lpl86UkSXwTR+Bn5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5CB0DB1-1743-4140-B6A6-227C1FF6545E}">
  <a:tblStyle styleId="{B5CB0DB1-1743-4140-B6A6-227C1FF6545E}" styleName="Table_0">
    <a:wholeTbl>
      <a:tcTxStyle b="off" i="off">
        <a:font>
          <a:latin typeface="Helvetica Neue"/>
          <a:ea typeface="Helvetica Neue"/>
          <a:cs typeface="Helvetica Neue"/>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fill>
          <a:solidFill>
            <a:srgbClr val="FFFFFF">
              <a:alpha val="0"/>
            </a:srgbClr>
          </a:solidFill>
        </a:fill>
      </a:tcStyle>
    </a:wholeTbl>
    <a:band1H>
      <a:tcTxStyle b="off" i="off"/>
    </a:band1H>
    <a:band2H>
      <a:tcTxStyle b="off" i="off"/>
      <a:tcStyle>
        <a:fill>
          <a:solidFill>
            <a:srgbClr val="E3E5E8"/>
          </a:solidFill>
        </a:fill>
      </a:tcStyle>
    </a:band2H>
    <a:band1V>
      <a:tcTxStyle b="off" i="off"/>
    </a:band1V>
    <a:band2V>
      <a:tcTxStyle b="off" i="off"/>
    </a:band2V>
    <a:lastCol>
      <a:tcTxStyle b="off" i="off"/>
    </a:lastCol>
    <a:firstCol>
      <a:tcTxStyle b="on" i="off">
        <a:font>
          <a:latin typeface="Helvetica Neue"/>
          <a:ea typeface="Helvetica Neue"/>
          <a:cs typeface="Helvetica Neue"/>
        </a:font>
        <a:srgbClr val="000000"/>
      </a:tcTxStyle>
      <a:tcStyle>
        <a:tcBdr>
          <a:left>
            <a:ln cap="flat" cmpd="sng" w="12700">
              <a:solidFill>
                <a:srgbClr val="000000"/>
              </a:solidFill>
              <a:prstDash val="solid"/>
              <a:round/>
              <a:headEnd len="sm" w="sm" type="none"/>
              <a:tailEnd len="sm" w="sm" type="none"/>
            </a:ln>
          </a:left>
          <a:right>
            <a:ln cap="flat" cmpd="sng" w="381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fill>
          <a:solidFill>
            <a:srgbClr val="FFFFFF">
              <a:alpha val="0"/>
            </a:srgbClr>
          </a:solidFill>
        </a:fill>
      </a:tcStyle>
    </a:firstCol>
    <a:lastRow>
      <a:tcTxStyle b="on" i="off">
        <a:font>
          <a:latin typeface="Helvetica Neue"/>
          <a:ea typeface="Helvetica Neue"/>
          <a:cs typeface="Helvetica Neue"/>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381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fill>
          <a:solidFill>
            <a:srgbClr val="FFFFFF">
              <a:alpha val="0"/>
            </a:srgbClr>
          </a:solidFill>
        </a:fill>
      </a:tcStyle>
    </a:lastRow>
    <a:seCell>
      <a:tcTxStyle b="off" i="off"/>
    </a:seCell>
    <a:swCell>
      <a:tcTxStyle b="off" i="off"/>
    </a:swCell>
    <a:firstRow>
      <a:tcTxStyle b="on" i="off">
        <a:font>
          <a:latin typeface="Helvetica Neue"/>
          <a:ea typeface="Helvetica Neue"/>
          <a:cs typeface="Helvetica Neue"/>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381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fill>
          <a:solidFill>
            <a:srgbClr val="FFFFFF">
              <a:alpha val="0"/>
            </a:srgbClr>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HelveticaNeue-bold.fntdata"/><Relationship Id="rId11" Type="http://schemas.openxmlformats.org/officeDocument/2006/relationships/slide" Target="slides/slide6.xml"/><Relationship Id="rId22" Type="http://schemas.openxmlformats.org/officeDocument/2006/relationships/font" Target="fonts/HelveticaNeue-boldItalic.fntdata"/><Relationship Id="rId10" Type="http://schemas.openxmlformats.org/officeDocument/2006/relationships/slide" Target="slides/slide5.xml"/><Relationship Id="rId21" Type="http://schemas.openxmlformats.org/officeDocument/2006/relationships/font" Target="fonts/HelveticaNeue-italic.fntdata"/><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HelveticaNeue-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1pPr>
            <a:lvl2pPr indent="-228600" lvl="1" marL="9144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2pPr>
            <a:lvl3pPr indent="-228600" lvl="2" marL="13716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3pPr>
            <a:lvl4pPr indent="-228600" lvl="3" marL="18288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4pPr>
            <a:lvl5pPr indent="-228600" lvl="4" marL="22860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5pPr>
            <a:lvl6pPr indent="-228600" lvl="5" marL="27432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6pPr>
            <a:lvl7pPr indent="-228600" lvl="6" marL="32004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7pPr>
            <a:lvl8pPr indent="-228600" lvl="7" marL="36576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8pPr>
            <a:lvl9pPr indent="-228600" lvl="8" marL="41148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74" name="Google Shape;74;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03dc9d3ed2_2_2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35" name="Google Shape;135;g303dc9d3ed2_2_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41" name="Google Shape;141;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48" name="Google Shape;148;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8517b9e92a_0_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55" name="Google Shape;155;g28517b9e92a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82" name="Google Shape;8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89" name="Google Shape;89;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96" name="Google Shape;96;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03" name="Google Shape;103;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8517b9e92a_5_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09" name="Google Shape;109;g28517b9e92a_5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03dc9d3ed2_3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03dc9d3ed2_3_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1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550">
                <a:solidFill>
                  <a:srgbClr val="0E0E0E"/>
                </a:solidFill>
                <a:latin typeface="Arial"/>
                <a:ea typeface="Arial"/>
                <a:cs typeface="Arial"/>
                <a:sym typeface="Arial"/>
              </a:rPr>
              <a:t>Hey everyone! I’m excited to share the core features and technical plans for our fitness platform.</a:t>
            </a:r>
            <a:endParaRPr sz="1550">
              <a:solidFill>
                <a:srgbClr val="0E0E0E"/>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a:p>
          <a:p>
            <a:pPr indent="-203200" lvl="0" marL="203200" rtl="0" algn="l">
              <a:lnSpc>
                <a:spcPct val="115000"/>
              </a:lnSpc>
              <a:spcBef>
                <a:spcPts val="0"/>
              </a:spcBef>
              <a:spcAft>
                <a:spcPts val="0"/>
              </a:spcAft>
              <a:buClr>
                <a:schemeClr val="dk1"/>
              </a:buClr>
              <a:buSzPts val="1100"/>
              <a:buFont typeface="Arial"/>
              <a:buNone/>
            </a:pPr>
            <a:r>
              <a:rPr lang="en-US" sz="1050">
                <a:solidFill>
                  <a:srgbClr val="0E0E0E"/>
                </a:solidFill>
                <a:latin typeface="Times New Roman"/>
                <a:ea typeface="Times New Roman"/>
                <a:cs typeface="Times New Roman"/>
                <a:sym typeface="Times New Roman"/>
              </a:rPr>
              <a:t>	1.	</a:t>
            </a:r>
            <a:r>
              <a:rPr b="1" lang="en-US" sz="1050">
                <a:solidFill>
                  <a:srgbClr val="0E0E0E"/>
                </a:solidFill>
                <a:latin typeface="Arial"/>
                <a:ea typeface="Arial"/>
                <a:cs typeface="Arial"/>
                <a:sym typeface="Arial"/>
              </a:rPr>
              <a:t>User Registration and Login</a:t>
            </a:r>
            <a:endParaRPr b="1" sz="1050">
              <a:solidFill>
                <a:srgbClr val="0E0E0E"/>
              </a:solidFill>
              <a:latin typeface="Arial"/>
              <a:ea typeface="Arial"/>
              <a:cs typeface="Arial"/>
              <a:sym typeface="Arial"/>
            </a:endParaRPr>
          </a:p>
          <a:p>
            <a:pPr indent="0" lvl="0" marL="0" rtl="0" algn="l">
              <a:lnSpc>
                <a:spcPct val="115000"/>
              </a:lnSpc>
              <a:spcBef>
                <a:spcPts val="0"/>
              </a:spcBef>
              <a:spcAft>
                <a:spcPts val="0"/>
              </a:spcAft>
              <a:buSzPts val="1100"/>
              <a:buNone/>
            </a:pPr>
            <a:r>
              <a:rPr lang="en-US" sz="1050">
                <a:solidFill>
                  <a:srgbClr val="0E0E0E"/>
                </a:solidFill>
                <a:latin typeface="Arial"/>
                <a:ea typeface="Arial"/>
                <a:cs typeface="Arial"/>
                <a:sym typeface="Arial"/>
              </a:rPr>
              <a:t>Users can sign up quickly using </a:t>
            </a:r>
            <a:r>
              <a:rPr b="1" lang="en-US" sz="1050">
                <a:solidFill>
                  <a:srgbClr val="0E0E0E"/>
                </a:solidFill>
                <a:latin typeface="Arial"/>
                <a:ea typeface="Arial"/>
                <a:cs typeface="Arial"/>
                <a:sym typeface="Arial"/>
              </a:rPr>
              <a:t>OAuth</a:t>
            </a:r>
            <a:r>
              <a:rPr lang="en-US" sz="1050">
                <a:solidFill>
                  <a:srgbClr val="0E0E0E"/>
                </a:solidFill>
                <a:latin typeface="Arial"/>
                <a:ea typeface="Arial"/>
                <a:cs typeface="Arial"/>
                <a:sym typeface="Arial"/>
              </a:rPr>
              <a:t> for Google or Facebook logins, ensuring a smooth and secure process.</a:t>
            </a:r>
            <a:endParaRPr sz="1050">
              <a:solidFill>
                <a:srgbClr val="0E0E0E"/>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050">
              <a:solidFill>
                <a:srgbClr val="0E0E0E"/>
              </a:solidFill>
              <a:latin typeface="Arial"/>
              <a:ea typeface="Arial"/>
              <a:cs typeface="Arial"/>
              <a:sym typeface="Arial"/>
            </a:endParaRPr>
          </a:p>
          <a:p>
            <a:pPr indent="-203200" lvl="0" marL="203200" rtl="0" algn="l">
              <a:lnSpc>
                <a:spcPct val="115000"/>
              </a:lnSpc>
              <a:spcBef>
                <a:spcPts val="0"/>
              </a:spcBef>
              <a:spcAft>
                <a:spcPts val="0"/>
              </a:spcAft>
              <a:buClr>
                <a:schemeClr val="dk1"/>
              </a:buClr>
              <a:buSzPts val="1100"/>
              <a:buFont typeface="Arial"/>
              <a:buNone/>
            </a:pPr>
            <a:r>
              <a:rPr lang="en-US" sz="1050">
                <a:solidFill>
                  <a:srgbClr val="0E0E0E"/>
                </a:solidFill>
                <a:latin typeface="Times New Roman"/>
                <a:ea typeface="Times New Roman"/>
                <a:cs typeface="Times New Roman"/>
                <a:sym typeface="Times New Roman"/>
              </a:rPr>
              <a:t>	2.	</a:t>
            </a:r>
            <a:r>
              <a:rPr b="1" lang="en-US" sz="1050">
                <a:solidFill>
                  <a:srgbClr val="0E0E0E"/>
                </a:solidFill>
                <a:latin typeface="Arial"/>
                <a:ea typeface="Arial"/>
                <a:cs typeface="Arial"/>
                <a:sym typeface="Arial"/>
              </a:rPr>
              <a:t>Personalized Fitness Plan (ChatGPT API)</a:t>
            </a:r>
            <a:endParaRPr b="1" sz="1050">
              <a:solidFill>
                <a:srgbClr val="0E0E0E"/>
              </a:solidFill>
              <a:latin typeface="Arial"/>
              <a:ea typeface="Arial"/>
              <a:cs typeface="Arial"/>
              <a:sym typeface="Arial"/>
            </a:endParaRPr>
          </a:p>
          <a:p>
            <a:pPr indent="0" lvl="0" marL="0" rtl="0" algn="l">
              <a:lnSpc>
                <a:spcPct val="115000"/>
              </a:lnSpc>
              <a:spcBef>
                <a:spcPts val="0"/>
              </a:spcBef>
              <a:spcAft>
                <a:spcPts val="0"/>
              </a:spcAft>
              <a:buSzPts val="1100"/>
              <a:buNone/>
            </a:pPr>
            <a:r>
              <a:rPr lang="en-US" sz="1050">
                <a:solidFill>
                  <a:srgbClr val="0E0E0E"/>
                </a:solidFill>
                <a:latin typeface="Arial"/>
                <a:ea typeface="Arial"/>
                <a:cs typeface="Arial"/>
                <a:sym typeface="Arial"/>
              </a:rPr>
              <a:t>We’ll use the </a:t>
            </a:r>
            <a:r>
              <a:rPr b="1" lang="en-US" sz="1050">
                <a:solidFill>
                  <a:srgbClr val="0E0E0E"/>
                </a:solidFill>
                <a:latin typeface="Arial"/>
                <a:ea typeface="Arial"/>
                <a:cs typeface="Arial"/>
                <a:sym typeface="Arial"/>
              </a:rPr>
              <a:t>ChatGPT API</a:t>
            </a:r>
            <a:r>
              <a:rPr lang="en-US" sz="1050">
                <a:solidFill>
                  <a:srgbClr val="0E0E0E"/>
                </a:solidFill>
                <a:latin typeface="Arial"/>
                <a:ea typeface="Arial"/>
                <a:cs typeface="Arial"/>
                <a:sym typeface="Arial"/>
              </a:rPr>
              <a:t> to generate personalized workout plans in real time, making it feel like users have their own virtual coach.</a:t>
            </a:r>
            <a:endParaRPr sz="1050">
              <a:solidFill>
                <a:srgbClr val="0E0E0E"/>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050">
              <a:solidFill>
                <a:srgbClr val="0E0E0E"/>
              </a:solidFill>
              <a:latin typeface="Arial"/>
              <a:ea typeface="Arial"/>
              <a:cs typeface="Arial"/>
              <a:sym typeface="Arial"/>
            </a:endParaRPr>
          </a:p>
          <a:p>
            <a:pPr indent="-203200" lvl="0" marL="203200" rtl="0" algn="l">
              <a:lnSpc>
                <a:spcPct val="115000"/>
              </a:lnSpc>
              <a:spcBef>
                <a:spcPts val="0"/>
              </a:spcBef>
              <a:spcAft>
                <a:spcPts val="0"/>
              </a:spcAft>
              <a:buClr>
                <a:schemeClr val="dk1"/>
              </a:buClr>
              <a:buSzPts val="1100"/>
              <a:buFont typeface="Arial"/>
              <a:buNone/>
            </a:pPr>
            <a:r>
              <a:rPr lang="en-US" sz="1050">
                <a:solidFill>
                  <a:srgbClr val="0E0E0E"/>
                </a:solidFill>
                <a:latin typeface="Times New Roman"/>
                <a:ea typeface="Times New Roman"/>
                <a:cs typeface="Times New Roman"/>
                <a:sym typeface="Times New Roman"/>
              </a:rPr>
              <a:t>	3.	</a:t>
            </a:r>
            <a:r>
              <a:rPr b="1" lang="en-US" sz="1050">
                <a:solidFill>
                  <a:srgbClr val="0E0E0E"/>
                </a:solidFill>
                <a:latin typeface="Arial"/>
                <a:ea typeface="Arial"/>
                <a:cs typeface="Arial"/>
                <a:sym typeface="Arial"/>
              </a:rPr>
              <a:t>Exercise Tracking</a:t>
            </a:r>
            <a:endParaRPr b="1" sz="1050">
              <a:solidFill>
                <a:srgbClr val="0E0E0E"/>
              </a:solidFill>
              <a:latin typeface="Arial"/>
              <a:ea typeface="Arial"/>
              <a:cs typeface="Arial"/>
              <a:sym typeface="Arial"/>
            </a:endParaRPr>
          </a:p>
          <a:p>
            <a:pPr indent="0" lvl="0" marL="0" rtl="0" algn="l">
              <a:lnSpc>
                <a:spcPct val="115000"/>
              </a:lnSpc>
              <a:spcBef>
                <a:spcPts val="0"/>
              </a:spcBef>
              <a:spcAft>
                <a:spcPts val="0"/>
              </a:spcAft>
              <a:buSzPts val="1100"/>
              <a:buNone/>
            </a:pPr>
            <a:r>
              <a:rPr lang="en-US" sz="1050">
                <a:solidFill>
                  <a:srgbClr val="0E0E0E"/>
                </a:solidFill>
                <a:latin typeface="Arial"/>
                <a:ea typeface="Arial"/>
                <a:cs typeface="Arial"/>
                <a:sym typeface="Arial"/>
              </a:rPr>
              <a:t>Users can log workouts and track progress, updated instantly with </a:t>
            </a:r>
            <a:r>
              <a:rPr b="1" lang="en-US" sz="1050">
                <a:solidFill>
                  <a:srgbClr val="0E0E0E"/>
                </a:solidFill>
                <a:latin typeface="Arial"/>
                <a:ea typeface="Arial"/>
                <a:cs typeface="Arial"/>
                <a:sym typeface="Arial"/>
              </a:rPr>
              <a:t>real-time database</a:t>
            </a:r>
            <a:r>
              <a:rPr lang="en-US" sz="1050">
                <a:solidFill>
                  <a:srgbClr val="0E0E0E"/>
                </a:solidFill>
                <a:latin typeface="Arial"/>
                <a:ea typeface="Arial"/>
                <a:cs typeface="Arial"/>
                <a:sym typeface="Arial"/>
              </a:rPr>
              <a:t> management.</a:t>
            </a:r>
            <a:endParaRPr sz="1050">
              <a:solidFill>
                <a:srgbClr val="0E0E0E"/>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050">
              <a:solidFill>
                <a:srgbClr val="0E0E0E"/>
              </a:solidFill>
              <a:latin typeface="Arial"/>
              <a:ea typeface="Arial"/>
              <a:cs typeface="Arial"/>
              <a:sym typeface="Arial"/>
            </a:endParaRPr>
          </a:p>
          <a:p>
            <a:pPr indent="-203200" lvl="0" marL="203200" rtl="0" algn="l">
              <a:lnSpc>
                <a:spcPct val="115000"/>
              </a:lnSpc>
              <a:spcBef>
                <a:spcPts val="0"/>
              </a:spcBef>
              <a:spcAft>
                <a:spcPts val="0"/>
              </a:spcAft>
              <a:buClr>
                <a:schemeClr val="dk1"/>
              </a:buClr>
              <a:buSzPts val="1100"/>
              <a:buFont typeface="Arial"/>
              <a:buNone/>
            </a:pPr>
            <a:r>
              <a:rPr lang="en-US" sz="1050">
                <a:solidFill>
                  <a:srgbClr val="0E0E0E"/>
                </a:solidFill>
                <a:latin typeface="Times New Roman"/>
                <a:ea typeface="Times New Roman"/>
                <a:cs typeface="Times New Roman"/>
                <a:sym typeface="Times New Roman"/>
              </a:rPr>
              <a:t>	4.	</a:t>
            </a:r>
            <a:r>
              <a:rPr b="1" lang="en-US" sz="1050">
                <a:solidFill>
                  <a:srgbClr val="0E0E0E"/>
                </a:solidFill>
                <a:latin typeface="Arial"/>
                <a:ea typeface="Arial"/>
                <a:cs typeface="Arial"/>
                <a:sym typeface="Arial"/>
              </a:rPr>
              <a:t>Push Notifications</a:t>
            </a:r>
            <a:endParaRPr b="1" sz="1050">
              <a:solidFill>
                <a:srgbClr val="0E0E0E"/>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050">
                <a:solidFill>
                  <a:srgbClr val="0E0E0E"/>
                </a:solidFill>
                <a:latin typeface="Arial"/>
                <a:ea typeface="Arial"/>
                <a:cs typeface="Arial"/>
                <a:sym typeface="Arial"/>
              </a:rPr>
              <a:t>Reminders and progress tips will be sent using </a:t>
            </a:r>
            <a:r>
              <a:rPr b="1" lang="en-US" sz="1050">
                <a:solidFill>
                  <a:srgbClr val="0E0E0E"/>
                </a:solidFill>
                <a:latin typeface="Arial"/>
                <a:ea typeface="Arial"/>
                <a:cs typeface="Arial"/>
                <a:sym typeface="Arial"/>
              </a:rPr>
              <a:t>Cloud Messaging system</a:t>
            </a:r>
            <a:r>
              <a:rPr lang="en-US" sz="1050">
                <a:solidFill>
                  <a:srgbClr val="0E0E0E"/>
                </a:solidFill>
                <a:latin typeface="Arial"/>
                <a:ea typeface="Arial"/>
                <a:cs typeface="Arial"/>
                <a:sym typeface="Arial"/>
              </a:rPr>
              <a:t> to keep users engaged.</a:t>
            </a:r>
            <a:endParaRPr sz="1050">
              <a:solidFill>
                <a:srgbClr val="0E0E0E"/>
              </a:solidFill>
              <a:latin typeface="Arial"/>
              <a:ea typeface="Arial"/>
              <a:cs typeface="Arial"/>
              <a:sym typeface="Arial"/>
            </a:endParaRPr>
          </a:p>
          <a:p>
            <a:pPr indent="0" lvl="0" marL="0" rtl="0" algn="l">
              <a:lnSpc>
                <a:spcPct val="117999"/>
              </a:lnSpc>
              <a:spcBef>
                <a:spcPts val="0"/>
              </a:spcBef>
              <a:spcAft>
                <a:spcPts val="0"/>
              </a:spcAft>
              <a:buSzPts val="1400"/>
              <a:buNone/>
            </a:pPr>
            <a:r>
              <a:t/>
            </a:r>
            <a:endParaRPr/>
          </a:p>
        </p:txBody>
      </p:sp>
      <p:sp>
        <p:nvSpPr>
          <p:cNvPr id="121" name="Google Shape;121;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03dc9d3ed2_2_1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100"/>
              <a:buNone/>
            </a:pPr>
            <a:r>
              <a:rPr b="1" lang="en-US" sz="1050">
                <a:solidFill>
                  <a:srgbClr val="0E0E0E"/>
                </a:solidFill>
                <a:latin typeface="Arial"/>
                <a:ea typeface="Arial"/>
                <a:cs typeface="Arial"/>
                <a:sym typeface="Arial"/>
              </a:rPr>
              <a:t>Desirable Features</a:t>
            </a:r>
            <a:endParaRPr b="1" sz="1050">
              <a:solidFill>
                <a:srgbClr val="0E0E0E"/>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b="1" sz="1050">
              <a:solidFill>
                <a:srgbClr val="0E0E0E"/>
              </a:solidFill>
              <a:latin typeface="Arial"/>
              <a:ea typeface="Arial"/>
              <a:cs typeface="Arial"/>
              <a:sym typeface="Arial"/>
            </a:endParaRPr>
          </a:p>
          <a:p>
            <a:pPr indent="-203200" lvl="0" marL="203200" rtl="0" algn="l">
              <a:lnSpc>
                <a:spcPct val="115000"/>
              </a:lnSpc>
              <a:spcBef>
                <a:spcPts val="0"/>
              </a:spcBef>
              <a:spcAft>
                <a:spcPts val="0"/>
              </a:spcAft>
              <a:buClr>
                <a:schemeClr val="dk1"/>
              </a:buClr>
              <a:buSzPts val="1100"/>
              <a:buFont typeface="Arial"/>
              <a:buNone/>
            </a:pPr>
            <a:r>
              <a:rPr lang="en-US" sz="1050">
                <a:solidFill>
                  <a:srgbClr val="0E0E0E"/>
                </a:solidFill>
                <a:latin typeface="Times New Roman"/>
                <a:ea typeface="Times New Roman"/>
                <a:cs typeface="Times New Roman"/>
                <a:sym typeface="Times New Roman"/>
              </a:rPr>
              <a:t>	1.	</a:t>
            </a:r>
            <a:r>
              <a:rPr b="1" lang="en-US" sz="1050">
                <a:solidFill>
                  <a:srgbClr val="0E0E0E"/>
                </a:solidFill>
                <a:latin typeface="Arial"/>
                <a:ea typeface="Arial"/>
                <a:cs typeface="Arial"/>
                <a:sym typeface="Arial"/>
              </a:rPr>
              <a:t>Video Support (YouTube Link  Integration)</a:t>
            </a:r>
            <a:endParaRPr b="1" sz="1050">
              <a:solidFill>
                <a:srgbClr val="0E0E0E"/>
              </a:solidFill>
              <a:latin typeface="Arial"/>
              <a:ea typeface="Arial"/>
              <a:cs typeface="Arial"/>
              <a:sym typeface="Arial"/>
            </a:endParaRPr>
          </a:p>
          <a:p>
            <a:pPr indent="0" lvl="0" marL="0" rtl="0" algn="l">
              <a:lnSpc>
                <a:spcPct val="115000"/>
              </a:lnSpc>
              <a:spcBef>
                <a:spcPts val="0"/>
              </a:spcBef>
              <a:spcAft>
                <a:spcPts val="0"/>
              </a:spcAft>
              <a:buSzPts val="1100"/>
              <a:buNone/>
            </a:pPr>
            <a:r>
              <a:rPr lang="en-US" sz="1050">
                <a:solidFill>
                  <a:srgbClr val="0E0E0E"/>
                </a:solidFill>
                <a:latin typeface="Arial"/>
                <a:ea typeface="Arial"/>
                <a:cs typeface="Arial"/>
                <a:sym typeface="Arial"/>
              </a:rPr>
              <a:t>We’ll embed </a:t>
            </a:r>
            <a:r>
              <a:rPr b="1" lang="en-US" sz="1050">
                <a:solidFill>
                  <a:srgbClr val="0E0E0E"/>
                </a:solidFill>
                <a:latin typeface="Arial"/>
                <a:ea typeface="Arial"/>
                <a:cs typeface="Arial"/>
                <a:sym typeface="Arial"/>
              </a:rPr>
              <a:t>YouTube</a:t>
            </a:r>
            <a:r>
              <a:rPr lang="en-US" sz="1050">
                <a:solidFill>
                  <a:srgbClr val="0E0E0E"/>
                </a:solidFill>
                <a:latin typeface="Arial"/>
                <a:ea typeface="Arial"/>
                <a:cs typeface="Arial"/>
                <a:sym typeface="Arial"/>
              </a:rPr>
              <a:t> workout videos’ Link  directly into the web app, providing users with easy access to expert content.</a:t>
            </a:r>
            <a:endParaRPr sz="1050">
              <a:solidFill>
                <a:srgbClr val="0E0E0E"/>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050">
              <a:solidFill>
                <a:srgbClr val="0E0E0E"/>
              </a:solidFill>
              <a:latin typeface="Arial"/>
              <a:ea typeface="Arial"/>
              <a:cs typeface="Arial"/>
              <a:sym typeface="Arial"/>
            </a:endParaRPr>
          </a:p>
          <a:p>
            <a:pPr indent="-203200" lvl="0" marL="203200" rtl="0" algn="l">
              <a:lnSpc>
                <a:spcPct val="115000"/>
              </a:lnSpc>
              <a:spcBef>
                <a:spcPts val="0"/>
              </a:spcBef>
              <a:spcAft>
                <a:spcPts val="0"/>
              </a:spcAft>
              <a:buSzPts val="1100"/>
              <a:buNone/>
            </a:pPr>
            <a:r>
              <a:rPr lang="en-US" sz="1050">
                <a:solidFill>
                  <a:srgbClr val="0E0E0E"/>
                </a:solidFill>
                <a:latin typeface="Times New Roman"/>
                <a:ea typeface="Times New Roman"/>
                <a:cs typeface="Times New Roman"/>
                <a:sym typeface="Times New Roman"/>
              </a:rPr>
              <a:t>	2.	</a:t>
            </a:r>
            <a:r>
              <a:rPr b="1" lang="en-US" sz="1050">
                <a:solidFill>
                  <a:srgbClr val="0E0E0E"/>
                </a:solidFill>
                <a:latin typeface="Arial"/>
                <a:ea typeface="Arial"/>
                <a:cs typeface="Arial"/>
                <a:sym typeface="Arial"/>
              </a:rPr>
              <a:t>Social Interaction</a:t>
            </a:r>
            <a:endParaRPr b="1" sz="1050">
              <a:solidFill>
                <a:srgbClr val="0E0E0E"/>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050">
                <a:solidFill>
                  <a:srgbClr val="0E0E0E"/>
                </a:solidFill>
                <a:latin typeface="Arial"/>
                <a:ea typeface="Arial"/>
                <a:cs typeface="Arial"/>
                <a:sym typeface="Arial"/>
              </a:rPr>
              <a:t>This interaction helps keep users motivated and accountable by connecting them with others on similar fitness journeys, </a:t>
            </a:r>
            <a:endParaRPr b="1" sz="1050">
              <a:solidFill>
                <a:srgbClr val="0E0E0E"/>
              </a:solidFill>
              <a:latin typeface="Arial"/>
              <a:ea typeface="Arial"/>
              <a:cs typeface="Arial"/>
              <a:sym typeface="Arial"/>
            </a:endParaRPr>
          </a:p>
          <a:p>
            <a:pPr indent="0" lvl="0" marL="0" rtl="0" algn="l">
              <a:lnSpc>
                <a:spcPct val="115000"/>
              </a:lnSpc>
              <a:spcBef>
                <a:spcPts val="0"/>
              </a:spcBef>
              <a:spcAft>
                <a:spcPts val="0"/>
              </a:spcAft>
              <a:buSzPts val="1100"/>
              <a:buNone/>
            </a:pPr>
            <a:r>
              <a:rPr lang="en-US" sz="1050">
                <a:solidFill>
                  <a:srgbClr val="0E0E0E"/>
                </a:solidFill>
                <a:latin typeface="Arial"/>
                <a:ea typeface="Arial"/>
                <a:cs typeface="Arial"/>
                <a:sym typeface="Arial"/>
              </a:rPr>
              <a:t>Users can comment, like, and share progress via a </a:t>
            </a:r>
            <a:r>
              <a:rPr b="1" lang="en-US" sz="1050">
                <a:solidFill>
                  <a:srgbClr val="0E0E0E"/>
                </a:solidFill>
                <a:latin typeface="Arial"/>
                <a:ea typeface="Arial"/>
                <a:cs typeface="Arial"/>
                <a:sym typeface="Arial"/>
              </a:rPr>
              <a:t>real-time social feed</a:t>
            </a:r>
            <a:r>
              <a:rPr lang="en-US" sz="1050">
                <a:solidFill>
                  <a:srgbClr val="0E0E0E"/>
                </a:solidFill>
                <a:latin typeface="Arial"/>
                <a:ea typeface="Arial"/>
                <a:cs typeface="Arial"/>
                <a:sym typeface="Arial"/>
              </a:rPr>
              <a:t> for community engagement.</a:t>
            </a:r>
            <a:endParaRPr sz="1050">
              <a:solidFill>
                <a:srgbClr val="0E0E0E"/>
              </a:solidFill>
              <a:latin typeface="Arial"/>
              <a:ea typeface="Arial"/>
              <a:cs typeface="Arial"/>
              <a:sym typeface="Arial"/>
            </a:endParaRPr>
          </a:p>
          <a:p>
            <a:pPr indent="0" lvl="0" marL="0" rtl="0" algn="l">
              <a:lnSpc>
                <a:spcPct val="115000"/>
              </a:lnSpc>
              <a:spcBef>
                <a:spcPts val="0"/>
              </a:spcBef>
              <a:spcAft>
                <a:spcPts val="0"/>
              </a:spcAft>
              <a:buSzPts val="1100"/>
              <a:buNone/>
            </a:pPr>
            <a:r>
              <a:t/>
            </a:r>
            <a:endParaRPr sz="1050">
              <a:solidFill>
                <a:srgbClr val="0E0E0E"/>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en-US" sz="1050">
                <a:solidFill>
                  <a:srgbClr val="0E0E0E"/>
                </a:solidFill>
                <a:latin typeface="Arial"/>
                <a:ea typeface="Arial"/>
                <a:cs typeface="Arial"/>
                <a:sym typeface="Arial"/>
              </a:rPr>
              <a:t>Optional Features</a:t>
            </a:r>
            <a:endParaRPr b="1" sz="1050">
              <a:solidFill>
                <a:srgbClr val="0E0E0E"/>
              </a:solidFill>
              <a:latin typeface="Arial"/>
              <a:ea typeface="Arial"/>
              <a:cs typeface="Arial"/>
              <a:sym typeface="Arial"/>
            </a:endParaRPr>
          </a:p>
          <a:p>
            <a:pPr indent="-203200" lvl="0" marL="203200" rtl="0" algn="l">
              <a:lnSpc>
                <a:spcPct val="115000"/>
              </a:lnSpc>
              <a:spcBef>
                <a:spcPts val="0"/>
              </a:spcBef>
              <a:spcAft>
                <a:spcPts val="0"/>
              </a:spcAft>
              <a:buClr>
                <a:schemeClr val="dk1"/>
              </a:buClr>
              <a:buSzPts val="1100"/>
              <a:buFont typeface="Arial"/>
              <a:buNone/>
            </a:pPr>
            <a:r>
              <a:rPr lang="en-US" sz="1050">
                <a:solidFill>
                  <a:srgbClr val="0E0E0E"/>
                </a:solidFill>
                <a:latin typeface="Times New Roman"/>
                <a:ea typeface="Times New Roman"/>
                <a:cs typeface="Times New Roman"/>
                <a:sym typeface="Times New Roman"/>
              </a:rPr>
              <a:t>	1.	</a:t>
            </a:r>
            <a:r>
              <a:rPr b="1" lang="en-US" sz="1050">
                <a:solidFill>
                  <a:srgbClr val="0E0E0E"/>
                </a:solidFill>
                <a:latin typeface="Arial"/>
                <a:ea typeface="Arial"/>
                <a:cs typeface="Arial"/>
                <a:sym typeface="Arial"/>
              </a:rPr>
              <a:t>Integration with Wearable Devices</a:t>
            </a:r>
            <a:endParaRPr b="1" sz="1050">
              <a:solidFill>
                <a:srgbClr val="0E0E0E"/>
              </a:solidFill>
              <a:latin typeface="Arial"/>
              <a:ea typeface="Arial"/>
              <a:cs typeface="Arial"/>
              <a:sym typeface="Arial"/>
            </a:endParaRPr>
          </a:p>
          <a:p>
            <a:pPr indent="0" lvl="0" marL="0" rtl="0" algn="l">
              <a:lnSpc>
                <a:spcPct val="115000"/>
              </a:lnSpc>
              <a:spcBef>
                <a:spcPts val="0"/>
              </a:spcBef>
              <a:spcAft>
                <a:spcPts val="0"/>
              </a:spcAft>
              <a:buSzPts val="1100"/>
              <a:buNone/>
            </a:pPr>
            <a:r>
              <a:rPr b="1" lang="en-US" sz="1050">
                <a:solidFill>
                  <a:srgbClr val="0E0E0E"/>
                </a:solidFill>
                <a:latin typeface="Arial"/>
                <a:ea typeface="Arial"/>
                <a:cs typeface="Arial"/>
                <a:sym typeface="Arial"/>
              </a:rPr>
              <a:t>API integration</a:t>
            </a:r>
            <a:r>
              <a:rPr lang="en-US" sz="1050">
                <a:solidFill>
                  <a:srgbClr val="0E0E0E"/>
                </a:solidFill>
                <a:latin typeface="Arial"/>
                <a:ea typeface="Arial"/>
                <a:cs typeface="Arial"/>
                <a:sym typeface="Arial"/>
              </a:rPr>
              <a:t> with Fitbit or Apple Watch will allow users to sync their health data.</a:t>
            </a:r>
            <a:endParaRPr sz="1050">
              <a:solidFill>
                <a:srgbClr val="0E0E0E"/>
              </a:solidFill>
              <a:latin typeface="Arial"/>
              <a:ea typeface="Arial"/>
              <a:cs typeface="Arial"/>
              <a:sym typeface="Arial"/>
            </a:endParaRPr>
          </a:p>
          <a:p>
            <a:pPr indent="0" lvl="0" marL="0" rtl="0" algn="l">
              <a:lnSpc>
                <a:spcPct val="115000"/>
              </a:lnSpc>
              <a:spcBef>
                <a:spcPts val="0"/>
              </a:spcBef>
              <a:spcAft>
                <a:spcPts val="0"/>
              </a:spcAft>
              <a:buSzPts val="1100"/>
              <a:buNone/>
            </a:pPr>
            <a:r>
              <a:rPr lang="en-US" sz="1050">
                <a:solidFill>
                  <a:srgbClr val="0E0E0E"/>
                </a:solidFill>
                <a:latin typeface="Arial"/>
                <a:ea typeface="Arial"/>
                <a:cs typeface="Arial"/>
                <a:sym typeface="Arial"/>
              </a:rPr>
              <a:t> this feature is optional as not all users will have or need wearable devices. </a:t>
            </a:r>
            <a:endParaRPr sz="1050">
              <a:solidFill>
                <a:srgbClr val="0E0E0E"/>
              </a:solidFill>
              <a:latin typeface="Arial"/>
              <a:ea typeface="Arial"/>
              <a:cs typeface="Arial"/>
              <a:sym typeface="Arial"/>
            </a:endParaRPr>
          </a:p>
          <a:p>
            <a:pPr indent="0" lvl="0" marL="0" rtl="0" algn="l">
              <a:lnSpc>
                <a:spcPct val="115000"/>
              </a:lnSpc>
              <a:spcBef>
                <a:spcPts val="0"/>
              </a:spcBef>
              <a:spcAft>
                <a:spcPts val="0"/>
              </a:spcAft>
              <a:buSzPts val="1100"/>
              <a:buNone/>
            </a:pPr>
            <a:r>
              <a:rPr lang="en-US" sz="1050">
                <a:solidFill>
                  <a:srgbClr val="0E0E0E"/>
                </a:solidFill>
                <a:latin typeface="Arial"/>
                <a:ea typeface="Arial"/>
                <a:cs typeface="Arial"/>
                <a:sym typeface="Arial"/>
              </a:rPr>
              <a:t>However, for those who do, </a:t>
            </a:r>
            <a:r>
              <a:rPr b="1" lang="en-US" sz="1050">
                <a:solidFill>
                  <a:srgbClr val="0E0E0E"/>
                </a:solidFill>
                <a:latin typeface="Arial"/>
                <a:ea typeface="Arial"/>
                <a:cs typeface="Arial"/>
                <a:sym typeface="Arial"/>
              </a:rPr>
              <a:t>API integration</a:t>
            </a:r>
            <a:r>
              <a:rPr lang="en-US" sz="1050">
                <a:solidFill>
                  <a:srgbClr val="0E0E0E"/>
                </a:solidFill>
                <a:latin typeface="Arial"/>
                <a:ea typeface="Arial"/>
                <a:cs typeface="Arial"/>
                <a:sym typeface="Arial"/>
              </a:rPr>
              <a:t> allows them to sync their health data for more precise tracking.</a:t>
            </a:r>
            <a:endParaRPr sz="1050">
              <a:solidFill>
                <a:srgbClr val="0E0E0E"/>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050">
              <a:solidFill>
                <a:srgbClr val="0E0E0E"/>
              </a:solidFill>
              <a:latin typeface="Arial"/>
              <a:ea typeface="Arial"/>
              <a:cs typeface="Arial"/>
              <a:sym typeface="Arial"/>
            </a:endParaRPr>
          </a:p>
          <a:p>
            <a:pPr indent="-203200" lvl="0" marL="203200" rtl="0" algn="l">
              <a:lnSpc>
                <a:spcPct val="115000"/>
              </a:lnSpc>
              <a:spcBef>
                <a:spcPts val="0"/>
              </a:spcBef>
              <a:spcAft>
                <a:spcPts val="0"/>
              </a:spcAft>
              <a:buSzPts val="1100"/>
              <a:buNone/>
            </a:pPr>
            <a:r>
              <a:rPr lang="en-US" sz="1050">
                <a:solidFill>
                  <a:srgbClr val="0E0E0E"/>
                </a:solidFill>
                <a:latin typeface="Times New Roman"/>
                <a:ea typeface="Times New Roman"/>
                <a:cs typeface="Times New Roman"/>
                <a:sym typeface="Times New Roman"/>
              </a:rPr>
              <a:t>	2.	</a:t>
            </a:r>
            <a:r>
              <a:rPr b="1" lang="en-US" sz="1050">
                <a:solidFill>
                  <a:srgbClr val="0E0E0E"/>
                </a:solidFill>
                <a:latin typeface="Arial"/>
                <a:ea typeface="Arial"/>
                <a:cs typeface="Arial"/>
                <a:sym typeface="Arial"/>
              </a:rPr>
              <a:t>Workout Suggestions</a:t>
            </a:r>
            <a:endParaRPr b="1" sz="1050">
              <a:solidFill>
                <a:srgbClr val="0E0E0E"/>
              </a:solidFill>
              <a:latin typeface="Arial"/>
              <a:ea typeface="Arial"/>
              <a:cs typeface="Arial"/>
              <a:sym typeface="Arial"/>
            </a:endParaRPr>
          </a:p>
          <a:p>
            <a:pPr indent="-203200" lvl="0" marL="203200" rtl="0" algn="l">
              <a:lnSpc>
                <a:spcPct val="115000"/>
              </a:lnSpc>
              <a:spcBef>
                <a:spcPts val="0"/>
              </a:spcBef>
              <a:spcAft>
                <a:spcPts val="0"/>
              </a:spcAft>
              <a:buSzPts val="1100"/>
              <a:buNone/>
            </a:pPr>
            <a:r>
              <a:rPr b="1" lang="en-US" sz="1050">
                <a:solidFill>
                  <a:srgbClr val="0E0E0E"/>
                </a:solidFill>
                <a:latin typeface="Arial"/>
                <a:ea typeface="Arial"/>
                <a:cs typeface="Arial"/>
                <a:sym typeface="Arial"/>
              </a:rPr>
              <a:t>Actually we’ll leverage chatgpt api, so it’s optional for </a:t>
            </a:r>
            <a:r>
              <a:rPr lang="en-US" sz="1050">
                <a:solidFill>
                  <a:srgbClr val="0E0E0E"/>
                </a:solidFill>
                <a:latin typeface="Arial"/>
                <a:ea typeface="Arial"/>
                <a:cs typeface="Arial"/>
                <a:sym typeface="Arial"/>
              </a:rPr>
              <a:t>using </a:t>
            </a:r>
            <a:r>
              <a:rPr b="1" lang="en-US" sz="1050">
                <a:solidFill>
                  <a:srgbClr val="0E0E0E"/>
                </a:solidFill>
                <a:latin typeface="Arial"/>
                <a:ea typeface="Arial"/>
                <a:cs typeface="Arial"/>
                <a:sym typeface="Arial"/>
              </a:rPr>
              <a:t>machine learning</a:t>
            </a:r>
            <a:r>
              <a:rPr lang="en-US" sz="1050">
                <a:solidFill>
                  <a:srgbClr val="0E0E0E"/>
                </a:solidFill>
                <a:latin typeface="Arial"/>
                <a:ea typeface="Arial"/>
                <a:cs typeface="Arial"/>
                <a:sym typeface="Arial"/>
              </a:rPr>
              <a:t> to recommend new workouts based on user performance.</a:t>
            </a:r>
            <a:endParaRPr sz="1050">
              <a:solidFill>
                <a:srgbClr val="0E0E0E"/>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050">
              <a:solidFill>
                <a:srgbClr val="0E0E0E"/>
              </a:solidFill>
              <a:latin typeface="Arial"/>
              <a:ea typeface="Arial"/>
              <a:cs typeface="Arial"/>
              <a:sym typeface="Arial"/>
            </a:endParaRPr>
          </a:p>
          <a:p>
            <a:pPr indent="-203200" lvl="0" marL="203200" rtl="0" algn="l">
              <a:lnSpc>
                <a:spcPct val="115000"/>
              </a:lnSpc>
              <a:spcBef>
                <a:spcPts val="0"/>
              </a:spcBef>
              <a:spcAft>
                <a:spcPts val="0"/>
              </a:spcAft>
              <a:buClr>
                <a:schemeClr val="dk1"/>
              </a:buClr>
              <a:buSzPts val="1100"/>
              <a:buFont typeface="Arial"/>
              <a:buNone/>
            </a:pPr>
            <a:r>
              <a:rPr lang="en-US" sz="1050">
                <a:solidFill>
                  <a:srgbClr val="0E0E0E"/>
                </a:solidFill>
                <a:latin typeface="Times New Roman"/>
                <a:ea typeface="Times New Roman"/>
                <a:cs typeface="Times New Roman"/>
                <a:sym typeface="Times New Roman"/>
              </a:rPr>
              <a:t>	3.	</a:t>
            </a:r>
            <a:r>
              <a:rPr b="1" lang="en-US" sz="1050">
                <a:solidFill>
                  <a:srgbClr val="0E0E0E"/>
                </a:solidFill>
                <a:latin typeface="Arial"/>
                <a:ea typeface="Arial"/>
                <a:cs typeface="Arial"/>
                <a:sym typeface="Arial"/>
              </a:rPr>
              <a:t>Fitness Challenges and Competitions</a:t>
            </a:r>
            <a:endParaRPr b="1" sz="1050">
              <a:solidFill>
                <a:srgbClr val="0E0E0E"/>
              </a:solidFill>
              <a:latin typeface="Arial"/>
              <a:ea typeface="Arial"/>
              <a:cs typeface="Arial"/>
              <a:sym typeface="Arial"/>
            </a:endParaRPr>
          </a:p>
          <a:p>
            <a:pPr indent="0" lvl="0" marL="0" rtl="0" algn="l">
              <a:lnSpc>
                <a:spcPct val="115000"/>
              </a:lnSpc>
              <a:spcBef>
                <a:spcPts val="0"/>
              </a:spcBef>
              <a:spcAft>
                <a:spcPts val="0"/>
              </a:spcAft>
              <a:buSzPts val="1100"/>
              <a:buNone/>
            </a:pPr>
            <a:r>
              <a:rPr lang="en-US" sz="1050">
                <a:solidFill>
                  <a:srgbClr val="0E0E0E"/>
                </a:solidFill>
                <a:latin typeface="Arial"/>
                <a:ea typeface="Arial"/>
                <a:cs typeface="Arial"/>
                <a:sym typeface="Arial"/>
              </a:rPr>
              <a:t>Users can join challenges and compare progress with friends using a </a:t>
            </a:r>
            <a:r>
              <a:rPr b="1" lang="en-US" sz="1050">
                <a:solidFill>
                  <a:srgbClr val="0E0E0E"/>
                </a:solidFill>
                <a:latin typeface="Arial"/>
                <a:ea typeface="Arial"/>
                <a:cs typeface="Arial"/>
                <a:sym typeface="Arial"/>
              </a:rPr>
              <a:t>gamification system</a:t>
            </a:r>
            <a:r>
              <a:rPr lang="en-US" sz="1050">
                <a:solidFill>
                  <a:srgbClr val="0E0E0E"/>
                </a:solidFill>
                <a:latin typeface="Arial"/>
                <a:ea typeface="Arial"/>
                <a:cs typeface="Arial"/>
                <a:sym typeface="Arial"/>
              </a:rPr>
              <a:t>.</a:t>
            </a:r>
            <a:r>
              <a:rPr lang="en-US" sz="1050">
                <a:solidFill>
                  <a:srgbClr val="0E0E0E"/>
                </a:solidFill>
                <a:latin typeface="Arial"/>
                <a:ea typeface="Arial"/>
                <a:cs typeface="Arial"/>
                <a:sym typeface="Arial"/>
              </a:rPr>
              <a:t> this feature is optional</a:t>
            </a:r>
            <a:endParaRPr sz="1050">
              <a:solidFill>
                <a:srgbClr val="0E0E0E"/>
              </a:solidFill>
              <a:latin typeface="Arial"/>
              <a:ea typeface="Arial"/>
              <a:cs typeface="Arial"/>
              <a:sym typeface="Arial"/>
            </a:endParaRPr>
          </a:p>
          <a:p>
            <a:pPr indent="0" lvl="0" marL="0" rtl="0" algn="l">
              <a:lnSpc>
                <a:spcPct val="115000"/>
              </a:lnSpc>
              <a:spcBef>
                <a:spcPts val="0"/>
              </a:spcBef>
              <a:spcAft>
                <a:spcPts val="0"/>
              </a:spcAft>
              <a:buSzPts val="1100"/>
              <a:buNone/>
            </a:pPr>
            <a:r>
              <a:rPr lang="en-US" sz="1050">
                <a:solidFill>
                  <a:srgbClr val="0E0E0E"/>
                </a:solidFill>
                <a:latin typeface="Arial"/>
                <a:ea typeface="Arial"/>
                <a:cs typeface="Arial"/>
                <a:sym typeface="Arial"/>
              </a:rPr>
              <a:t>Not every user is motivated by competition. It’s perfect for users who enjoy a competitive element</a:t>
            </a:r>
            <a:endParaRPr sz="1050">
              <a:solidFill>
                <a:srgbClr val="0E0E0E"/>
              </a:solidFill>
              <a:latin typeface="Arial"/>
              <a:ea typeface="Arial"/>
              <a:cs typeface="Arial"/>
              <a:sym typeface="Arial"/>
            </a:endParaRPr>
          </a:p>
          <a:p>
            <a:pPr indent="0" lvl="0" marL="0" rtl="0" algn="l">
              <a:lnSpc>
                <a:spcPct val="115000"/>
              </a:lnSpc>
              <a:spcBef>
                <a:spcPts val="0"/>
              </a:spcBef>
              <a:spcAft>
                <a:spcPts val="0"/>
              </a:spcAft>
              <a:buSzPts val="1100"/>
              <a:buNone/>
            </a:pPr>
            <a:r>
              <a:t/>
            </a:r>
            <a:endParaRPr sz="1050">
              <a:solidFill>
                <a:srgbClr val="0E0E0E"/>
              </a:solidFill>
              <a:latin typeface="Arial"/>
              <a:ea typeface="Arial"/>
              <a:cs typeface="Arial"/>
              <a:sym typeface="Arial"/>
            </a:endParaRPr>
          </a:p>
          <a:p>
            <a:pPr indent="0" lvl="0" marL="0" rtl="0" algn="l">
              <a:lnSpc>
                <a:spcPct val="115000"/>
              </a:lnSpc>
              <a:spcBef>
                <a:spcPts val="0"/>
              </a:spcBef>
              <a:spcAft>
                <a:spcPts val="0"/>
              </a:spcAft>
              <a:buSzPts val="1100"/>
              <a:buNone/>
            </a:pPr>
            <a:r>
              <a:rPr b="1" lang="en-US" sz="1050">
                <a:solidFill>
                  <a:srgbClr val="0E0E0E"/>
                </a:solidFill>
                <a:latin typeface="Arial"/>
                <a:ea typeface="Arial"/>
                <a:cs typeface="Arial"/>
                <a:sym typeface="Arial"/>
              </a:rPr>
              <a:t>Conclusion</a:t>
            </a:r>
            <a:endParaRPr b="1" sz="1050">
              <a:solidFill>
                <a:srgbClr val="0E0E0E"/>
              </a:solidFill>
              <a:latin typeface="Arial"/>
              <a:ea typeface="Arial"/>
              <a:cs typeface="Arial"/>
              <a:sym typeface="Arial"/>
            </a:endParaRPr>
          </a:p>
          <a:p>
            <a:pPr indent="0" lvl="0" marL="0" rtl="0" algn="l">
              <a:lnSpc>
                <a:spcPct val="115000"/>
              </a:lnSpc>
              <a:spcBef>
                <a:spcPts val="0"/>
              </a:spcBef>
              <a:spcAft>
                <a:spcPts val="0"/>
              </a:spcAft>
              <a:buSzPts val="1100"/>
              <a:buNone/>
            </a:pPr>
            <a:r>
              <a:rPr lang="en-US" sz="1050">
                <a:solidFill>
                  <a:srgbClr val="0E0E0E"/>
                </a:solidFill>
                <a:latin typeface="Arial"/>
                <a:ea typeface="Arial"/>
                <a:cs typeface="Arial"/>
                <a:sym typeface="Arial"/>
              </a:rPr>
              <a:t>By leveraging tools like ChatGPT and YouTube, we’re creating an interactive and personalized fitness experience that keeps users engaged and motivated.</a:t>
            </a:r>
            <a:endParaRPr sz="1050">
              <a:solidFill>
                <a:srgbClr val="0E0E0E"/>
              </a:solidFill>
              <a:latin typeface="Arial"/>
              <a:ea typeface="Arial"/>
              <a:cs typeface="Arial"/>
              <a:sym typeface="Arial"/>
            </a:endParaRPr>
          </a:p>
          <a:p>
            <a:pPr indent="0" lvl="0" marL="0" rtl="0" algn="l">
              <a:lnSpc>
                <a:spcPct val="115000"/>
              </a:lnSpc>
              <a:spcBef>
                <a:spcPts val="0"/>
              </a:spcBef>
              <a:spcAft>
                <a:spcPts val="0"/>
              </a:spcAft>
              <a:buSzPts val="1100"/>
              <a:buNone/>
            </a:pPr>
            <a:r>
              <a:t/>
            </a:r>
            <a:endParaRPr sz="1050">
              <a:solidFill>
                <a:srgbClr val="0E0E0E"/>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050">
              <a:solidFill>
                <a:srgbClr val="0E0E0E"/>
              </a:solidFill>
              <a:latin typeface="Arial"/>
              <a:ea typeface="Arial"/>
              <a:cs typeface="Arial"/>
              <a:sym typeface="Arial"/>
            </a:endParaRPr>
          </a:p>
          <a:p>
            <a:pPr indent="0" lvl="0" marL="0" rtl="0" algn="l">
              <a:lnSpc>
                <a:spcPct val="117999"/>
              </a:lnSpc>
              <a:spcBef>
                <a:spcPts val="0"/>
              </a:spcBef>
              <a:spcAft>
                <a:spcPts val="0"/>
              </a:spcAft>
              <a:buSzPts val="1400"/>
              <a:buNone/>
            </a:pPr>
            <a:r>
              <a:t/>
            </a:r>
            <a:endParaRPr/>
          </a:p>
        </p:txBody>
      </p:sp>
      <p:sp>
        <p:nvSpPr>
          <p:cNvPr id="128" name="Google Shape;128;g303dc9d3ed2_2_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19"/>
          <p:cNvSpPr txBox="1"/>
          <p:nvPr>
            <p:ph idx="1" type="body"/>
          </p:nvPr>
        </p:nvSpPr>
        <p:spPr>
          <a:xfrm>
            <a:off x="1201340" y="11859862"/>
            <a:ext cx="21971003" cy="636979"/>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0"/>
              </a:spcBef>
              <a:spcAft>
                <a:spcPts val="0"/>
              </a:spcAft>
              <a:buClr>
                <a:srgbClr val="000000"/>
              </a:buClr>
              <a:buSzPts val="3600"/>
              <a:buFont typeface="Helvetica Neue"/>
              <a:buNone/>
              <a:defRPr b="1" sz="3600"/>
            </a:lvl1pPr>
            <a:lvl2pPr indent="-369189" lvl="1" marL="914400" algn="l">
              <a:lnSpc>
                <a:spcPct val="90000"/>
              </a:lnSpc>
              <a:spcBef>
                <a:spcPts val="4500"/>
              </a:spcBef>
              <a:spcAft>
                <a:spcPts val="0"/>
              </a:spcAft>
              <a:buClr>
                <a:srgbClr val="000000"/>
              </a:buClr>
              <a:buSzPts val="2214"/>
              <a:buChar char="•"/>
              <a:defRPr/>
            </a:lvl2pPr>
            <a:lvl3pPr indent="-369189" lvl="2" marL="1371600" algn="l">
              <a:lnSpc>
                <a:spcPct val="90000"/>
              </a:lnSpc>
              <a:spcBef>
                <a:spcPts val="4500"/>
              </a:spcBef>
              <a:spcAft>
                <a:spcPts val="0"/>
              </a:spcAft>
              <a:buClr>
                <a:srgbClr val="000000"/>
              </a:buClr>
              <a:buSzPts val="2214"/>
              <a:buChar char="•"/>
              <a:defRPr/>
            </a:lvl3pPr>
            <a:lvl4pPr indent="-369189" lvl="3" marL="1828800" algn="l">
              <a:lnSpc>
                <a:spcPct val="90000"/>
              </a:lnSpc>
              <a:spcBef>
                <a:spcPts val="4500"/>
              </a:spcBef>
              <a:spcAft>
                <a:spcPts val="0"/>
              </a:spcAft>
              <a:buClr>
                <a:srgbClr val="000000"/>
              </a:buClr>
              <a:buSzPts val="2214"/>
              <a:buChar char="•"/>
              <a:defRPr/>
            </a:lvl4pPr>
            <a:lvl5pPr indent="-369189" lvl="4" marL="2286000" algn="l">
              <a:lnSpc>
                <a:spcPct val="90000"/>
              </a:lnSpc>
              <a:spcBef>
                <a:spcPts val="4500"/>
              </a:spcBef>
              <a:spcAft>
                <a:spcPts val="0"/>
              </a:spcAft>
              <a:buClr>
                <a:srgbClr val="000000"/>
              </a:buClr>
              <a:buSzPts val="2214"/>
              <a:buChar char="•"/>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11" name="Google Shape;11;p19"/>
          <p:cNvSpPr txBox="1"/>
          <p:nvPr>
            <p:ph type="title"/>
          </p:nvPr>
        </p:nvSpPr>
        <p:spPr>
          <a:xfrm>
            <a:off x="1206496" y="2574991"/>
            <a:ext cx="21971004" cy="4648201"/>
          </a:xfrm>
          <a:prstGeom prst="rect">
            <a:avLst/>
          </a:prstGeom>
          <a:noFill/>
          <a:ln>
            <a:noFill/>
          </a:ln>
        </p:spPr>
        <p:txBody>
          <a:bodyPr anchorCtr="0" anchor="b" bIns="50800" lIns="50800" spcFirstLastPara="1" rIns="50800" wrap="square" tIns="50800">
            <a:normAutofit/>
          </a:bodyPr>
          <a:lstStyle>
            <a:lvl1pPr lvl="0" algn="l">
              <a:lnSpc>
                <a:spcPct val="80000"/>
              </a:lnSpc>
              <a:spcBef>
                <a:spcPts val="0"/>
              </a:spcBef>
              <a:spcAft>
                <a:spcPts val="0"/>
              </a:spcAft>
              <a:buClr>
                <a:srgbClr val="000000"/>
              </a:buClr>
              <a:buSzPts val="11600"/>
              <a:buFont typeface="Helvetica Neue"/>
              <a:buNone/>
              <a:defRPr sz="11600"/>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p:txBody>
      </p:sp>
      <p:sp>
        <p:nvSpPr>
          <p:cNvPr id="12" name="Google Shape;12;p19"/>
          <p:cNvSpPr txBox="1"/>
          <p:nvPr>
            <p:ph idx="2" type="body"/>
          </p:nvPr>
        </p:nvSpPr>
        <p:spPr>
          <a:xfrm>
            <a:off x="1201342" y="7223190"/>
            <a:ext cx="21971001" cy="1905001"/>
          </a:xfrm>
          <a:prstGeom prst="rect">
            <a:avLst/>
          </a:prstGeom>
          <a:noFill/>
          <a:ln>
            <a:noFill/>
          </a:ln>
        </p:spPr>
        <p:txBody>
          <a:bodyPr anchorCtr="0" anchor="t" bIns="50800" lIns="50800" spcFirstLastPara="1" rIns="50800" wrap="square" tIns="50800">
            <a:normAutofit/>
          </a:bodyPr>
          <a:lstStyle>
            <a:lvl1pPr indent="-228600" lvl="0" marL="457200" algn="l">
              <a:lnSpc>
                <a:spcPct val="100000"/>
              </a:lnSpc>
              <a:spcBef>
                <a:spcPts val="0"/>
              </a:spcBef>
              <a:spcAft>
                <a:spcPts val="0"/>
              </a:spcAft>
              <a:buClr>
                <a:srgbClr val="000000"/>
              </a:buClr>
              <a:buSzPts val="5500"/>
              <a:buFont typeface="Helvetica Neue"/>
              <a:buNone/>
              <a:defRPr b="1" sz="5500"/>
            </a:lvl1pPr>
            <a:lvl2pPr indent="-228600" lvl="1" marL="914400" algn="l">
              <a:lnSpc>
                <a:spcPct val="100000"/>
              </a:lnSpc>
              <a:spcBef>
                <a:spcPts val="0"/>
              </a:spcBef>
              <a:spcAft>
                <a:spcPts val="0"/>
              </a:spcAft>
              <a:buClr>
                <a:srgbClr val="000000"/>
              </a:buClr>
              <a:buSzPts val="5500"/>
              <a:buFont typeface="Helvetica Neue"/>
              <a:buNone/>
              <a:defRPr b="1" sz="5500"/>
            </a:lvl2pPr>
            <a:lvl3pPr indent="-228600" lvl="2" marL="1371600" algn="l">
              <a:lnSpc>
                <a:spcPct val="100000"/>
              </a:lnSpc>
              <a:spcBef>
                <a:spcPts val="0"/>
              </a:spcBef>
              <a:spcAft>
                <a:spcPts val="0"/>
              </a:spcAft>
              <a:buClr>
                <a:srgbClr val="000000"/>
              </a:buClr>
              <a:buSzPts val="5500"/>
              <a:buFont typeface="Helvetica Neue"/>
              <a:buNone/>
              <a:defRPr b="1" sz="5500"/>
            </a:lvl3pPr>
            <a:lvl4pPr indent="-228600" lvl="3" marL="1828800" algn="l">
              <a:lnSpc>
                <a:spcPct val="100000"/>
              </a:lnSpc>
              <a:spcBef>
                <a:spcPts val="0"/>
              </a:spcBef>
              <a:spcAft>
                <a:spcPts val="0"/>
              </a:spcAft>
              <a:buClr>
                <a:srgbClr val="000000"/>
              </a:buClr>
              <a:buSzPts val="5500"/>
              <a:buFont typeface="Helvetica Neue"/>
              <a:buNone/>
              <a:defRPr b="1" sz="5500"/>
            </a:lvl4pPr>
            <a:lvl5pPr indent="-228600" lvl="4" marL="2286000" algn="l">
              <a:lnSpc>
                <a:spcPct val="100000"/>
              </a:lnSpc>
              <a:spcBef>
                <a:spcPts val="0"/>
              </a:spcBef>
              <a:spcAft>
                <a:spcPts val="0"/>
              </a:spcAft>
              <a:buClr>
                <a:srgbClr val="000000"/>
              </a:buClr>
              <a:buSzPts val="5500"/>
              <a:buFont typeface="Helvetica Neue"/>
              <a:buNone/>
              <a:defRPr b="1" sz="5500"/>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13" name="Google Shape;13;p19"/>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tement">
  <p:cSld name="Statement">
    <p:spTree>
      <p:nvGrpSpPr>
        <p:cNvPr id="51" name="Shape 51"/>
        <p:cNvGrpSpPr/>
        <p:nvPr/>
      </p:nvGrpSpPr>
      <p:grpSpPr>
        <a:xfrm>
          <a:off x="0" y="0"/>
          <a:ext cx="0" cy="0"/>
          <a:chOff x="0" y="0"/>
          <a:chExt cx="0" cy="0"/>
        </a:xfrm>
      </p:grpSpPr>
      <p:sp>
        <p:nvSpPr>
          <p:cNvPr id="52" name="Google Shape;52;p28"/>
          <p:cNvSpPr txBox="1"/>
          <p:nvPr>
            <p:ph idx="1" type="body"/>
          </p:nvPr>
        </p:nvSpPr>
        <p:spPr>
          <a:xfrm>
            <a:off x="1206500" y="4920843"/>
            <a:ext cx="21971000" cy="3874314"/>
          </a:xfrm>
          <a:prstGeom prst="rect">
            <a:avLst/>
          </a:prstGeom>
          <a:noFill/>
          <a:ln>
            <a:noFill/>
          </a:ln>
        </p:spPr>
        <p:txBody>
          <a:bodyPr anchorCtr="0" anchor="ctr" bIns="50800" lIns="50800" spcFirstLastPara="1" rIns="50800" wrap="square" tIns="50800">
            <a:normAutofit/>
          </a:bodyPr>
          <a:lstStyle>
            <a:lvl1pPr indent="-228600" lvl="0" marL="457200" algn="ctr">
              <a:lnSpc>
                <a:spcPct val="80000"/>
              </a:lnSpc>
              <a:spcBef>
                <a:spcPts val="0"/>
              </a:spcBef>
              <a:spcAft>
                <a:spcPts val="0"/>
              </a:spcAft>
              <a:buClr>
                <a:srgbClr val="000000"/>
              </a:buClr>
              <a:buSzPts val="11600"/>
              <a:buFont typeface="Helvetica Neue"/>
              <a:buNone/>
              <a:defRPr sz="11600">
                <a:latin typeface="Helvetica Neue"/>
                <a:ea typeface="Helvetica Neue"/>
                <a:cs typeface="Helvetica Neue"/>
                <a:sym typeface="Helvetica Neue"/>
              </a:defRPr>
            </a:lvl1pPr>
            <a:lvl2pPr indent="-228600" lvl="1" marL="914400" algn="ctr">
              <a:lnSpc>
                <a:spcPct val="80000"/>
              </a:lnSpc>
              <a:spcBef>
                <a:spcPts val="0"/>
              </a:spcBef>
              <a:spcAft>
                <a:spcPts val="0"/>
              </a:spcAft>
              <a:buClr>
                <a:srgbClr val="000000"/>
              </a:buClr>
              <a:buSzPts val="11600"/>
              <a:buFont typeface="Helvetica Neue"/>
              <a:buNone/>
              <a:defRPr sz="11600">
                <a:latin typeface="Helvetica Neue"/>
                <a:ea typeface="Helvetica Neue"/>
                <a:cs typeface="Helvetica Neue"/>
                <a:sym typeface="Helvetica Neue"/>
              </a:defRPr>
            </a:lvl2pPr>
            <a:lvl3pPr indent="-228600" lvl="2" marL="1371600" algn="ctr">
              <a:lnSpc>
                <a:spcPct val="80000"/>
              </a:lnSpc>
              <a:spcBef>
                <a:spcPts val="0"/>
              </a:spcBef>
              <a:spcAft>
                <a:spcPts val="0"/>
              </a:spcAft>
              <a:buClr>
                <a:srgbClr val="000000"/>
              </a:buClr>
              <a:buSzPts val="11600"/>
              <a:buFont typeface="Helvetica Neue"/>
              <a:buNone/>
              <a:defRPr sz="11600">
                <a:latin typeface="Helvetica Neue"/>
                <a:ea typeface="Helvetica Neue"/>
                <a:cs typeface="Helvetica Neue"/>
                <a:sym typeface="Helvetica Neue"/>
              </a:defRPr>
            </a:lvl3pPr>
            <a:lvl4pPr indent="-228600" lvl="3" marL="1828800" algn="ctr">
              <a:lnSpc>
                <a:spcPct val="80000"/>
              </a:lnSpc>
              <a:spcBef>
                <a:spcPts val="0"/>
              </a:spcBef>
              <a:spcAft>
                <a:spcPts val="0"/>
              </a:spcAft>
              <a:buClr>
                <a:srgbClr val="000000"/>
              </a:buClr>
              <a:buSzPts val="11600"/>
              <a:buFont typeface="Helvetica Neue"/>
              <a:buNone/>
              <a:defRPr sz="11600">
                <a:latin typeface="Helvetica Neue"/>
                <a:ea typeface="Helvetica Neue"/>
                <a:cs typeface="Helvetica Neue"/>
                <a:sym typeface="Helvetica Neue"/>
              </a:defRPr>
            </a:lvl4pPr>
            <a:lvl5pPr indent="-228600" lvl="4" marL="2286000" algn="ctr">
              <a:lnSpc>
                <a:spcPct val="80000"/>
              </a:lnSpc>
              <a:spcBef>
                <a:spcPts val="0"/>
              </a:spcBef>
              <a:spcAft>
                <a:spcPts val="0"/>
              </a:spcAft>
              <a:buClr>
                <a:srgbClr val="000000"/>
              </a:buClr>
              <a:buSzPts val="11600"/>
              <a:buFont typeface="Helvetica Neue"/>
              <a:buNone/>
              <a:defRPr sz="11600">
                <a:latin typeface="Helvetica Neue"/>
                <a:ea typeface="Helvetica Neue"/>
                <a:cs typeface="Helvetica Neue"/>
                <a:sym typeface="Helvetica Neue"/>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53" name="Google Shape;53;p28"/>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Fact">
  <p:cSld name="Big Fact">
    <p:spTree>
      <p:nvGrpSpPr>
        <p:cNvPr id="54" name="Shape 54"/>
        <p:cNvGrpSpPr/>
        <p:nvPr/>
      </p:nvGrpSpPr>
      <p:grpSpPr>
        <a:xfrm>
          <a:off x="0" y="0"/>
          <a:ext cx="0" cy="0"/>
          <a:chOff x="0" y="0"/>
          <a:chExt cx="0" cy="0"/>
        </a:xfrm>
      </p:grpSpPr>
      <p:sp>
        <p:nvSpPr>
          <p:cNvPr id="55" name="Google Shape;55;p29"/>
          <p:cNvSpPr txBox="1"/>
          <p:nvPr>
            <p:ph idx="1" type="body"/>
          </p:nvPr>
        </p:nvSpPr>
        <p:spPr>
          <a:xfrm>
            <a:off x="1206500" y="1075927"/>
            <a:ext cx="21971000" cy="7241584"/>
          </a:xfrm>
          <a:prstGeom prst="rect">
            <a:avLst/>
          </a:prstGeom>
          <a:noFill/>
          <a:ln>
            <a:noFill/>
          </a:ln>
        </p:spPr>
        <p:txBody>
          <a:bodyPr anchorCtr="0" anchor="b" bIns="50800" lIns="50800" spcFirstLastPara="1" rIns="50800" wrap="square" tIns="50800">
            <a:normAutofit/>
          </a:bodyPr>
          <a:lstStyle>
            <a:lvl1pPr indent="-228600" lvl="0" marL="457200" algn="ctr">
              <a:lnSpc>
                <a:spcPct val="80000"/>
              </a:lnSpc>
              <a:spcBef>
                <a:spcPts val="0"/>
              </a:spcBef>
              <a:spcAft>
                <a:spcPts val="0"/>
              </a:spcAft>
              <a:buClr>
                <a:srgbClr val="000000"/>
              </a:buClr>
              <a:buSzPts val="25000"/>
              <a:buFont typeface="Helvetica Neue"/>
              <a:buNone/>
              <a:defRPr b="1" sz="25000"/>
            </a:lvl1pPr>
            <a:lvl2pPr indent="-228600" lvl="1" marL="914400" algn="ctr">
              <a:lnSpc>
                <a:spcPct val="80000"/>
              </a:lnSpc>
              <a:spcBef>
                <a:spcPts val="0"/>
              </a:spcBef>
              <a:spcAft>
                <a:spcPts val="0"/>
              </a:spcAft>
              <a:buClr>
                <a:srgbClr val="000000"/>
              </a:buClr>
              <a:buSzPts val="25000"/>
              <a:buFont typeface="Helvetica Neue"/>
              <a:buNone/>
              <a:defRPr b="1" sz="25000"/>
            </a:lvl2pPr>
            <a:lvl3pPr indent="-228600" lvl="2" marL="1371600" algn="ctr">
              <a:lnSpc>
                <a:spcPct val="80000"/>
              </a:lnSpc>
              <a:spcBef>
                <a:spcPts val="0"/>
              </a:spcBef>
              <a:spcAft>
                <a:spcPts val="0"/>
              </a:spcAft>
              <a:buClr>
                <a:srgbClr val="000000"/>
              </a:buClr>
              <a:buSzPts val="25000"/>
              <a:buFont typeface="Helvetica Neue"/>
              <a:buNone/>
              <a:defRPr b="1" sz="25000"/>
            </a:lvl3pPr>
            <a:lvl4pPr indent="-228600" lvl="3" marL="1828800" algn="ctr">
              <a:lnSpc>
                <a:spcPct val="80000"/>
              </a:lnSpc>
              <a:spcBef>
                <a:spcPts val="0"/>
              </a:spcBef>
              <a:spcAft>
                <a:spcPts val="0"/>
              </a:spcAft>
              <a:buClr>
                <a:srgbClr val="000000"/>
              </a:buClr>
              <a:buSzPts val="25000"/>
              <a:buFont typeface="Helvetica Neue"/>
              <a:buNone/>
              <a:defRPr b="1" sz="25000"/>
            </a:lvl4pPr>
            <a:lvl5pPr indent="-228600" lvl="4" marL="2286000" algn="ctr">
              <a:lnSpc>
                <a:spcPct val="80000"/>
              </a:lnSpc>
              <a:spcBef>
                <a:spcPts val="0"/>
              </a:spcBef>
              <a:spcAft>
                <a:spcPts val="0"/>
              </a:spcAft>
              <a:buClr>
                <a:srgbClr val="000000"/>
              </a:buClr>
              <a:buSzPts val="25000"/>
              <a:buFont typeface="Helvetica Neue"/>
              <a:buNone/>
              <a:defRPr b="1" sz="25000"/>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56" name="Google Shape;56;p29"/>
          <p:cNvSpPr txBox="1"/>
          <p:nvPr>
            <p:ph idx="2" type="body"/>
          </p:nvPr>
        </p:nvSpPr>
        <p:spPr>
          <a:xfrm>
            <a:off x="1206500" y="8262180"/>
            <a:ext cx="21971000" cy="934780"/>
          </a:xfrm>
          <a:prstGeom prst="rect">
            <a:avLst/>
          </a:prstGeom>
          <a:noFill/>
          <a:ln>
            <a:noFill/>
          </a:ln>
        </p:spPr>
        <p:txBody>
          <a:bodyPr anchorCtr="0" anchor="t" bIns="45700" lIns="45700" spcFirstLastPara="1" rIns="45700" wrap="square" tIns="45700">
            <a:normAutofit/>
          </a:bodyPr>
          <a:lstStyle>
            <a:lvl1pPr indent="-228600" lvl="0" marL="457200" algn="ctr">
              <a:lnSpc>
                <a:spcPct val="100000"/>
              </a:lnSpc>
              <a:spcBef>
                <a:spcPts val="0"/>
              </a:spcBef>
              <a:spcAft>
                <a:spcPts val="0"/>
              </a:spcAft>
              <a:buClr>
                <a:srgbClr val="000000"/>
              </a:buClr>
              <a:buSzPts val="5500"/>
              <a:buFont typeface="Helvetica Neue"/>
              <a:buNone/>
              <a:defRPr b="1" sz="5500"/>
            </a:lvl1pPr>
            <a:lvl2pPr indent="-369189" lvl="1" marL="914400" algn="l">
              <a:lnSpc>
                <a:spcPct val="90000"/>
              </a:lnSpc>
              <a:spcBef>
                <a:spcPts val="4500"/>
              </a:spcBef>
              <a:spcAft>
                <a:spcPts val="0"/>
              </a:spcAft>
              <a:buClr>
                <a:srgbClr val="000000"/>
              </a:buClr>
              <a:buSzPts val="2214"/>
              <a:buChar char="•"/>
              <a:defRPr/>
            </a:lvl2pPr>
            <a:lvl3pPr indent="-369189" lvl="2" marL="1371600" algn="l">
              <a:lnSpc>
                <a:spcPct val="90000"/>
              </a:lnSpc>
              <a:spcBef>
                <a:spcPts val="4500"/>
              </a:spcBef>
              <a:spcAft>
                <a:spcPts val="0"/>
              </a:spcAft>
              <a:buClr>
                <a:srgbClr val="000000"/>
              </a:buClr>
              <a:buSzPts val="2214"/>
              <a:buChar char="•"/>
              <a:defRPr/>
            </a:lvl3pPr>
            <a:lvl4pPr indent="-369189" lvl="3" marL="1828800" algn="l">
              <a:lnSpc>
                <a:spcPct val="90000"/>
              </a:lnSpc>
              <a:spcBef>
                <a:spcPts val="4500"/>
              </a:spcBef>
              <a:spcAft>
                <a:spcPts val="0"/>
              </a:spcAft>
              <a:buClr>
                <a:srgbClr val="000000"/>
              </a:buClr>
              <a:buSzPts val="2214"/>
              <a:buChar char="•"/>
              <a:defRPr/>
            </a:lvl4pPr>
            <a:lvl5pPr indent="-369189" lvl="4" marL="2286000" algn="l">
              <a:lnSpc>
                <a:spcPct val="90000"/>
              </a:lnSpc>
              <a:spcBef>
                <a:spcPts val="4500"/>
              </a:spcBef>
              <a:spcAft>
                <a:spcPts val="0"/>
              </a:spcAft>
              <a:buClr>
                <a:srgbClr val="000000"/>
              </a:buClr>
              <a:buSzPts val="2214"/>
              <a:buChar char="•"/>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57" name="Google Shape;57;p29"/>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58" name="Shape 58"/>
        <p:cNvGrpSpPr/>
        <p:nvPr/>
      </p:nvGrpSpPr>
      <p:grpSpPr>
        <a:xfrm>
          <a:off x="0" y="0"/>
          <a:ext cx="0" cy="0"/>
          <a:chOff x="0" y="0"/>
          <a:chExt cx="0" cy="0"/>
        </a:xfrm>
      </p:grpSpPr>
      <p:sp>
        <p:nvSpPr>
          <p:cNvPr id="59" name="Google Shape;59;p30"/>
          <p:cNvSpPr txBox="1"/>
          <p:nvPr>
            <p:ph idx="1" type="body"/>
          </p:nvPr>
        </p:nvSpPr>
        <p:spPr>
          <a:xfrm>
            <a:off x="2430025" y="10675453"/>
            <a:ext cx="20200052" cy="636979"/>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0"/>
              </a:spcBef>
              <a:spcAft>
                <a:spcPts val="0"/>
              </a:spcAft>
              <a:buClr>
                <a:srgbClr val="000000"/>
              </a:buClr>
              <a:buSzPts val="3600"/>
              <a:buFont typeface="Helvetica Neue"/>
              <a:buNone/>
              <a:defRPr b="1" sz="3600"/>
            </a:lvl1pPr>
            <a:lvl2pPr indent="-369189" lvl="1" marL="914400" algn="l">
              <a:lnSpc>
                <a:spcPct val="90000"/>
              </a:lnSpc>
              <a:spcBef>
                <a:spcPts val="4500"/>
              </a:spcBef>
              <a:spcAft>
                <a:spcPts val="0"/>
              </a:spcAft>
              <a:buClr>
                <a:srgbClr val="000000"/>
              </a:buClr>
              <a:buSzPts val="2214"/>
              <a:buChar char="•"/>
              <a:defRPr/>
            </a:lvl2pPr>
            <a:lvl3pPr indent="-369189" lvl="2" marL="1371600" algn="l">
              <a:lnSpc>
                <a:spcPct val="90000"/>
              </a:lnSpc>
              <a:spcBef>
                <a:spcPts val="4500"/>
              </a:spcBef>
              <a:spcAft>
                <a:spcPts val="0"/>
              </a:spcAft>
              <a:buClr>
                <a:srgbClr val="000000"/>
              </a:buClr>
              <a:buSzPts val="2214"/>
              <a:buChar char="•"/>
              <a:defRPr/>
            </a:lvl3pPr>
            <a:lvl4pPr indent="-369189" lvl="3" marL="1828800" algn="l">
              <a:lnSpc>
                <a:spcPct val="90000"/>
              </a:lnSpc>
              <a:spcBef>
                <a:spcPts val="4500"/>
              </a:spcBef>
              <a:spcAft>
                <a:spcPts val="0"/>
              </a:spcAft>
              <a:buClr>
                <a:srgbClr val="000000"/>
              </a:buClr>
              <a:buSzPts val="2214"/>
              <a:buChar char="•"/>
              <a:defRPr/>
            </a:lvl4pPr>
            <a:lvl5pPr indent="-369189" lvl="4" marL="2286000" algn="l">
              <a:lnSpc>
                <a:spcPct val="90000"/>
              </a:lnSpc>
              <a:spcBef>
                <a:spcPts val="4500"/>
              </a:spcBef>
              <a:spcAft>
                <a:spcPts val="0"/>
              </a:spcAft>
              <a:buClr>
                <a:srgbClr val="000000"/>
              </a:buClr>
              <a:buSzPts val="2214"/>
              <a:buChar char="•"/>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60" name="Google Shape;60;p30"/>
          <p:cNvSpPr txBox="1"/>
          <p:nvPr>
            <p:ph idx="2" type="body"/>
          </p:nvPr>
        </p:nvSpPr>
        <p:spPr>
          <a:xfrm>
            <a:off x="1753923" y="4939860"/>
            <a:ext cx="20876154" cy="3836280"/>
          </a:xfrm>
          <a:prstGeom prst="rect">
            <a:avLst/>
          </a:prstGeom>
          <a:noFill/>
          <a:ln>
            <a:noFill/>
          </a:ln>
        </p:spPr>
        <p:txBody>
          <a:bodyPr anchorCtr="0" anchor="t" bIns="50800" lIns="50800" spcFirstLastPara="1" rIns="50800" wrap="square" tIns="50800">
            <a:normAutofit/>
          </a:bodyPr>
          <a:lstStyle>
            <a:lvl1pPr indent="-228600" lvl="0" marL="457200" algn="l">
              <a:lnSpc>
                <a:spcPct val="90000"/>
              </a:lnSpc>
              <a:spcBef>
                <a:spcPts val="0"/>
              </a:spcBef>
              <a:spcAft>
                <a:spcPts val="0"/>
              </a:spcAft>
              <a:buClr>
                <a:srgbClr val="000000"/>
              </a:buClr>
              <a:buSzPts val="8500"/>
              <a:buFont typeface="Helvetica Neue"/>
              <a:buNone/>
              <a:defRPr sz="8500">
                <a:latin typeface="Helvetica Neue"/>
                <a:ea typeface="Helvetica Neue"/>
                <a:cs typeface="Helvetica Neue"/>
                <a:sym typeface="Helvetica Neue"/>
              </a:defRPr>
            </a:lvl1pPr>
            <a:lvl2pPr indent="-228600" lvl="1" marL="914400" algn="l">
              <a:lnSpc>
                <a:spcPct val="90000"/>
              </a:lnSpc>
              <a:spcBef>
                <a:spcPts val="0"/>
              </a:spcBef>
              <a:spcAft>
                <a:spcPts val="0"/>
              </a:spcAft>
              <a:buClr>
                <a:srgbClr val="000000"/>
              </a:buClr>
              <a:buSzPts val="8500"/>
              <a:buFont typeface="Helvetica Neue"/>
              <a:buNone/>
              <a:defRPr sz="8500">
                <a:latin typeface="Helvetica Neue"/>
                <a:ea typeface="Helvetica Neue"/>
                <a:cs typeface="Helvetica Neue"/>
                <a:sym typeface="Helvetica Neue"/>
              </a:defRPr>
            </a:lvl2pPr>
            <a:lvl3pPr indent="-228600" lvl="2" marL="1371600" algn="l">
              <a:lnSpc>
                <a:spcPct val="90000"/>
              </a:lnSpc>
              <a:spcBef>
                <a:spcPts val="0"/>
              </a:spcBef>
              <a:spcAft>
                <a:spcPts val="0"/>
              </a:spcAft>
              <a:buClr>
                <a:srgbClr val="000000"/>
              </a:buClr>
              <a:buSzPts val="8500"/>
              <a:buFont typeface="Helvetica Neue"/>
              <a:buNone/>
              <a:defRPr sz="8500">
                <a:latin typeface="Helvetica Neue"/>
                <a:ea typeface="Helvetica Neue"/>
                <a:cs typeface="Helvetica Neue"/>
                <a:sym typeface="Helvetica Neue"/>
              </a:defRPr>
            </a:lvl3pPr>
            <a:lvl4pPr indent="-228600" lvl="3" marL="1828800" algn="l">
              <a:lnSpc>
                <a:spcPct val="90000"/>
              </a:lnSpc>
              <a:spcBef>
                <a:spcPts val="0"/>
              </a:spcBef>
              <a:spcAft>
                <a:spcPts val="0"/>
              </a:spcAft>
              <a:buClr>
                <a:srgbClr val="000000"/>
              </a:buClr>
              <a:buSzPts val="8500"/>
              <a:buFont typeface="Helvetica Neue"/>
              <a:buNone/>
              <a:defRPr sz="8500">
                <a:latin typeface="Helvetica Neue"/>
                <a:ea typeface="Helvetica Neue"/>
                <a:cs typeface="Helvetica Neue"/>
                <a:sym typeface="Helvetica Neue"/>
              </a:defRPr>
            </a:lvl4pPr>
            <a:lvl5pPr indent="-228600" lvl="4" marL="2286000" algn="l">
              <a:lnSpc>
                <a:spcPct val="90000"/>
              </a:lnSpc>
              <a:spcBef>
                <a:spcPts val="0"/>
              </a:spcBef>
              <a:spcAft>
                <a:spcPts val="0"/>
              </a:spcAft>
              <a:buClr>
                <a:srgbClr val="000000"/>
              </a:buClr>
              <a:buSzPts val="8500"/>
              <a:buFont typeface="Helvetica Neue"/>
              <a:buNone/>
              <a:defRPr sz="8500">
                <a:latin typeface="Helvetica Neue"/>
                <a:ea typeface="Helvetica Neue"/>
                <a:cs typeface="Helvetica Neue"/>
                <a:sym typeface="Helvetica Neue"/>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61" name="Google Shape;61;p30"/>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3 Up">
  <p:cSld name="Photo - 3 Up">
    <p:spTree>
      <p:nvGrpSpPr>
        <p:cNvPr id="62" name="Shape 62"/>
        <p:cNvGrpSpPr/>
        <p:nvPr/>
      </p:nvGrpSpPr>
      <p:grpSpPr>
        <a:xfrm>
          <a:off x="0" y="0"/>
          <a:ext cx="0" cy="0"/>
          <a:chOff x="0" y="0"/>
          <a:chExt cx="0" cy="0"/>
        </a:xfrm>
      </p:grpSpPr>
      <p:sp>
        <p:nvSpPr>
          <p:cNvPr id="63" name="Google Shape;63;p31"/>
          <p:cNvSpPr/>
          <p:nvPr>
            <p:ph idx="2" type="pic"/>
          </p:nvPr>
        </p:nvSpPr>
        <p:spPr>
          <a:xfrm>
            <a:off x="15760700" y="1016000"/>
            <a:ext cx="7439099" cy="5949678"/>
          </a:xfrm>
          <a:prstGeom prst="rect">
            <a:avLst/>
          </a:prstGeom>
          <a:noFill/>
          <a:ln>
            <a:noFill/>
          </a:ln>
        </p:spPr>
      </p:sp>
      <p:sp>
        <p:nvSpPr>
          <p:cNvPr id="64" name="Google Shape;64;p31"/>
          <p:cNvSpPr/>
          <p:nvPr>
            <p:ph idx="3" type="pic"/>
          </p:nvPr>
        </p:nvSpPr>
        <p:spPr>
          <a:xfrm>
            <a:off x="13500100" y="3978275"/>
            <a:ext cx="10439400" cy="12150181"/>
          </a:xfrm>
          <a:prstGeom prst="rect">
            <a:avLst/>
          </a:prstGeom>
          <a:noFill/>
          <a:ln>
            <a:noFill/>
          </a:ln>
        </p:spPr>
      </p:sp>
      <p:sp>
        <p:nvSpPr>
          <p:cNvPr id="65" name="Google Shape;65;p31"/>
          <p:cNvSpPr/>
          <p:nvPr>
            <p:ph idx="4" type="pic"/>
          </p:nvPr>
        </p:nvSpPr>
        <p:spPr>
          <a:xfrm>
            <a:off x="-139700" y="495300"/>
            <a:ext cx="16611600" cy="12458700"/>
          </a:xfrm>
          <a:prstGeom prst="rect">
            <a:avLst/>
          </a:prstGeom>
          <a:noFill/>
          <a:ln>
            <a:noFill/>
          </a:ln>
        </p:spPr>
      </p:sp>
      <p:sp>
        <p:nvSpPr>
          <p:cNvPr id="66" name="Google Shape;66;p31"/>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p:cSld name="Photo">
    <p:spTree>
      <p:nvGrpSpPr>
        <p:cNvPr id="67" name="Shape 67"/>
        <p:cNvGrpSpPr/>
        <p:nvPr/>
      </p:nvGrpSpPr>
      <p:grpSpPr>
        <a:xfrm>
          <a:off x="0" y="0"/>
          <a:ext cx="0" cy="0"/>
          <a:chOff x="0" y="0"/>
          <a:chExt cx="0" cy="0"/>
        </a:xfrm>
      </p:grpSpPr>
      <p:sp>
        <p:nvSpPr>
          <p:cNvPr id="68" name="Google Shape;68;p32"/>
          <p:cNvSpPr/>
          <p:nvPr>
            <p:ph idx="2" type="pic"/>
          </p:nvPr>
        </p:nvSpPr>
        <p:spPr>
          <a:xfrm>
            <a:off x="-1333500" y="-5524500"/>
            <a:ext cx="27051000" cy="21640800"/>
          </a:xfrm>
          <a:prstGeom prst="rect">
            <a:avLst/>
          </a:prstGeom>
          <a:noFill/>
          <a:ln>
            <a:noFill/>
          </a:ln>
        </p:spPr>
      </p:sp>
      <p:sp>
        <p:nvSpPr>
          <p:cNvPr id="69" name="Google Shape;69;p32"/>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solidFill>
                <a:srgbClr val="000000"/>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70" name="Shape 70"/>
        <p:cNvGrpSpPr/>
        <p:nvPr/>
      </p:nvGrpSpPr>
      <p:grpSpPr>
        <a:xfrm>
          <a:off x="0" y="0"/>
          <a:ext cx="0" cy="0"/>
          <a:chOff x="0" y="0"/>
          <a:chExt cx="0" cy="0"/>
        </a:xfrm>
      </p:grpSpPr>
      <p:sp>
        <p:nvSpPr>
          <p:cNvPr id="71" name="Google Shape;71;p33"/>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type="tx">
  <p:cSld name="TITLE_AND_BODY">
    <p:spTree>
      <p:nvGrpSpPr>
        <p:cNvPr id="14" name="Shape 14"/>
        <p:cNvGrpSpPr/>
        <p:nvPr/>
      </p:nvGrpSpPr>
      <p:grpSpPr>
        <a:xfrm>
          <a:off x="0" y="0"/>
          <a:ext cx="0" cy="0"/>
          <a:chOff x="0" y="0"/>
          <a:chExt cx="0" cy="0"/>
        </a:xfrm>
      </p:grpSpPr>
      <p:sp>
        <p:nvSpPr>
          <p:cNvPr id="15" name="Google Shape;15;p20"/>
          <p:cNvSpPr txBox="1"/>
          <p:nvPr>
            <p:ph type="title"/>
          </p:nvPr>
        </p:nvSpPr>
        <p:spPr>
          <a:xfrm>
            <a:off x="1206500" y="1079500"/>
            <a:ext cx="21971000" cy="1433163"/>
          </a:xfrm>
          <a:prstGeom prst="rect">
            <a:avLst/>
          </a:prstGeom>
          <a:noFill/>
          <a:ln>
            <a:noFill/>
          </a:ln>
        </p:spPr>
        <p:txBody>
          <a:bodyPr anchorCtr="0" anchor="t" bIns="50800" lIns="50800" spcFirstLastPara="1" rIns="50800" wrap="square" tIns="50800">
            <a:normAutofit/>
          </a:bodyPr>
          <a:lstStyle>
            <a:lvl1pPr lvl="0" algn="l">
              <a:lnSpc>
                <a:spcPct val="80000"/>
              </a:lnSpc>
              <a:spcBef>
                <a:spcPts val="0"/>
              </a:spcBef>
              <a:spcAft>
                <a:spcPts val="0"/>
              </a:spcAft>
              <a:buClr>
                <a:srgbClr val="000000"/>
              </a:buClr>
              <a:buSzPts val="1800"/>
              <a:buNone/>
              <a:defRPr/>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p:txBody>
      </p:sp>
      <p:sp>
        <p:nvSpPr>
          <p:cNvPr id="16" name="Google Shape;16;p20"/>
          <p:cNvSpPr txBox="1"/>
          <p:nvPr>
            <p:ph idx="1" type="body"/>
          </p:nvPr>
        </p:nvSpPr>
        <p:spPr>
          <a:xfrm>
            <a:off x="1206500" y="2372962"/>
            <a:ext cx="21971000" cy="934780"/>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0"/>
              </a:spcBef>
              <a:spcAft>
                <a:spcPts val="0"/>
              </a:spcAft>
              <a:buClr>
                <a:srgbClr val="000000"/>
              </a:buClr>
              <a:buSzPts val="5500"/>
              <a:buFont typeface="Helvetica Neue"/>
              <a:buNone/>
              <a:defRPr b="1" sz="5500"/>
            </a:lvl1pPr>
            <a:lvl2pPr indent="-369189" lvl="1" marL="914400" algn="l">
              <a:lnSpc>
                <a:spcPct val="90000"/>
              </a:lnSpc>
              <a:spcBef>
                <a:spcPts val="4500"/>
              </a:spcBef>
              <a:spcAft>
                <a:spcPts val="0"/>
              </a:spcAft>
              <a:buClr>
                <a:srgbClr val="000000"/>
              </a:buClr>
              <a:buSzPts val="2214"/>
              <a:buChar char="•"/>
              <a:defRPr/>
            </a:lvl2pPr>
            <a:lvl3pPr indent="-369189" lvl="2" marL="1371600" algn="l">
              <a:lnSpc>
                <a:spcPct val="90000"/>
              </a:lnSpc>
              <a:spcBef>
                <a:spcPts val="4500"/>
              </a:spcBef>
              <a:spcAft>
                <a:spcPts val="0"/>
              </a:spcAft>
              <a:buClr>
                <a:srgbClr val="000000"/>
              </a:buClr>
              <a:buSzPts val="2214"/>
              <a:buChar char="•"/>
              <a:defRPr/>
            </a:lvl3pPr>
            <a:lvl4pPr indent="-369189" lvl="3" marL="1828800" algn="l">
              <a:lnSpc>
                <a:spcPct val="90000"/>
              </a:lnSpc>
              <a:spcBef>
                <a:spcPts val="4500"/>
              </a:spcBef>
              <a:spcAft>
                <a:spcPts val="0"/>
              </a:spcAft>
              <a:buClr>
                <a:srgbClr val="000000"/>
              </a:buClr>
              <a:buSzPts val="2214"/>
              <a:buChar char="•"/>
              <a:defRPr/>
            </a:lvl4pPr>
            <a:lvl5pPr indent="-369189" lvl="4" marL="2286000" algn="l">
              <a:lnSpc>
                <a:spcPct val="90000"/>
              </a:lnSpc>
              <a:spcBef>
                <a:spcPts val="4500"/>
              </a:spcBef>
              <a:spcAft>
                <a:spcPts val="0"/>
              </a:spcAft>
              <a:buClr>
                <a:srgbClr val="000000"/>
              </a:buClr>
              <a:buSzPts val="2214"/>
              <a:buChar char="•"/>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17" name="Google Shape;17;p20"/>
          <p:cNvSpPr txBox="1"/>
          <p:nvPr>
            <p:ph idx="2" type="body"/>
          </p:nvPr>
        </p:nvSpPr>
        <p:spPr>
          <a:xfrm>
            <a:off x="1206500" y="4248504"/>
            <a:ext cx="21971000" cy="8256012"/>
          </a:xfrm>
          <a:prstGeom prst="rect">
            <a:avLst/>
          </a:prstGeom>
          <a:noFill/>
          <a:ln>
            <a:noFill/>
          </a:ln>
        </p:spPr>
        <p:txBody>
          <a:bodyPr anchorCtr="0" anchor="t" bIns="50800" lIns="50800" spcFirstLastPara="1" rIns="50800" wrap="square" tIns="50800">
            <a:normAutofit/>
          </a:bodyPr>
          <a:lstStyle>
            <a:lvl1pPr indent="-369189" lvl="0" marL="457200" algn="l">
              <a:lnSpc>
                <a:spcPct val="90000"/>
              </a:lnSpc>
              <a:spcBef>
                <a:spcPts val="4500"/>
              </a:spcBef>
              <a:spcAft>
                <a:spcPts val="0"/>
              </a:spcAft>
              <a:buClr>
                <a:srgbClr val="000000"/>
              </a:buClr>
              <a:buSzPts val="2214"/>
              <a:buChar char="•"/>
              <a:defRPr/>
            </a:lvl1pPr>
            <a:lvl2pPr indent="-369189" lvl="1" marL="914400" algn="l">
              <a:lnSpc>
                <a:spcPct val="90000"/>
              </a:lnSpc>
              <a:spcBef>
                <a:spcPts val="4500"/>
              </a:spcBef>
              <a:spcAft>
                <a:spcPts val="0"/>
              </a:spcAft>
              <a:buClr>
                <a:srgbClr val="000000"/>
              </a:buClr>
              <a:buSzPts val="2214"/>
              <a:buChar char="•"/>
              <a:defRPr/>
            </a:lvl2pPr>
            <a:lvl3pPr indent="-369189" lvl="2" marL="1371600" algn="l">
              <a:lnSpc>
                <a:spcPct val="90000"/>
              </a:lnSpc>
              <a:spcBef>
                <a:spcPts val="4500"/>
              </a:spcBef>
              <a:spcAft>
                <a:spcPts val="0"/>
              </a:spcAft>
              <a:buClr>
                <a:srgbClr val="000000"/>
              </a:buClr>
              <a:buSzPts val="2214"/>
              <a:buChar char="•"/>
              <a:defRPr/>
            </a:lvl3pPr>
            <a:lvl4pPr indent="-369189" lvl="3" marL="1828800" algn="l">
              <a:lnSpc>
                <a:spcPct val="90000"/>
              </a:lnSpc>
              <a:spcBef>
                <a:spcPts val="4500"/>
              </a:spcBef>
              <a:spcAft>
                <a:spcPts val="0"/>
              </a:spcAft>
              <a:buClr>
                <a:srgbClr val="000000"/>
              </a:buClr>
              <a:buSzPts val="2214"/>
              <a:buChar char="•"/>
              <a:defRPr/>
            </a:lvl4pPr>
            <a:lvl5pPr indent="-369189" lvl="4" marL="2286000" algn="l">
              <a:lnSpc>
                <a:spcPct val="90000"/>
              </a:lnSpc>
              <a:spcBef>
                <a:spcPts val="4500"/>
              </a:spcBef>
              <a:spcAft>
                <a:spcPts val="0"/>
              </a:spcAft>
              <a:buClr>
                <a:srgbClr val="000000"/>
              </a:buClr>
              <a:buSzPts val="2214"/>
              <a:buChar char="•"/>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18" name="Google Shape;18;p20"/>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Photo">
  <p:cSld name="Title &amp; Photo">
    <p:spTree>
      <p:nvGrpSpPr>
        <p:cNvPr id="19" name="Shape 19"/>
        <p:cNvGrpSpPr/>
        <p:nvPr/>
      </p:nvGrpSpPr>
      <p:grpSpPr>
        <a:xfrm>
          <a:off x="0" y="0"/>
          <a:ext cx="0" cy="0"/>
          <a:chOff x="0" y="0"/>
          <a:chExt cx="0" cy="0"/>
        </a:xfrm>
      </p:grpSpPr>
      <p:sp>
        <p:nvSpPr>
          <p:cNvPr id="20" name="Google Shape;20;p21"/>
          <p:cNvSpPr/>
          <p:nvPr>
            <p:ph idx="2" type="pic"/>
          </p:nvPr>
        </p:nvSpPr>
        <p:spPr>
          <a:xfrm>
            <a:off x="-1155700" y="-1295400"/>
            <a:ext cx="26746200" cy="16018933"/>
          </a:xfrm>
          <a:prstGeom prst="rect">
            <a:avLst/>
          </a:prstGeom>
          <a:noFill/>
          <a:ln>
            <a:noFill/>
          </a:ln>
        </p:spPr>
      </p:sp>
      <p:sp>
        <p:nvSpPr>
          <p:cNvPr id="21" name="Google Shape;21;p21"/>
          <p:cNvSpPr txBox="1"/>
          <p:nvPr>
            <p:ph type="title"/>
          </p:nvPr>
        </p:nvSpPr>
        <p:spPr>
          <a:xfrm>
            <a:off x="1206500" y="7124700"/>
            <a:ext cx="21971000" cy="4648200"/>
          </a:xfrm>
          <a:prstGeom prst="rect">
            <a:avLst/>
          </a:prstGeom>
          <a:noFill/>
          <a:ln>
            <a:noFill/>
          </a:ln>
        </p:spPr>
        <p:txBody>
          <a:bodyPr anchorCtr="0" anchor="b" bIns="50800" lIns="50800" spcFirstLastPara="1" rIns="50800" wrap="square" tIns="50800">
            <a:normAutofit/>
          </a:bodyPr>
          <a:lstStyle>
            <a:lvl1pPr lvl="0" algn="l">
              <a:lnSpc>
                <a:spcPct val="80000"/>
              </a:lnSpc>
              <a:spcBef>
                <a:spcPts val="0"/>
              </a:spcBef>
              <a:spcAft>
                <a:spcPts val="0"/>
              </a:spcAft>
              <a:buClr>
                <a:srgbClr val="000000"/>
              </a:buClr>
              <a:buSzPts val="11600"/>
              <a:buFont typeface="Helvetica Neue"/>
              <a:buNone/>
              <a:defRPr sz="11600"/>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p:txBody>
      </p:sp>
      <p:sp>
        <p:nvSpPr>
          <p:cNvPr id="22" name="Google Shape;22;p21"/>
          <p:cNvSpPr txBox="1"/>
          <p:nvPr>
            <p:ph idx="1" type="body"/>
          </p:nvPr>
        </p:nvSpPr>
        <p:spPr>
          <a:xfrm>
            <a:off x="1207690" y="1106137"/>
            <a:ext cx="21968621" cy="636979"/>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0"/>
              </a:spcBef>
              <a:spcAft>
                <a:spcPts val="0"/>
              </a:spcAft>
              <a:buClr>
                <a:srgbClr val="000000"/>
              </a:buClr>
              <a:buSzPts val="3600"/>
              <a:buFont typeface="Helvetica Neue"/>
              <a:buNone/>
              <a:defRPr b="1" sz="3600"/>
            </a:lvl1pPr>
            <a:lvl2pPr indent="-369189" lvl="1" marL="914400" algn="l">
              <a:lnSpc>
                <a:spcPct val="90000"/>
              </a:lnSpc>
              <a:spcBef>
                <a:spcPts val="4500"/>
              </a:spcBef>
              <a:spcAft>
                <a:spcPts val="0"/>
              </a:spcAft>
              <a:buClr>
                <a:srgbClr val="000000"/>
              </a:buClr>
              <a:buSzPts val="2214"/>
              <a:buChar char="•"/>
              <a:defRPr/>
            </a:lvl2pPr>
            <a:lvl3pPr indent="-369189" lvl="2" marL="1371600" algn="l">
              <a:lnSpc>
                <a:spcPct val="90000"/>
              </a:lnSpc>
              <a:spcBef>
                <a:spcPts val="4500"/>
              </a:spcBef>
              <a:spcAft>
                <a:spcPts val="0"/>
              </a:spcAft>
              <a:buClr>
                <a:srgbClr val="000000"/>
              </a:buClr>
              <a:buSzPts val="2214"/>
              <a:buChar char="•"/>
              <a:defRPr/>
            </a:lvl3pPr>
            <a:lvl4pPr indent="-369189" lvl="3" marL="1828800" algn="l">
              <a:lnSpc>
                <a:spcPct val="90000"/>
              </a:lnSpc>
              <a:spcBef>
                <a:spcPts val="4500"/>
              </a:spcBef>
              <a:spcAft>
                <a:spcPts val="0"/>
              </a:spcAft>
              <a:buClr>
                <a:srgbClr val="000000"/>
              </a:buClr>
              <a:buSzPts val="2214"/>
              <a:buChar char="•"/>
              <a:defRPr/>
            </a:lvl4pPr>
            <a:lvl5pPr indent="-369189" lvl="4" marL="2286000" algn="l">
              <a:lnSpc>
                <a:spcPct val="90000"/>
              </a:lnSpc>
              <a:spcBef>
                <a:spcPts val="4500"/>
              </a:spcBef>
              <a:spcAft>
                <a:spcPts val="0"/>
              </a:spcAft>
              <a:buClr>
                <a:srgbClr val="000000"/>
              </a:buClr>
              <a:buSzPts val="2214"/>
              <a:buChar char="•"/>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23" name="Google Shape;23;p21"/>
          <p:cNvSpPr txBox="1"/>
          <p:nvPr>
            <p:ph idx="3" type="body"/>
          </p:nvPr>
        </p:nvSpPr>
        <p:spPr>
          <a:xfrm>
            <a:off x="1206500" y="11609910"/>
            <a:ext cx="21971000" cy="1116952"/>
          </a:xfrm>
          <a:prstGeom prst="rect">
            <a:avLst/>
          </a:prstGeom>
          <a:noFill/>
          <a:ln>
            <a:noFill/>
          </a:ln>
        </p:spPr>
        <p:txBody>
          <a:bodyPr anchorCtr="0" anchor="t" bIns="50800" lIns="50800" spcFirstLastPara="1" rIns="50800" wrap="square" tIns="50800">
            <a:normAutofit/>
          </a:bodyPr>
          <a:lstStyle>
            <a:lvl1pPr indent="-228600" lvl="0" marL="457200" algn="l">
              <a:lnSpc>
                <a:spcPct val="100000"/>
              </a:lnSpc>
              <a:spcBef>
                <a:spcPts val="0"/>
              </a:spcBef>
              <a:spcAft>
                <a:spcPts val="0"/>
              </a:spcAft>
              <a:buClr>
                <a:srgbClr val="000000"/>
              </a:buClr>
              <a:buSzPts val="5500"/>
              <a:buFont typeface="Helvetica Neue"/>
              <a:buNone/>
              <a:defRPr b="1" sz="5500"/>
            </a:lvl1pPr>
            <a:lvl2pPr indent="-228600" lvl="1" marL="914400" algn="l">
              <a:lnSpc>
                <a:spcPct val="100000"/>
              </a:lnSpc>
              <a:spcBef>
                <a:spcPts val="0"/>
              </a:spcBef>
              <a:spcAft>
                <a:spcPts val="0"/>
              </a:spcAft>
              <a:buClr>
                <a:srgbClr val="000000"/>
              </a:buClr>
              <a:buSzPts val="5500"/>
              <a:buFont typeface="Helvetica Neue"/>
              <a:buNone/>
              <a:defRPr b="1" sz="5500"/>
            </a:lvl2pPr>
            <a:lvl3pPr indent="-228600" lvl="2" marL="1371600" algn="l">
              <a:lnSpc>
                <a:spcPct val="100000"/>
              </a:lnSpc>
              <a:spcBef>
                <a:spcPts val="0"/>
              </a:spcBef>
              <a:spcAft>
                <a:spcPts val="0"/>
              </a:spcAft>
              <a:buClr>
                <a:srgbClr val="000000"/>
              </a:buClr>
              <a:buSzPts val="5500"/>
              <a:buFont typeface="Helvetica Neue"/>
              <a:buNone/>
              <a:defRPr b="1" sz="5500"/>
            </a:lvl3pPr>
            <a:lvl4pPr indent="-228600" lvl="3" marL="1828800" algn="l">
              <a:lnSpc>
                <a:spcPct val="100000"/>
              </a:lnSpc>
              <a:spcBef>
                <a:spcPts val="0"/>
              </a:spcBef>
              <a:spcAft>
                <a:spcPts val="0"/>
              </a:spcAft>
              <a:buClr>
                <a:srgbClr val="000000"/>
              </a:buClr>
              <a:buSzPts val="5500"/>
              <a:buFont typeface="Helvetica Neue"/>
              <a:buNone/>
              <a:defRPr b="1" sz="5500"/>
            </a:lvl4pPr>
            <a:lvl5pPr indent="-228600" lvl="4" marL="2286000" algn="l">
              <a:lnSpc>
                <a:spcPct val="100000"/>
              </a:lnSpc>
              <a:spcBef>
                <a:spcPts val="0"/>
              </a:spcBef>
              <a:spcAft>
                <a:spcPts val="0"/>
              </a:spcAft>
              <a:buClr>
                <a:srgbClr val="000000"/>
              </a:buClr>
              <a:buSzPts val="5500"/>
              <a:buFont typeface="Helvetica Neue"/>
              <a:buNone/>
              <a:defRPr b="1" sz="5500"/>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24" name="Google Shape;24;p21"/>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Photo Alt">
  <p:cSld name="Title &amp; Photo Alt">
    <p:spTree>
      <p:nvGrpSpPr>
        <p:cNvPr id="25" name="Shape 25"/>
        <p:cNvGrpSpPr/>
        <p:nvPr/>
      </p:nvGrpSpPr>
      <p:grpSpPr>
        <a:xfrm>
          <a:off x="0" y="0"/>
          <a:ext cx="0" cy="0"/>
          <a:chOff x="0" y="0"/>
          <a:chExt cx="0" cy="0"/>
        </a:xfrm>
      </p:grpSpPr>
      <p:sp>
        <p:nvSpPr>
          <p:cNvPr id="26" name="Google Shape;26;p22"/>
          <p:cNvSpPr/>
          <p:nvPr>
            <p:ph idx="2" type="pic"/>
          </p:nvPr>
        </p:nvSpPr>
        <p:spPr>
          <a:xfrm>
            <a:off x="10972800" y="-203200"/>
            <a:ext cx="12144837" cy="14135100"/>
          </a:xfrm>
          <a:prstGeom prst="rect">
            <a:avLst/>
          </a:prstGeom>
          <a:noFill/>
          <a:ln>
            <a:noFill/>
          </a:ln>
        </p:spPr>
      </p:sp>
      <p:sp>
        <p:nvSpPr>
          <p:cNvPr id="27" name="Google Shape;27;p22"/>
          <p:cNvSpPr txBox="1"/>
          <p:nvPr>
            <p:ph type="title"/>
          </p:nvPr>
        </p:nvSpPr>
        <p:spPr>
          <a:xfrm>
            <a:off x="1206500" y="1270000"/>
            <a:ext cx="9779000" cy="5882273"/>
          </a:xfrm>
          <a:prstGeom prst="rect">
            <a:avLst/>
          </a:prstGeom>
          <a:noFill/>
          <a:ln>
            <a:noFill/>
          </a:ln>
        </p:spPr>
        <p:txBody>
          <a:bodyPr anchorCtr="0" anchor="b" bIns="50800" lIns="50800" spcFirstLastPara="1" rIns="50800" wrap="square" tIns="50800">
            <a:normAutofit/>
          </a:bodyPr>
          <a:lstStyle>
            <a:lvl1pPr lvl="0" algn="l">
              <a:lnSpc>
                <a:spcPct val="80000"/>
              </a:lnSpc>
              <a:spcBef>
                <a:spcPts val="0"/>
              </a:spcBef>
              <a:spcAft>
                <a:spcPts val="0"/>
              </a:spcAft>
              <a:buClr>
                <a:srgbClr val="000000"/>
              </a:buClr>
              <a:buSzPts val="1800"/>
              <a:buNone/>
              <a:defRPr/>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p:txBody>
      </p:sp>
      <p:sp>
        <p:nvSpPr>
          <p:cNvPr id="28" name="Google Shape;28;p22"/>
          <p:cNvSpPr txBox="1"/>
          <p:nvPr>
            <p:ph idx="1" type="body"/>
          </p:nvPr>
        </p:nvSpPr>
        <p:spPr>
          <a:xfrm>
            <a:off x="1206500" y="7060576"/>
            <a:ext cx="9779000" cy="5385424"/>
          </a:xfrm>
          <a:prstGeom prst="rect">
            <a:avLst/>
          </a:prstGeom>
          <a:noFill/>
          <a:ln>
            <a:noFill/>
          </a:ln>
        </p:spPr>
        <p:txBody>
          <a:bodyPr anchorCtr="0" anchor="t" bIns="50800" lIns="50800" spcFirstLastPara="1" rIns="50800" wrap="square" tIns="50800">
            <a:normAutofit/>
          </a:bodyPr>
          <a:lstStyle>
            <a:lvl1pPr indent="-228600" lvl="0" marL="457200" algn="l">
              <a:lnSpc>
                <a:spcPct val="100000"/>
              </a:lnSpc>
              <a:spcBef>
                <a:spcPts val="0"/>
              </a:spcBef>
              <a:spcAft>
                <a:spcPts val="0"/>
              </a:spcAft>
              <a:buClr>
                <a:srgbClr val="000000"/>
              </a:buClr>
              <a:buSzPts val="5500"/>
              <a:buFont typeface="Helvetica Neue"/>
              <a:buNone/>
              <a:defRPr b="1" sz="5500"/>
            </a:lvl1pPr>
            <a:lvl2pPr indent="-228600" lvl="1" marL="914400" algn="l">
              <a:lnSpc>
                <a:spcPct val="100000"/>
              </a:lnSpc>
              <a:spcBef>
                <a:spcPts val="0"/>
              </a:spcBef>
              <a:spcAft>
                <a:spcPts val="0"/>
              </a:spcAft>
              <a:buClr>
                <a:srgbClr val="000000"/>
              </a:buClr>
              <a:buSzPts val="5500"/>
              <a:buFont typeface="Helvetica Neue"/>
              <a:buNone/>
              <a:defRPr b="1" sz="5500"/>
            </a:lvl2pPr>
            <a:lvl3pPr indent="-228600" lvl="2" marL="1371600" algn="l">
              <a:lnSpc>
                <a:spcPct val="100000"/>
              </a:lnSpc>
              <a:spcBef>
                <a:spcPts val="0"/>
              </a:spcBef>
              <a:spcAft>
                <a:spcPts val="0"/>
              </a:spcAft>
              <a:buClr>
                <a:srgbClr val="000000"/>
              </a:buClr>
              <a:buSzPts val="5500"/>
              <a:buFont typeface="Helvetica Neue"/>
              <a:buNone/>
              <a:defRPr b="1" sz="5500"/>
            </a:lvl3pPr>
            <a:lvl4pPr indent="-228600" lvl="3" marL="1828800" algn="l">
              <a:lnSpc>
                <a:spcPct val="100000"/>
              </a:lnSpc>
              <a:spcBef>
                <a:spcPts val="0"/>
              </a:spcBef>
              <a:spcAft>
                <a:spcPts val="0"/>
              </a:spcAft>
              <a:buClr>
                <a:srgbClr val="000000"/>
              </a:buClr>
              <a:buSzPts val="5500"/>
              <a:buFont typeface="Helvetica Neue"/>
              <a:buNone/>
              <a:defRPr b="1" sz="5500"/>
            </a:lvl4pPr>
            <a:lvl5pPr indent="-228600" lvl="4" marL="2286000" algn="l">
              <a:lnSpc>
                <a:spcPct val="100000"/>
              </a:lnSpc>
              <a:spcBef>
                <a:spcPts val="0"/>
              </a:spcBef>
              <a:spcAft>
                <a:spcPts val="0"/>
              </a:spcAft>
              <a:buClr>
                <a:srgbClr val="000000"/>
              </a:buClr>
              <a:buSzPts val="5500"/>
              <a:buFont typeface="Helvetica Neue"/>
              <a:buNone/>
              <a:defRPr b="1" sz="5500"/>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29" name="Google Shape;29;p22"/>
          <p:cNvSpPr txBox="1"/>
          <p:nvPr>
            <p:ph idx="12" type="sldNum"/>
          </p:nvPr>
        </p:nvSpPr>
        <p:spPr>
          <a:xfrm>
            <a:off x="12001499" y="13085233"/>
            <a:ext cx="368505" cy="3746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s">
  <p:cSld name="Bullets">
    <p:spTree>
      <p:nvGrpSpPr>
        <p:cNvPr id="30" name="Shape 30"/>
        <p:cNvGrpSpPr/>
        <p:nvPr/>
      </p:nvGrpSpPr>
      <p:grpSpPr>
        <a:xfrm>
          <a:off x="0" y="0"/>
          <a:ext cx="0" cy="0"/>
          <a:chOff x="0" y="0"/>
          <a:chExt cx="0" cy="0"/>
        </a:xfrm>
      </p:grpSpPr>
      <p:sp>
        <p:nvSpPr>
          <p:cNvPr id="31" name="Google Shape;31;p23"/>
          <p:cNvSpPr txBox="1"/>
          <p:nvPr>
            <p:ph idx="1" type="body"/>
          </p:nvPr>
        </p:nvSpPr>
        <p:spPr>
          <a:xfrm>
            <a:off x="1206500" y="4248504"/>
            <a:ext cx="21971000" cy="8256012"/>
          </a:xfrm>
          <a:prstGeom prst="rect">
            <a:avLst/>
          </a:prstGeom>
          <a:noFill/>
          <a:ln>
            <a:noFill/>
          </a:ln>
        </p:spPr>
        <p:txBody>
          <a:bodyPr anchorCtr="0" anchor="t" bIns="50800" lIns="50800" spcFirstLastPara="1" rIns="50800" wrap="square" tIns="50800">
            <a:normAutofit/>
          </a:bodyPr>
          <a:lstStyle>
            <a:lvl1pPr indent="-369189" lvl="0" marL="457200" algn="l">
              <a:lnSpc>
                <a:spcPct val="90000"/>
              </a:lnSpc>
              <a:spcBef>
                <a:spcPts val="4500"/>
              </a:spcBef>
              <a:spcAft>
                <a:spcPts val="0"/>
              </a:spcAft>
              <a:buClr>
                <a:srgbClr val="000000"/>
              </a:buClr>
              <a:buSzPts val="2214"/>
              <a:buChar char="•"/>
              <a:defRPr/>
            </a:lvl1pPr>
            <a:lvl2pPr indent="-369189" lvl="1" marL="914400" algn="l">
              <a:lnSpc>
                <a:spcPct val="90000"/>
              </a:lnSpc>
              <a:spcBef>
                <a:spcPts val="4500"/>
              </a:spcBef>
              <a:spcAft>
                <a:spcPts val="0"/>
              </a:spcAft>
              <a:buClr>
                <a:srgbClr val="000000"/>
              </a:buClr>
              <a:buSzPts val="2214"/>
              <a:buChar char="•"/>
              <a:defRPr/>
            </a:lvl2pPr>
            <a:lvl3pPr indent="-369189" lvl="2" marL="1371600" algn="l">
              <a:lnSpc>
                <a:spcPct val="90000"/>
              </a:lnSpc>
              <a:spcBef>
                <a:spcPts val="4500"/>
              </a:spcBef>
              <a:spcAft>
                <a:spcPts val="0"/>
              </a:spcAft>
              <a:buClr>
                <a:srgbClr val="000000"/>
              </a:buClr>
              <a:buSzPts val="2214"/>
              <a:buChar char="•"/>
              <a:defRPr/>
            </a:lvl3pPr>
            <a:lvl4pPr indent="-369189" lvl="3" marL="1828800" algn="l">
              <a:lnSpc>
                <a:spcPct val="90000"/>
              </a:lnSpc>
              <a:spcBef>
                <a:spcPts val="4500"/>
              </a:spcBef>
              <a:spcAft>
                <a:spcPts val="0"/>
              </a:spcAft>
              <a:buClr>
                <a:srgbClr val="000000"/>
              </a:buClr>
              <a:buSzPts val="2214"/>
              <a:buChar char="•"/>
              <a:defRPr/>
            </a:lvl4pPr>
            <a:lvl5pPr indent="-369189" lvl="4" marL="2286000" algn="l">
              <a:lnSpc>
                <a:spcPct val="90000"/>
              </a:lnSpc>
              <a:spcBef>
                <a:spcPts val="4500"/>
              </a:spcBef>
              <a:spcAft>
                <a:spcPts val="0"/>
              </a:spcAft>
              <a:buClr>
                <a:srgbClr val="000000"/>
              </a:buClr>
              <a:buSzPts val="2214"/>
              <a:buChar char="•"/>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32" name="Google Shape;32;p23"/>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ullets &amp; Photo">
  <p:cSld name="Title, Bullets &amp; Photo">
    <p:spTree>
      <p:nvGrpSpPr>
        <p:cNvPr id="33" name="Shape 33"/>
        <p:cNvGrpSpPr/>
        <p:nvPr/>
      </p:nvGrpSpPr>
      <p:grpSpPr>
        <a:xfrm>
          <a:off x="0" y="0"/>
          <a:ext cx="0" cy="0"/>
          <a:chOff x="0" y="0"/>
          <a:chExt cx="0" cy="0"/>
        </a:xfrm>
      </p:grpSpPr>
      <p:sp>
        <p:nvSpPr>
          <p:cNvPr id="34" name="Google Shape;34;p24"/>
          <p:cNvSpPr txBox="1"/>
          <p:nvPr>
            <p:ph idx="1" type="body"/>
          </p:nvPr>
        </p:nvSpPr>
        <p:spPr>
          <a:xfrm>
            <a:off x="1206500" y="2372962"/>
            <a:ext cx="9779000" cy="934780"/>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0"/>
              </a:spcBef>
              <a:spcAft>
                <a:spcPts val="0"/>
              </a:spcAft>
              <a:buClr>
                <a:srgbClr val="000000"/>
              </a:buClr>
              <a:buSzPts val="5500"/>
              <a:buFont typeface="Helvetica Neue"/>
              <a:buNone/>
              <a:defRPr b="1" sz="5500"/>
            </a:lvl1pPr>
            <a:lvl2pPr indent="-369189" lvl="1" marL="914400" algn="l">
              <a:lnSpc>
                <a:spcPct val="90000"/>
              </a:lnSpc>
              <a:spcBef>
                <a:spcPts val="4500"/>
              </a:spcBef>
              <a:spcAft>
                <a:spcPts val="0"/>
              </a:spcAft>
              <a:buClr>
                <a:srgbClr val="000000"/>
              </a:buClr>
              <a:buSzPts val="2214"/>
              <a:buChar char="•"/>
              <a:defRPr/>
            </a:lvl2pPr>
            <a:lvl3pPr indent="-369189" lvl="2" marL="1371600" algn="l">
              <a:lnSpc>
                <a:spcPct val="90000"/>
              </a:lnSpc>
              <a:spcBef>
                <a:spcPts val="4500"/>
              </a:spcBef>
              <a:spcAft>
                <a:spcPts val="0"/>
              </a:spcAft>
              <a:buClr>
                <a:srgbClr val="000000"/>
              </a:buClr>
              <a:buSzPts val="2214"/>
              <a:buChar char="•"/>
              <a:defRPr/>
            </a:lvl3pPr>
            <a:lvl4pPr indent="-369189" lvl="3" marL="1828800" algn="l">
              <a:lnSpc>
                <a:spcPct val="90000"/>
              </a:lnSpc>
              <a:spcBef>
                <a:spcPts val="4500"/>
              </a:spcBef>
              <a:spcAft>
                <a:spcPts val="0"/>
              </a:spcAft>
              <a:buClr>
                <a:srgbClr val="000000"/>
              </a:buClr>
              <a:buSzPts val="2214"/>
              <a:buChar char="•"/>
              <a:defRPr/>
            </a:lvl4pPr>
            <a:lvl5pPr indent="-369189" lvl="4" marL="2286000" algn="l">
              <a:lnSpc>
                <a:spcPct val="90000"/>
              </a:lnSpc>
              <a:spcBef>
                <a:spcPts val="4500"/>
              </a:spcBef>
              <a:spcAft>
                <a:spcPts val="0"/>
              </a:spcAft>
              <a:buClr>
                <a:srgbClr val="000000"/>
              </a:buClr>
              <a:buSzPts val="2214"/>
              <a:buChar char="•"/>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35" name="Google Shape;35;p24"/>
          <p:cNvSpPr txBox="1"/>
          <p:nvPr>
            <p:ph idx="2" type="body"/>
          </p:nvPr>
        </p:nvSpPr>
        <p:spPr>
          <a:xfrm>
            <a:off x="1206500" y="4248504"/>
            <a:ext cx="9779000" cy="8256630"/>
          </a:xfrm>
          <a:prstGeom prst="rect">
            <a:avLst/>
          </a:prstGeom>
          <a:noFill/>
          <a:ln>
            <a:noFill/>
          </a:ln>
        </p:spPr>
        <p:txBody>
          <a:bodyPr anchorCtr="0" anchor="t" bIns="50800" lIns="50800" spcFirstLastPara="1" rIns="50800" wrap="square" tIns="50800">
            <a:normAutofit/>
          </a:bodyPr>
          <a:lstStyle>
            <a:lvl1pPr indent="-369189" lvl="0" marL="457200" algn="l">
              <a:lnSpc>
                <a:spcPct val="90000"/>
              </a:lnSpc>
              <a:spcBef>
                <a:spcPts val="4500"/>
              </a:spcBef>
              <a:spcAft>
                <a:spcPts val="0"/>
              </a:spcAft>
              <a:buClr>
                <a:srgbClr val="000000"/>
              </a:buClr>
              <a:buSzPts val="2214"/>
              <a:buChar char="•"/>
              <a:defRPr/>
            </a:lvl1pPr>
            <a:lvl2pPr indent="-369189" lvl="1" marL="914400" algn="l">
              <a:lnSpc>
                <a:spcPct val="90000"/>
              </a:lnSpc>
              <a:spcBef>
                <a:spcPts val="4500"/>
              </a:spcBef>
              <a:spcAft>
                <a:spcPts val="0"/>
              </a:spcAft>
              <a:buClr>
                <a:srgbClr val="000000"/>
              </a:buClr>
              <a:buSzPts val="2214"/>
              <a:buChar char="•"/>
              <a:defRPr/>
            </a:lvl2pPr>
            <a:lvl3pPr indent="-369189" lvl="2" marL="1371600" algn="l">
              <a:lnSpc>
                <a:spcPct val="90000"/>
              </a:lnSpc>
              <a:spcBef>
                <a:spcPts val="4500"/>
              </a:spcBef>
              <a:spcAft>
                <a:spcPts val="0"/>
              </a:spcAft>
              <a:buClr>
                <a:srgbClr val="000000"/>
              </a:buClr>
              <a:buSzPts val="2214"/>
              <a:buChar char="•"/>
              <a:defRPr/>
            </a:lvl3pPr>
            <a:lvl4pPr indent="-369189" lvl="3" marL="1828800" algn="l">
              <a:lnSpc>
                <a:spcPct val="90000"/>
              </a:lnSpc>
              <a:spcBef>
                <a:spcPts val="4500"/>
              </a:spcBef>
              <a:spcAft>
                <a:spcPts val="0"/>
              </a:spcAft>
              <a:buClr>
                <a:srgbClr val="000000"/>
              </a:buClr>
              <a:buSzPts val="2214"/>
              <a:buChar char="•"/>
              <a:defRPr/>
            </a:lvl4pPr>
            <a:lvl5pPr indent="-369189" lvl="4" marL="2286000" algn="l">
              <a:lnSpc>
                <a:spcPct val="90000"/>
              </a:lnSpc>
              <a:spcBef>
                <a:spcPts val="4500"/>
              </a:spcBef>
              <a:spcAft>
                <a:spcPts val="0"/>
              </a:spcAft>
              <a:buClr>
                <a:srgbClr val="000000"/>
              </a:buClr>
              <a:buSzPts val="2214"/>
              <a:buChar char="•"/>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36" name="Google Shape;36;p24"/>
          <p:cNvSpPr/>
          <p:nvPr>
            <p:ph idx="3" type="pic"/>
          </p:nvPr>
        </p:nvSpPr>
        <p:spPr>
          <a:xfrm>
            <a:off x="12192000" y="-407266"/>
            <a:ext cx="10916874" cy="14555832"/>
          </a:xfrm>
          <a:prstGeom prst="rect">
            <a:avLst/>
          </a:prstGeom>
          <a:noFill/>
          <a:ln>
            <a:noFill/>
          </a:ln>
        </p:spPr>
      </p:sp>
      <p:sp>
        <p:nvSpPr>
          <p:cNvPr id="37" name="Google Shape;37;p24"/>
          <p:cNvSpPr txBox="1"/>
          <p:nvPr>
            <p:ph type="title"/>
          </p:nvPr>
        </p:nvSpPr>
        <p:spPr>
          <a:xfrm>
            <a:off x="1206500" y="1079500"/>
            <a:ext cx="9779000" cy="1435100"/>
          </a:xfrm>
          <a:prstGeom prst="rect">
            <a:avLst/>
          </a:prstGeom>
          <a:noFill/>
          <a:ln>
            <a:noFill/>
          </a:ln>
        </p:spPr>
        <p:txBody>
          <a:bodyPr anchorCtr="0" anchor="t" bIns="50800" lIns="50800" spcFirstLastPara="1" rIns="50800" wrap="square" tIns="50800">
            <a:normAutofit/>
          </a:bodyPr>
          <a:lstStyle>
            <a:lvl1pPr lvl="0" algn="l">
              <a:lnSpc>
                <a:spcPct val="80000"/>
              </a:lnSpc>
              <a:spcBef>
                <a:spcPts val="0"/>
              </a:spcBef>
              <a:spcAft>
                <a:spcPts val="0"/>
              </a:spcAft>
              <a:buClr>
                <a:srgbClr val="000000"/>
              </a:buClr>
              <a:buSzPts val="1800"/>
              <a:buNone/>
              <a:defRPr/>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p:txBody>
      </p:sp>
      <p:sp>
        <p:nvSpPr>
          <p:cNvPr id="38" name="Google Shape;38;p24"/>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p:cSld name="Section">
    <p:spTree>
      <p:nvGrpSpPr>
        <p:cNvPr id="39" name="Shape 39"/>
        <p:cNvGrpSpPr/>
        <p:nvPr/>
      </p:nvGrpSpPr>
      <p:grpSpPr>
        <a:xfrm>
          <a:off x="0" y="0"/>
          <a:ext cx="0" cy="0"/>
          <a:chOff x="0" y="0"/>
          <a:chExt cx="0" cy="0"/>
        </a:xfrm>
      </p:grpSpPr>
      <p:sp>
        <p:nvSpPr>
          <p:cNvPr id="40" name="Google Shape;40;p25"/>
          <p:cNvSpPr txBox="1"/>
          <p:nvPr>
            <p:ph type="title"/>
          </p:nvPr>
        </p:nvSpPr>
        <p:spPr>
          <a:xfrm>
            <a:off x="1206496" y="4533900"/>
            <a:ext cx="21971004" cy="4648200"/>
          </a:xfrm>
          <a:prstGeom prst="rect">
            <a:avLst/>
          </a:prstGeom>
          <a:noFill/>
          <a:ln>
            <a:noFill/>
          </a:ln>
        </p:spPr>
        <p:txBody>
          <a:bodyPr anchorCtr="0" anchor="ctr" bIns="50800" lIns="50800" spcFirstLastPara="1" rIns="50800" wrap="square" tIns="50800">
            <a:normAutofit/>
          </a:bodyPr>
          <a:lstStyle>
            <a:lvl1pPr lvl="0" algn="l">
              <a:lnSpc>
                <a:spcPct val="80000"/>
              </a:lnSpc>
              <a:spcBef>
                <a:spcPts val="0"/>
              </a:spcBef>
              <a:spcAft>
                <a:spcPts val="0"/>
              </a:spcAft>
              <a:buClr>
                <a:srgbClr val="000000"/>
              </a:buClr>
              <a:buSzPts val="11600"/>
              <a:buFont typeface="Helvetica Neue"/>
              <a:buNone/>
              <a:defRPr b="0" sz="11600">
                <a:latin typeface="Helvetica Neue"/>
                <a:ea typeface="Helvetica Neue"/>
                <a:cs typeface="Helvetica Neue"/>
                <a:sym typeface="Helvetica Neue"/>
              </a:defRPr>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p:txBody>
      </p:sp>
      <p:sp>
        <p:nvSpPr>
          <p:cNvPr id="41" name="Google Shape;41;p25"/>
          <p:cNvSpPr txBox="1"/>
          <p:nvPr>
            <p:ph idx="12" type="sldNum"/>
          </p:nvPr>
        </p:nvSpPr>
        <p:spPr>
          <a:xfrm>
            <a:off x="12001499" y="13085233"/>
            <a:ext cx="368505" cy="3746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42" name="Shape 42"/>
        <p:cNvGrpSpPr/>
        <p:nvPr/>
      </p:nvGrpSpPr>
      <p:grpSpPr>
        <a:xfrm>
          <a:off x="0" y="0"/>
          <a:ext cx="0" cy="0"/>
          <a:chOff x="0" y="0"/>
          <a:chExt cx="0" cy="0"/>
        </a:xfrm>
      </p:grpSpPr>
      <p:sp>
        <p:nvSpPr>
          <p:cNvPr id="43" name="Google Shape;43;p26"/>
          <p:cNvSpPr txBox="1"/>
          <p:nvPr>
            <p:ph type="title"/>
          </p:nvPr>
        </p:nvSpPr>
        <p:spPr>
          <a:xfrm>
            <a:off x="1206500" y="1079500"/>
            <a:ext cx="21971000" cy="1434949"/>
          </a:xfrm>
          <a:prstGeom prst="rect">
            <a:avLst/>
          </a:prstGeom>
          <a:noFill/>
          <a:ln>
            <a:noFill/>
          </a:ln>
        </p:spPr>
        <p:txBody>
          <a:bodyPr anchorCtr="0" anchor="t" bIns="50800" lIns="50800" spcFirstLastPara="1" rIns="50800" wrap="square" tIns="50800">
            <a:normAutofit/>
          </a:bodyPr>
          <a:lstStyle>
            <a:lvl1pPr lvl="0" algn="l">
              <a:lnSpc>
                <a:spcPct val="80000"/>
              </a:lnSpc>
              <a:spcBef>
                <a:spcPts val="0"/>
              </a:spcBef>
              <a:spcAft>
                <a:spcPts val="0"/>
              </a:spcAft>
              <a:buClr>
                <a:srgbClr val="000000"/>
              </a:buClr>
              <a:buSzPts val="1800"/>
              <a:buNone/>
              <a:defRPr/>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p:txBody>
      </p:sp>
      <p:sp>
        <p:nvSpPr>
          <p:cNvPr id="44" name="Google Shape;44;p26"/>
          <p:cNvSpPr txBox="1"/>
          <p:nvPr>
            <p:ph idx="1" type="body"/>
          </p:nvPr>
        </p:nvSpPr>
        <p:spPr>
          <a:xfrm>
            <a:off x="1206500" y="2372962"/>
            <a:ext cx="21971000" cy="934780"/>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0"/>
              </a:spcBef>
              <a:spcAft>
                <a:spcPts val="0"/>
              </a:spcAft>
              <a:buClr>
                <a:srgbClr val="000000"/>
              </a:buClr>
              <a:buSzPts val="5500"/>
              <a:buFont typeface="Helvetica Neue"/>
              <a:buNone/>
              <a:defRPr b="1" sz="5500"/>
            </a:lvl1pPr>
            <a:lvl2pPr indent="-369189" lvl="1" marL="914400" algn="l">
              <a:lnSpc>
                <a:spcPct val="90000"/>
              </a:lnSpc>
              <a:spcBef>
                <a:spcPts val="4500"/>
              </a:spcBef>
              <a:spcAft>
                <a:spcPts val="0"/>
              </a:spcAft>
              <a:buClr>
                <a:srgbClr val="000000"/>
              </a:buClr>
              <a:buSzPts val="2214"/>
              <a:buChar char="•"/>
              <a:defRPr/>
            </a:lvl2pPr>
            <a:lvl3pPr indent="-369189" lvl="2" marL="1371600" algn="l">
              <a:lnSpc>
                <a:spcPct val="90000"/>
              </a:lnSpc>
              <a:spcBef>
                <a:spcPts val="4500"/>
              </a:spcBef>
              <a:spcAft>
                <a:spcPts val="0"/>
              </a:spcAft>
              <a:buClr>
                <a:srgbClr val="000000"/>
              </a:buClr>
              <a:buSzPts val="2214"/>
              <a:buChar char="•"/>
              <a:defRPr/>
            </a:lvl3pPr>
            <a:lvl4pPr indent="-369189" lvl="3" marL="1828800" algn="l">
              <a:lnSpc>
                <a:spcPct val="90000"/>
              </a:lnSpc>
              <a:spcBef>
                <a:spcPts val="4500"/>
              </a:spcBef>
              <a:spcAft>
                <a:spcPts val="0"/>
              </a:spcAft>
              <a:buClr>
                <a:srgbClr val="000000"/>
              </a:buClr>
              <a:buSzPts val="2214"/>
              <a:buChar char="•"/>
              <a:defRPr/>
            </a:lvl4pPr>
            <a:lvl5pPr indent="-369189" lvl="4" marL="2286000" algn="l">
              <a:lnSpc>
                <a:spcPct val="90000"/>
              </a:lnSpc>
              <a:spcBef>
                <a:spcPts val="4500"/>
              </a:spcBef>
              <a:spcAft>
                <a:spcPts val="0"/>
              </a:spcAft>
              <a:buClr>
                <a:srgbClr val="000000"/>
              </a:buClr>
              <a:buSzPts val="2214"/>
              <a:buChar char="•"/>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45" name="Google Shape;45;p26"/>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46" name="Shape 46"/>
        <p:cNvGrpSpPr/>
        <p:nvPr/>
      </p:nvGrpSpPr>
      <p:grpSpPr>
        <a:xfrm>
          <a:off x="0" y="0"/>
          <a:ext cx="0" cy="0"/>
          <a:chOff x="0" y="0"/>
          <a:chExt cx="0" cy="0"/>
        </a:xfrm>
      </p:grpSpPr>
      <p:sp>
        <p:nvSpPr>
          <p:cNvPr id="47" name="Google Shape;47;p27"/>
          <p:cNvSpPr txBox="1"/>
          <p:nvPr>
            <p:ph type="title"/>
          </p:nvPr>
        </p:nvSpPr>
        <p:spPr>
          <a:xfrm>
            <a:off x="1206500" y="1079500"/>
            <a:ext cx="21971000" cy="1435100"/>
          </a:xfrm>
          <a:prstGeom prst="rect">
            <a:avLst/>
          </a:prstGeom>
          <a:noFill/>
          <a:ln>
            <a:noFill/>
          </a:ln>
        </p:spPr>
        <p:txBody>
          <a:bodyPr anchorCtr="0" anchor="t" bIns="50800" lIns="50800" spcFirstLastPara="1" rIns="50800" wrap="square" tIns="50800">
            <a:normAutofit/>
          </a:bodyPr>
          <a:lstStyle>
            <a:lvl1pPr lvl="0" algn="l">
              <a:lnSpc>
                <a:spcPct val="80000"/>
              </a:lnSpc>
              <a:spcBef>
                <a:spcPts val="0"/>
              </a:spcBef>
              <a:spcAft>
                <a:spcPts val="0"/>
              </a:spcAft>
              <a:buClr>
                <a:srgbClr val="000000"/>
              </a:buClr>
              <a:buSzPts val="1800"/>
              <a:buNone/>
              <a:defRPr/>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p:txBody>
      </p:sp>
      <p:sp>
        <p:nvSpPr>
          <p:cNvPr id="48" name="Google Shape;48;p27"/>
          <p:cNvSpPr txBox="1"/>
          <p:nvPr>
            <p:ph idx="1" type="body"/>
          </p:nvPr>
        </p:nvSpPr>
        <p:spPr>
          <a:xfrm>
            <a:off x="1206500" y="2372962"/>
            <a:ext cx="21971000" cy="934780"/>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0"/>
              </a:spcBef>
              <a:spcAft>
                <a:spcPts val="0"/>
              </a:spcAft>
              <a:buClr>
                <a:srgbClr val="000000"/>
              </a:buClr>
              <a:buSzPts val="5500"/>
              <a:buFont typeface="Helvetica Neue"/>
              <a:buNone/>
              <a:defRPr b="1" sz="5500"/>
            </a:lvl1pPr>
            <a:lvl2pPr indent="-369189" lvl="1" marL="914400" algn="l">
              <a:lnSpc>
                <a:spcPct val="90000"/>
              </a:lnSpc>
              <a:spcBef>
                <a:spcPts val="4500"/>
              </a:spcBef>
              <a:spcAft>
                <a:spcPts val="0"/>
              </a:spcAft>
              <a:buClr>
                <a:srgbClr val="000000"/>
              </a:buClr>
              <a:buSzPts val="2214"/>
              <a:buChar char="•"/>
              <a:defRPr/>
            </a:lvl2pPr>
            <a:lvl3pPr indent="-369189" lvl="2" marL="1371600" algn="l">
              <a:lnSpc>
                <a:spcPct val="90000"/>
              </a:lnSpc>
              <a:spcBef>
                <a:spcPts val="4500"/>
              </a:spcBef>
              <a:spcAft>
                <a:spcPts val="0"/>
              </a:spcAft>
              <a:buClr>
                <a:srgbClr val="000000"/>
              </a:buClr>
              <a:buSzPts val="2214"/>
              <a:buChar char="•"/>
              <a:defRPr/>
            </a:lvl3pPr>
            <a:lvl4pPr indent="-369189" lvl="3" marL="1828800" algn="l">
              <a:lnSpc>
                <a:spcPct val="90000"/>
              </a:lnSpc>
              <a:spcBef>
                <a:spcPts val="4500"/>
              </a:spcBef>
              <a:spcAft>
                <a:spcPts val="0"/>
              </a:spcAft>
              <a:buClr>
                <a:srgbClr val="000000"/>
              </a:buClr>
              <a:buSzPts val="2214"/>
              <a:buChar char="•"/>
              <a:defRPr/>
            </a:lvl4pPr>
            <a:lvl5pPr indent="-369189" lvl="4" marL="2286000" algn="l">
              <a:lnSpc>
                <a:spcPct val="90000"/>
              </a:lnSpc>
              <a:spcBef>
                <a:spcPts val="4500"/>
              </a:spcBef>
              <a:spcAft>
                <a:spcPts val="0"/>
              </a:spcAft>
              <a:buClr>
                <a:srgbClr val="000000"/>
              </a:buClr>
              <a:buSzPts val="2214"/>
              <a:buChar char="•"/>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49" name="Google Shape;49;p27"/>
          <p:cNvSpPr txBox="1"/>
          <p:nvPr>
            <p:ph idx="2" type="body"/>
          </p:nvPr>
        </p:nvSpPr>
        <p:spPr>
          <a:xfrm>
            <a:off x="1206500" y="4248504"/>
            <a:ext cx="21971000" cy="8256012"/>
          </a:xfrm>
          <a:prstGeom prst="rect">
            <a:avLst/>
          </a:prstGeom>
          <a:noFill/>
          <a:ln>
            <a:noFill/>
          </a:ln>
        </p:spPr>
        <p:txBody>
          <a:bodyPr anchorCtr="0" anchor="t" bIns="50800" lIns="50800" spcFirstLastPara="1" rIns="50800" wrap="square" tIns="50800">
            <a:normAutofit/>
          </a:bodyPr>
          <a:lstStyle>
            <a:lvl1pPr indent="-228600" lvl="0" marL="457200" algn="l">
              <a:lnSpc>
                <a:spcPct val="100000"/>
              </a:lnSpc>
              <a:spcBef>
                <a:spcPts val="1800"/>
              </a:spcBef>
              <a:spcAft>
                <a:spcPts val="0"/>
              </a:spcAft>
              <a:buClr>
                <a:srgbClr val="000000"/>
              </a:buClr>
              <a:buSzPts val="5500"/>
              <a:buFont typeface="Helvetica Neue"/>
              <a:buNone/>
              <a:defRPr sz="5500"/>
            </a:lvl1pPr>
            <a:lvl2pPr indent="-228600" lvl="1" marL="914400" algn="l">
              <a:lnSpc>
                <a:spcPct val="100000"/>
              </a:lnSpc>
              <a:spcBef>
                <a:spcPts val="1800"/>
              </a:spcBef>
              <a:spcAft>
                <a:spcPts val="0"/>
              </a:spcAft>
              <a:buClr>
                <a:srgbClr val="000000"/>
              </a:buClr>
              <a:buSzPts val="5500"/>
              <a:buFont typeface="Helvetica Neue"/>
              <a:buNone/>
              <a:defRPr sz="5500"/>
            </a:lvl2pPr>
            <a:lvl3pPr indent="-228600" lvl="2" marL="1371600" algn="l">
              <a:lnSpc>
                <a:spcPct val="100000"/>
              </a:lnSpc>
              <a:spcBef>
                <a:spcPts val="1800"/>
              </a:spcBef>
              <a:spcAft>
                <a:spcPts val="0"/>
              </a:spcAft>
              <a:buClr>
                <a:srgbClr val="000000"/>
              </a:buClr>
              <a:buSzPts val="5500"/>
              <a:buFont typeface="Helvetica Neue"/>
              <a:buNone/>
              <a:defRPr sz="5500"/>
            </a:lvl3pPr>
            <a:lvl4pPr indent="-228600" lvl="3" marL="1828800" algn="l">
              <a:lnSpc>
                <a:spcPct val="100000"/>
              </a:lnSpc>
              <a:spcBef>
                <a:spcPts val="1800"/>
              </a:spcBef>
              <a:spcAft>
                <a:spcPts val="0"/>
              </a:spcAft>
              <a:buClr>
                <a:srgbClr val="000000"/>
              </a:buClr>
              <a:buSzPts val="5500"/>
              <a:buFont typeface="Helvetica Neue"/>
              <a:buNone/>
              <a:defRPr sz="5500"/>
            </a:lvl4pPr>
            <a:lvl5pPr indent="-228600" lvl="4" marL="2286000" algn="l">
              <a:lnSpc>
                <a:spcPct val="100000"/>
              </a:lnSpc>
              <a:spcBef>
                <a:spcPts val="1800"/>
              </a:spcBef>
              <a:spcAft>
                <a:spcPts val="0"/>
              </a:spcAft>
              <a:buClr>
                <a:srgbClr val="000000"/>
              </a:buClr>
              <a:buSzPts val="5500"/>
              <a:buFont typeface="Helvetica Neue"/>
              <a:buNone/>
              <a:defRPr sz="5500"/>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50" name="Google Shape;50;p27"/>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8"/>
          <p:cNvSpPr txBox="1"/>
          <p:nvPr>
            <p:ph type="title"/>
          </p:nvPr>
        </p:nvSpPr>
        <p:spPr>
          <a:xfrm>
            <a:off x="1206500" y="1079500"/>
            <a:ext cx="21971000" cy="1433163"/>
          </a:xfrm>
          <a:prstGeom prst="rect">
            <a:avLst/>
          </a:prstGeom>
          <a:noFill/>
          <a:ln>
            <a:noFill/>
          </a:ln>
        </p:spPr>
        <p:txBody>
          <a:bodyPr anchorCtr="0" anchor="t" bIns="50800" lIns="50800" spcFirstLastPara="1" rIns="50800" wrap="square" tIns="50800">
            <a:normAutofit/>
          </a:bodyPr>
          <a:lstStyle>
            <a:lvl1pPr lvl="0"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1pPr>
            <a:lvl2pPr lvl="1"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2pPr>
            <a:lvl3pPr lvl="2"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3pPr>
            <a:lvl4pPr lvl="3"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4pPr>
            <a:lvl5pPr lvl="4"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5pPr>
            <a:lvl6pPr lvl="5"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6pPr>
            <a:lvl7pPr lvl="6"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7pPr>
            <a:lvl8pPr lvl="7"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8pPr>
            <a:lvl9pPr lvl="8"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9pPr>
          </a:lstStyle>
          <a:p/>
        </p:txBody>
      </p:sp>
      <p:sp>
        <p:nvSpPr>
          <p:cNvPr id="7" name="Google Shape;7;p18"/>
          <p:cNvSpPr txBox="1"/>
          <p:nvPr>
            <p:ph idx="1" type="body"/>
          </p:nvPr>
        </p:nvSpPr>
        <p:spPr>
          <a:xfrm>
            <a:off x="1206500" y="4248504"/>
            <a:ext cx="21971000" cy="8256012"/>
          </a:xfrm>
          <a:prstGeom prst="rect">
            <a:avLst/>
          </a:prstGeom>
          <a:noFill/>
          <a:ln>
            <a:noFill/>
          </a:ln>
        </p:spPr>
        <p:txBody>
          <a:bodyPr anchorCtr="0" anchor="t" bIns="50800" lIns="50800" spcFirstLastPara="1" rIns="50800" wrap="square" tIns="50800">
            <a:normAutofit/>
          </a:bodyPr>
          <a:lstStyle>
            <a:lvl1pPr indent="-603504" lvl="0" marL="4572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1pPr>
            <a:lvl2pPr indent="-603504" lvl="1" marL="9144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2pPr>
            <a:lvl3pPr indent="-603504" lvl="2" marL="13716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3pPr>
            <a:lvl4pPr indent="-603504" lvl="3" marL="18288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4pPr>
            <a:lvl5pPr indent="-603504" lvl="4" marL="22860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5pPr>
            <a:lvl6pPr indent="-603504" lvl="5" marL="27432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6pPr>
            <a:lvl7pPr indent="-603504" lvl="6" marL="32004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7pPr>
            <a:lvl8pPr indent="-603504" lvl="7" marL="36576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8pPr>
            <a:lvl9pPr indent="-603503" lvl="8" marL="41148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9pPr>
          </a:lstStyle>
          <a:p/>
        </p:txBody>
      </p:sp>
      <p:sp>
        <p:nvSpPr>
          <p:cNvPr id="8" name="Google Shape;8;p18"/>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sz="14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
          <p:cNvSpPr txBox="1"/>
          <p:nvPr>
            <p:ph idx="1" type="body"/>
          </p:nvPr>
        </p:nvSpPr>
        <p:spPr>
          <a:xfrm>
            <a:off x="1201345" y="11859850"/>
            <a:ext cx="10956900" cy="636900"/>
          </a:xfrm>
          <a:prstGeom prst="rect">
            <a:avLst/>
          </a:prstGeom>
          <a:noFill/>
          <a:ln>
            <a:noFill/>
          </a:ln>
        </p:spPr>
        <p:txBody>
          <a:bodyPr anchorCtr="0" anchor="t" bIns="45700" lIns="45700" spcFirstLastPara="1" rIns="45700" wrap="square" tIns="45700">
            <a:normAutofit lnSpcReduction="10000"/>
          </a:bodyPr>
          <a:lstStyle/>
          <a:p>
            <a:pPr indent="0" lvl="0" marL="0" rtl="0" algn="l">
              <a:lnSpc>
                <a:spcPct val="100000"/>
              </a:lnSpc>
              <a:spcBef>
                <a:spcPts val="0"/>
              </a:spcBef>
              <a:spcAft>
                <a:spcPts val="0"/>
              </a:spcAft>
              <a:buClr>
                <a:srgbClr val="000000"/>
              </a:buClr>
              <a:buSzPts val="3600"/>
              <a:buFont typeface="Helvetica Neue"/>
              <a:buNone/>
            </a:pPr>
            <a:r>
              <a:rPr b="1" lang="en-US" sz="3600"/>
              <a:t>CS673 </a:t>
            </a:r>
            <a:r>
              <a:rPr lang="en-US"/>
              <a:t>FA2024</a:t>
            </a:r>
            <a:endParaRPr/>
          </a:p>
        </p:txBody>
      </p:sp>
      <p:sp>
        <p:nvSpPr>
          <p:cNvPr id="77" name="Google Shape;77;p1"/>
          <p:cNvSpPr txBox="1"/>
          <p:nvPr>
            <p:ph idx="4294967295" type="ctrTitle"/>
          </p:nvPr>
        </p:nvSpPr>
        <p:spPr>
          <a:xfrm>
            <a:off x="1206496" y="2574991"/>
            <a:ext cx="21971004" cy="4648201"/>
          </a:xfrm>
          <a:prstGeom prst="rect">
            <a:avLst/>
          </a:prstGeom>
          <a:noFill/>
          <a:ln>
            <a:noFill/>
          </a:ln>
        </p:spPr>
        <p:txBody>
          <a:bodyPr anchorCtr="0" anchor="b" bIns="50800" lIns="50800" spcFirstLastPara="1" rIns="50800" wrap="square" tIns="50800">
            <a:normAutofit/>
          </a:bodyPr>
          <a:lstStyle/>
          <a:p>
            <a:pPr indent="0" lvl="0" marL="0" marR="0" rtl="0" algn="l">
              <a:lnSpc>
                <a:spcPct val="80000"/>
              </a:lnSpc>
              <a:spcBef>
                <a:spcPts val="0"/>
              </a:spcBef>
              <a:spcAft>
                <a:spcPts val="0"/>
              </a:spcAft>
              <a:buClr>
                <a:srgbClr val="000000"/>
              </a:buClr>
              <a:buSzPts val="11600"/>
              <a:buFont typeface="Helvetica Neue"/>
              <a:buNone/>
            </a:pPr>
            <a:r>
              <a:rPr b="1" i="0" lang="en-US" sz="11600" u="none" cap="none" strike="noStrike">
                <a:solidFill>
                  <a:srgbClr val="000000"/>
                </a:solidFill>
                <a:latin typeface="Helvetica Neue"/>
                <a:ea typeface="Helvetica Neue"/>
                <a:cs typeface="Helvetica Neue"/>
                <a:sym typeface="Helvetica Neue"/>
              </a:rPr>
              <a:t>Team 6</a:t>
            </a:r>
            <a:endParaRPr b="1" i="0" sz="8500" u="none" cap="none" strike="noStrike">
              <a:solidFill>
                <a:srgbClr val="000000"/>
              </a:solidFill>
              <a:latin typeface="Helvetica Neue"/>
              <a:ea typeface="Helvetica Neue"/>
              <a:cs typeface="Helvetica Neue"/>
              <a:sym typeface="Helvetica Neue"/>
            </a:endParaRPr>
          </a:p>
        </p:txBody>
      </p:sp>
      <p:sp>
        <p:nvSpPr>
          <p:cNvPr id="78" name="Google Shape;78;p1"/>
          <p:cNvSpPr txBox="1"/>
          <p:nvPr>
            <p:ph idx="4294967295" type="subTitle"/>
          </p:nvPr>
        </p:nvSpPr>
        <p:spPr>
          <a:xfrm>
            <a:off x="1201342" y="7223190"/>
            <a:ext cx="21971001" cy="1905001"/>
          </a:xfrm>
          <a:prstGeom prst="rect">
            <a:avLst/>
          </a:prstGeom>
          <a:noFill/>
          <a:ln>
            <a:noFill/>
          </a:ln>
        </p:spPr>
        <p:txBody>
          <a:bodyPr anchorCtr="0" anchor="t" bIns="50800" lIns="50800" spcFirstLastPara="1" rIns="50800" wrap="square" tIns="50800">
            <a:normAutofit/>
          </a:bodyPr>
          <a:lstStyle/>
          <a:p>
            <a:pPr indent="0" lvl="0" marL="0" marR="0" rtl="0" algn="l">
              <a:lnSpc>
                <a:spcPct val="100000"/>
              </a:lnSpc>
              <a:spcBef>
                <a:spcPts val="0"/>
              </a:spcBef>
              <a:spcAft>
                <a:spcPts val="0"/>
              </a:spcAft>
              <a:buClr>
                <a:srgbClr val="000000"/>
              </a:buClr>
              <a:buSzPts val="5500"/>
              <a:buFont typeface="Helvetica Neue"/>
              <a:buNone/>
            </a:pPr>
            <a:r>
              <a:rPr b="1" lang="en-US" sz="5500"/>
              <a:t>FitFusion - Work out Recording website</a:t>
            </a:r>
            <a:endParaRPr b="0" i="0" sz="4800" u="none" cap="none" strike="noStrike">
              <a:solidFill>
                <a:srgbClr val="000000"/>
              </a:solidFill>
              <a:latin typeface="Helvetica Neue"/>
              <a:ea typeface="Helvetica Neue"/>
              <a:cs typeface="Helvetica Neue"/>
              <a:sym typeface="Helvetica Neue"/>
            </a:endParaRPr>
          </a:p>
        </p:txBody>
      </p:sp>
      <p:sp>
        <p:nvSpPr>
          <p:cNvPr id="79" name="Google Shape;79;p1"/>
          <p:cNvSpPr txBox="1"/>
          <p:nvPr>
            <p:ph idx="1" type="body"/>
          </p:nvPr>
        </p:nvSpPr>
        <p:spPr>
          <a:xfrm>
            <a:off x="12220595" y="11859850"/>
            <a:ext cx="10956900" cy="636900"/>
          </a:xfrm>
          <a:prstGeom prst="rect">
            <a:avLst/>
          </a:prstGeom>
          <a:noFill/>
          <a:ln>
            <a:noFill/>
          </a:ln>
        </p:spPr>
        <p:txBody>
          <a:bodyPr anchorCtr="0" anchor="t" bIns="45700" lIns="45700" spcFirstLastPara="1" rIns="45700" wrap="square" tIns="45700">
            <a:normAutofit lnSpcReduction="10000"/>
          </a:bodyPr>
          <a:lstStyle/>
          <a:p>
            <a:pPr indent="0" lvl="0" marL="0" rtl="0" algn="r">
              <a:lnSpc>
                <a:spcPct val="100000"/>
              </a:lnSpc>
              <a:spcBef>
                <a:spcPts val="0"/>
              </a:spcBef>
              <a:spcAft>
                <a:spcPts val="0"/>
              </a:spcAft>
              <a:buClr>
                <a:srgbClr val="000000"/>
              </a:buClr>
              <a:buSzPts val="3600"/>
              <a:buFont typeface="Helvetica Neue"/>
              <a:buNone/>
            </a:pPr>
            <a:r>
              <a:rPr lang="en-US"/>
              <a:t>ITERATION 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303dc9d3ed2_2_29"/>
          <p:cNvSpPr txBox="1"/>
          <p:nvPr>
            <p:ph type="title"/>
          </p:nvPr>
        </p:nvSpPr>
        <p:spPr>
          <a:xfrm>
            <a:off x="1206500" y="1079500"/>
            <a:ext cx="21971100" cy="1433100"/>
          </a:xfrm>
          <a:prstGeom prst="rect">
            <a:avLst/>
          </a:prstGeom>
          <a:noFill/>
          <a:ln>
            <a:noFill/>
          </a:ln>
        </p:spPr>
        <p:txBody>
          <a:bodyPr anchorCtr="0" anchor="t" bIns="50800" lIns="50800" spcFirstLastPara="1" rIns="50800" wrap="square" tIns="50800">
            <a:normAutofit/>
          </a:bodyPr>
          <a:lstStyle/>
          <a:p>
            <a:pPr indent="0" lvl="0" marL="0" rtl="0" algn="l">
              <a:lnSpc>
                <a:spcPct val="80000"/>
              </a:lnSpc>
              <a:spcBef>
                <a:spcPts val="0"/>
              </a:spcBef>
              <a:spcAft>
                <a:spcPts val="0"/>
              </a:spcAft>
              <a:buClr>
                <a:srgbClr val="000000"/>
              </a:buClr>
              <a:buSzPts val="8500"/>
              <a:buFont typeface="Helvetica Neue"/>
              <a:buNone/>
            </a:pPr>
            <a:r>
              <a:rPr lang="en-US"/>
              <a:t>Testing</a:t>
            </a:r>
            <a:endParaRPr/>
          </a:p>
        </p:txBody>
      </p:sp>
      <p:sp>
        <p:nvSpPr>
          <p:cNvPr id="138" name="Google Shape;138;g303dc9d3ed2_2_29"/>
          <p:cNvSpPr txBox="1"/>
          <p:nvPr/>
        </p:nvSpPr>
        <p:spPr>
          <a:xfrm>
            <a:off x="864341" y="2671078"/>
            <a:ext cx="22655400" cy="10107600"/>
          </a:xfrm>
          <a:prstGeom prst="rect">
            <a:avLst/>
          </a:prstGeom>
          <a:noFill/>
          <a:ln>
            <a:noFill/>
          </a:ln>
        </p:spPr>
        <p:txBody>
          <a:bodyPr anchorCtr="0" anchor="ctr" bIns="50800" lIns="50800" spcFirstLastPara="1" rIns="50800" wrap="square" tIns="50800">
            <a:spAutoFit/>
          </a:bodyPr>
          <a:lstStyle/>
          <a:p>
            <a:pPr indent="-546100" lvl="0" marL="457200" marR="0" rtl="0" algn="l">
              <a:lnSpc>
                <a:spcPct val="100000"/>
              </a:lnSpc>
              <a:spcBef>
                <a:spcPts val="0"/>
              </a:spcBef>
              <a:spcAft>
                <a:spcPts val="0"/>
              </a:spcAft>
              <a:buSzPts val="5000"/>
              <a:buFont typeface="Helvetica Neue"/>
              <a:buChar char="●"/>
            </a:pPr>
            <a:r>
              <a:rPr b="1" lang="en-US" sz="5000">
                <a:latin typeface="Helvetica Neue"/>
                <a:ea typeface="Helvetica Neue"/>
                <a:cs typeface="Helvetica Neue"/>
                <a:sym typeface="Helvetica Neue"/>
              </a:rPr>
              <a:t>GUI Testing: </a:t>
            </a:r>
            <a:endParaRPr b="1" sz="5000">
              <a:latin typeface="Helvetica Neue"/>
              <a:ea typeface="Helvetica Neue"/>
              <a:cs typeface="Helvetica Neue"/>
              <a:sym typeface="Helvetica Neue"/>
            </a:endParaRPr>
          </a:p>
          <a:p>
            <a:pPr indent="-546100" lvl="1" marL="914400" marR="0" rtl="0" algn="l">
              <a:lnSpc>
                <a:spcPct val="100000"/>
              </a:lnSpc>
              <a:spcBef>
                <a:spcPts val="0"/>
              </a:spcBef>
              <a:spcAft>
                <a:spcPts val="0"/>
              </a:spcAft>
              <a:buSzPts val="5000"/>
              <a:buFont typeface="Helvetica Neue"/>
              <a:buChar char="○"/>
            </a:pPr>
            <a:r>
              <a:rPr b="1" lang="en-US" sz="5000">
                <a:latin typeface="Helvetica Neue"/>
                <a:ea typeface="Helvetica Neue"/>
                <a:cs typeface="Helvetica Neue"/>
                <a:sym typeface="Helvetica Neue"/>
              </a:rPr>
              <a:t>Cerberus</a:t>
            </a:r>
            <a:r>
              <a:rPr b="1" lang="en-US" sz="5000">
                <a:latin typeface="Helvetica Neue"/>
                <a:ea typeface="Helvetica Neue"/>
                <a:cs typeface="Helvetica Neue"/>
                <a:sym typeface="Helvetica Neue"/>
              </a:rPr>
              <a:t> for automated UI testing.</a:t>
            </a:r>
            <a:endParaRPr b="1" sz="5000">
              <a:latin typeface="Helvetica Neue"/>
              <a:ea typeface="Helvetica Neue"/>
              <a:cs typeface="Helvetica Neue"/>
              <a:sym typeface="Helvetica Neue"/>
            </a:endParaRPr>
          </a:p>
          <a:p>
            <a:pPr indent="0" lvl="0" marL="0" marR="0" rtl="0" algn="l">
              <a:lnSpc>
                <a:spcPct val="100000"/>
              </a:lnSpc>
              <a:spcBef>
                <a:spcPts val="0"/>
              </a:spcBef>
              <a:spcAft>
                <a:spcPts val="0"/>
              </a:spcAft>
              <a:buNone/>
            </a:pPr>
            <a:r>
              <a:t/>
            </a:r>
            <a:endParaRPr b="1" sz="5000">
              <a:latin typeface="Helvetica Neue"/>
              <a:ea typeface="Helvetica Neue"/>
              <a:cs typeface="Helvetica Neue"/>
              <a:sym typeface="Helvetica Neue"/>
            </a:endParaRPr>
          </a:p>
          <a:p>
            <a:pPr indent="-546100" lvl="0" marL="457200" rtl="0" algn="l">
              <a:spcBef>
                <a:spcPts val="0"/>
              </a:spcBef>
              <a:spcAft>
                <a:spcPts val="0"/>
              </a:spcAft>
              <a:buSzPts val="5000"/>
              <a:buFont typeface="Helvetica Neue"/>
              <a:buChar char="●"/>
            </a:pPr>
            <a:r>
              <a:rPr b="1" lang="en-US" sz="5000">
                <a:latin typeface="Helvetica Neue"/>
                <a:ea typeface="Helvetica Neue"/>
                <a:cs typeface="Helvetica Neue"/>
                <a:sym typeface="Helvetica Neue"/>
              </a:rPr>
              <a:t>REST API: </a:t>
            </a:r>
            <a:endParaRPr b="1" sz="5000">
              <a:latin typeface="Helvetica Neue"/>
              <a:ea typeface="Helvetica Neue"/>
              <a:cs typeface="Helvetica Neue"/>
              <a:sym typeface="Helvetica Neue"/>
            </a:endParaRPr>
          </a:p>
          <a:p>
            <a:pPr indent="-546100" lvl="1" marL="914400" rtl="0" algn="l">
              <a:spcBef>
                <a:spcPts val="0"/>
              </a:spcBef>
              <a:spcAft>
                <a:spcPts val="0"/>
              </a:spcAft>
              <a:buSzPts val="5000"/>
              <a:buFont typeface="Helvetica Neue"/>
              <a:buChar char="○"/>
            </a:pPr>
            <a:r>
              <a:rPr b="1" lang="en-US" sz="5000">
                <a:latin typeface="Helvetica Neue"/>
                <a:ea typeface="Helvetica Neue"/>
                <a:cs typeface="Helvetica Neue"/>
                <a:sym typeface="Helvetica Neue"/>
              </a:rPr>
              <a:t>Postman for manual testing, JMeter for automated testing.</a:t>
            </a:r>
            <a:endParaRPr b="1" sz="5000">
              <a:latin typeface="Helvetica Neue"/>
              <a:ea typeface="Helvetica Neue"/>
              <a:cs typeface="Helvetica Neue"/>
              <a:sym typeface="Helvetica Neue"/>
            </a:endParaRPr>
          </a:p>
          <a:p>
            <a:pPr indent="0" lvl="0" marL="0" marR="0" rtl="0" algn="l">
              <a:lnSpc>
                <a:spcPct val="100000"/>
              </a:lnSpc>
              <a:spcBef>
                <a:spcPts val="0"/>
              </a:spcBef>
              <a:spcAft>
                <a:spcPts val="0"/>
              </a:spcAft>
              <a:buNone/>
            </a:pPr>
            <a:r>
              <a:t/>
            </a:r>
            <a:endParaRPr b="1" sz="5000">
              <a:latin typeface="Helvetica Neue"/>
              <a:ea typeface="Helvetica Neue"/>
              <a:cs typeface="Helvetica Neue"/>
              <a:sym typeface="Helvetica Neue"/>
            </a:endParaRPr>
          </a:p>
          <a:p>
            <a:pPr indent="-546100" lvl="0" marL="457200" rtl="0" algn="l">
              <a:spcBef>
                <a:spcPts val="0"/>
              </a:spcBef>
              <a:spcAft>
                <a:spcPts val="0"/>
              </a:spcAft>
              <a:buSzPts val="5000"/>
              <a:buFont typeface="Helvetica Neue"/>
              <a:buChar char="●"/>
            </a:pPr>
            <a:r>
              <a:rPr b="1" lang="en-US" sz="5000">
                <a:latin typeface="Helvetica Neue"/>
                <a:ea typeface="Helvetica Neue"/>
                <a:cs typeface="Helvetica Neue"/>
                <a:sym typeface="Helvetica Neue"/>
              </a:rPr>
              <a:t>Unit Testing: </a:t>
            </a:r>
            <a:endParaRPr b="1" sz="5000">
              <a:latin typeface="Helvetica Neue"/>
              <a:ea typeface="Helvetica Neue"/>
              <a:cs typeface="Helvetica Neue"/>
              <a:sym typeface="Helvetica Neue"/>
            </a:endParaRPr>
          </a:p>
          <a:p>
            <a:pPr indent="-546100" lvl="1" marL="914400" rtl="0" algn="l">
              <a:spcBef>
                <a:spcPts val="0"/>
              </a:spcBef>
              <a:spcAft>
                <a:spcPts val="0"/>
              </a:spcAft>
              <a:buSzPts val="5000"/>
              <a:buFont typeface="Helvetica Neue"/>
              <a:buChar char="○"/>
            </a:pPr>
            <a:r>
              <a:rPr b="1" lang="en-US" sz="5000">
                <a:latin typeface="Helvetica Neue"/>
                <a:ea typeface="Helvetica Neue"/>
                <a:cs typeface="Helvetica Neue"/>
                <a:sym typeface="Helvetica Neue"/>
              </a:rPr>
              <a:t>Jest for automated unit tests.</a:t>
            </a:r>
            <a:endParaRPr b="1" sz="5000">
              <a:latin typeface="Helvetica Neue"/>
              <a:ea typeface="Helvetica Neue"/>
              <a:cs typeface="Helvetica Neue"/>
              <a:sym typeface="Helvetica Neue"/>
            </a:endParaRPr>
          </a:p>
          <a:p>
            <a:pPr indent="0" lvl="0" marL="0" rtl="0" algn="l">
              <a:spcBef>
                <a:spcPts val="0"/>
              </a:spcBef>
              <a:spcAft>
                <a:spcPts val="0"/>
              </a:spcAft>
              <a:buNone/>
            </a:pPr>
            <a:r>
              <a:t/>
            </a:r>
            <a:endParaRPr b="1" sz="5000">
              <a:latin typeface="Helvetica Neue"/>
              <a:ea typeface="Helvetica Neue"/>
              <a:cs typeface="Helvetica Neue"/>
              <a:sym typeface="Helvetica Neue"/>
            </a:endParaRPr>
          </a:p>
          <a:p>
            <a:pPr indent="-546100" lvl="0" marL="457200" rtl="0" algn="l">
              <a:spcBef>
                <a:spcPts val="0"/>
              </a:spcBef>
              <a:spcAft>
                <a:spcPts val="0"/>
              </a:spcAft>
              <a:buSzPts val="5000"/>
              <a:buFont typeface="Helvetica Neue"/>
              <a:buChar char="●"/>
            </a:pPr>
            <a:r>
              <a:rPr b="1" lang="en-US" sz="5000">
                <a:latin typeface="Helvetica Neue"/>
                <a:ea typeface="Helvetica Neue"/>
                <a:cs typeface="Helvetica Neue"/>
                <a:sym typeface="Helvetica Neue"/>
              </a:rPr>
              <a:t>Database Testing: </a:t>
            </a:r>
            <a:endParaRPr b="1" sz="5000">
              <a:latin typeface="Helvetica Neue"/>
              <a:ea typeface="Helvetica Neue"/>
              <a:cs typeface="Helvetica Neue"/>
              <a:sym typeface="Helvetica Neue"/>
            </a:endParaRPr>
          </a:p>
          <a:p>
            <a:pPr indent="-546100" lvl="1" marL="914400" rtl="0" algn="l">
              <a:spcBef>
                <a:spcPts val="0"/>
              </a:spcBef>
              <a:spcAft>
                <a:spcPts val="0"/>
              </a:spcAft>
              <a:buSzPts val="5000"/>
              <a:buFont typeface="Helvetica Neue"/>
              <a:buChar char="○"/>
            </a:pPr>
            <a:r>
              <a:rPr b="1" lang="en-US" sz="5000">
                <a:latin typeface="Helvetica Neue"/>
                <a:ea typeface="Helvetica Neue"/>
                <a:cs typeface="Helvetica Neue"/>
                <a:sym typeface="Helvetica Neue"/>
              </a:rPr>
              <a:t>Manual testing with created test data.</a:t>
            </a:r>
            <a:endParaRPr b="1" sz="5000">
              <a:latin typeface="Helvetica Neue"/>
              <a:ea typeface="Helvetica Neue"/>
              <a:cs typeface="Helvetica Neue"/>
              <a:sym typeface="Helvetica Neue"/>
            </a:endParaRPr>
          </a:p>
          <a:p>
            <a:pPr indent="0" lvl="0" marL="0" rtl="0" algn="l">
              <a:spcBef>
                <a:spcPts val="0"/>
              </a:spcBef>
              <a:spcAft>
                <a:spcPts val="0"/>
              </a:spcAft>
              <a:buNone/>
            </a:pPr>
            <a:r>
              <a:t/>
            </a:r>
            <a:endParaRPr b="1" sz="5000">
              <a:latin typeface="Helvetica Neue"/>
              <a:ea typeface="Helvetica Neue"/>
              <a:cs typeface="Helvetica Neue"/>
              <a:sym typeface="Helvetica Neue"/>
            </a:endParaRPr>
          </a:p>
          <a:p>
            <a:pPr indent="-546100" lvl="0" marL="457200" rtl="0" algn="l">
              <a:spcBef>
                <a:spcPts val="0"/>
              </a:spcBef>
              <a:spcAft>
                <a:spcPts val="0"/>
              </a:spcAft>
              <a:buSzPts val="5000"/>
              <a:buFont typeface="Helvetica Neue"/>
              <a:buChar char="●"/>
            </a:pPr>
            <a:r>
              <a:rPr b="1" lang="en-US" sz="5000">
                <a:latin typeface="Helvetica Neue"/>
                <a:ea typeface="Helvetica Neue"/>
                <a:cs typeface="Helvetica Neue"/>
                <a:sym typeface="Helvetica Neue"/>
              </a:rPr>
              <a:t>QA team handles integration testing; developers test their own code.</a:t>
            </a:r>
            <a:endParaRPr sz="5000">
              <a:latin typeface="Helvetica Neue"/>
              <a:ea typeface="Helvetica Neue"/>
              <a:cs typeface="Helvetica Neue"/>
              <a:sym typeface="Helvetica Neu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7"/>
          <p:cNvSpPr txBox="1"/>
          <p:nvPr>
            <p:ph type="title"/>
          </p:nvPr>
        </p:nvSpPr>
        <p:spPr>
          <a:xfrm>
            <a:off x="1206500" y="1079500"/>
            <a:ext cx="21971000" cy="1433163"/>
          </a:xfrm>
          <a:prstGeom prst="rect">
            <a:avLst/>
          </a:prstGeom>
          <a:noFill/>
          <a:ln>
            <a:noFill/>
          </a:ln>
        </p:spPr>
        <p:txBody>
          <a:bodyPr anchorCtr="0" anchor="t" bIns="50800" lIns="50800" spcFirstLastPara="1" rIns="50800" wrap="square" tIns="50800">
            <a:normAutofit/>
          </a:bodyPr>
          <a:lstStyle/>
          <a:p>
            <a:pPr indent="0" lvl="0" marL="0" rtl="0" algn="l">
              <a:lnSpc>
                <a:spcPct val="80000"/>
              </a:lnSpc>
              <a:spcBef>
                <a:spcPts val="0"/>
              </a:spcBef>
              <a:spcAft>
                <a:spcPts val="0"/>
              </a:spcAft>
              <a:buClr>
                <a:srgbClr val="000000"/>
              </a:buClr>
              <a:buSzPts val="8500"/>
              <a:buFont typeface="Helvetica Neue"/>
              <a:buNone/>
            </a:pPr>
            <a:r>
              <a:rPr lang="en-US"/>
              <a:t>Tools</a:t>
            </a:r>
            <a:endParaRPr/>
          </a:p>
        </p:txBody>
      </p:sp>
      <p:sp>
        <p:nvSpPr>
          <p:cNvPr id="144" name="Google Shape;144;p7"/>
          <p:cNvSpPr txBox="1"/>
          <p:nvPr>
            <p:ph idx="1" type="body"/>
          </p:nvPr>
        </p:nvSpPr>
        <p:spPr>
          <a:xfrm>
            <a:off x="1206500" y="2372962"/>
            <a:ext cx="21971000" cy="934780"/>
          </a:xfrm>
          <a:prstGeom prst="rect">
            <a:avLst/>
          </a:prstGeom>
          <a:noFill/>
          <a:ln>
            <a:noFill/>
          </a:ln>
        </p:spPr>
        <p:txBody>
          <a:bodyPr anchorCtr="0" anchor="t" bIns="45700" lIns="45700" spcFirstLastPara="1" rIns="45700" wrap="square" tIns="45700">
            <a:normAutofit/>
          </a:bodyPr>
          <a:lstStyle/>
          <a:p>
            <a:pPr indent="0" lvl="0" marL="0" rtl="0" algn="l">
              <a:lnSpc>
                <a:spcPct val="100000"/>
              </a:lnSpc>
              <a:spcBef>
                <a:spcPts val="0"/>
              </a:spcBef>
              <a:spcAft>
                <a:spcPts val="0"/>
              </a:spcAft>
              <a:buClr>
                <a:srgbClr val="000000"/>
              </a:buClr>
              <a:buSzPts val="5500"/>
              <a:buFont typeface="Helvetica Neue"/>
              <a:buNone/>
            </a:pPr>
            <a:r>
              <a:rPr lang="en-US"/>
              <a:t>What we will use in this project</a:t>
            </a:r>
            <a:endParaRPr/>
          </a:p>
        </p:txBody>
      </p:sp>
      <p:sp>
        <p:nvSpPr>
          <p:cNvPr id="145" name="Google Shape;145;p7"/>
          <p:cNvSpPr txBox="1"/>
          <p:nvPr>
            <p:ph idx="2" type="body"/>
          </p:nvPr>
        </p:nvSpPr>
        <p:spPr>
          <a:xfrm>
            <a:off x="1206500" y="4248504"/>
            <a:ext cx="21971000" cy="8256012"/>
          </a:xfrm>
          <a:prstGeom prst="rect">
            <a:avLst/>
          </a:prstGeom>
          <a:noFill/>
          <a:ln>
            <a:noFill/>
          </a:ln>
        </p:spPr>
        <p:txBody>
          <a:bodyPr anchorCtr="0" anchor="t" bIns="50800" lIns="50800" spcFirstLastPara="1" rIns="50800" wrap="square" tIns="50800">
            <a:normAutofit/>
          </a:bodyPr>
          <a:lstStyle/>
          <a:p>
            <a:pPr indent="-469390" lvl="0" marL="469390" rtl="0" algn="l">
              <a:lnSpc>
                <a:spcPct val="90000"/>
              </a:lnSpc>
              <a:spcBef>
                <a:spcPts val="0"/>
              </a:spcBef>
              <a:spcAft>
                <a:spcPts val="0"/>
              </a:spcAft>
              <a:buClr>
                <a:srgbClr val="000000"/>
              </a:buClr>
              <a:buSzPts val="4546"/>
              <a:buChar char="•"/>
            </a:pPr>
            <a:r>
              <a:rPr b="1" lang="en-US" sz="3696"/>
              <a:t>Version control: Git &amp; GitHub</a:t>
            </a:r>
            <a:endParaRPr b="1" sz="3696"/>
          </a:p>
          <a:p>
            <a:pPr indent="0" lvl="0" marL="457200" rtl="0" algn="l">
              <a:lnSpc>
                <a:spcPct val="90000"/>
              </a:lnSpc>
              <a:spcBef>
                <a:spcPts val="0"/>
              </a:spcBef>
              <a:spcAft>
                <a:spcPts val="0"/>
              </a:spcAft>
              <a:buNone/>
            </a:pPr>
            <a:r>
              <a:t/>
            </a:r>
            <a:endParaRPr b="1" sz="3696"/>
          </a:p>
          <a:p>
            <a:pPr indent="-415415" lvl="0" marL="469390" rtl="0" algn="l">
              <a:lnSpc>
                <a:spcPct val="90000"/>
              </a:lnSpc>
              <a:spcBef>
                <a:spcPts val="0"/>
              </a:spcBef>
              <a:spcAft>
                <a:spcPts val="0"/>
              </a:spcAft>
              <a:buSzPts val="3696"/>
              <a:buChar char="•"/>
            </a:pPr>
            <a:r>
              <a:rPr b="1" lang="en-US" sz="3696"/>
              <a:t>IDE Tool: Visual Studio Code</a:t>
            </a:r>
            <a:endParaRPr b="1" sz="3696"/>
          </a:p>
          <a:p>
            <a:pPr indent="0" lvl="0" marL="457200" rtl="0" algn="l">
              <a:lnSpc>
                <a:spcPct val="90000"/>
              </a:lnSpc>
              <a:spcBef>
                <a:spcPts val="0"/>
              </a:spcBef>
              <a:spcAft>
                <a:spcPts val="0"/>
              </a:spcAft>
              <a:buNone/>
            </a:pPr>
            <a:r>
              <a:t/>
            </a:r>
            <a:endParaRPr b="1" sz="3696"/>
          </a:p>
          <a:p>
            <a:pPr indent="-415415" lvl="0" marL="469390" rtl="0" algn="l">
              <a:lnSpc>
                <a:spcPct val="90000"/>
              </a:lnSpc>
              <a:spcBef>
                <a:spcPts val="0"/>
              </a:spcBef>
              <a:spcAft>
                <a:spcPts val="0"/>
              </a:spcAft>
              <a:buSzPts val="3696"/>
              <a:buChar char="•"/>
            </a:pPr>
            <a:r>
              <a:rPr b="1" lang="en-US" sz="3696"/>
              <a:t>Containerization</a:t>
            </a:r>
            <a:r>
              <a:rPr b="1" lang="en-US" sz="3696"/>
              <a:t>; Docker</a:t>
            </a:r>
            <a:endParaRPr b="1" sz="3696"/>
          </a:p>
          <a:p>
            <a:pPr indent="0" lvl="0" marL="457200" rtl="0" algn="l">
              <a:lnSpc>
                <a:spcPct val="90000"/>
              </a:lnSpc>
              <a:spcBef>
                <a:spcPts val="0"/>
              </a:spcBef>
              <a:spcAft>
                <a:spcPts val="0"/>
              </a:spcAft>
              <a:buNone/>
            </a:pPr>
            <a:r>
              <a:t/>
            </a:r>
            <a:endParaRPr b="1" sz="3696"/>
          </a:p>
          <a:p>
            <a:pPr indent="-415415" lvl="0" marL="469390" rtl="0" algn="l">
              <a:lnSpc>
                <a:spcPct val="90000"/>
              </a:lnSpc>
              <a:spcBef>
                <a:spcPts val="0"/>
              </a:spcBef>
              <a:spcAft>
                <a:spcPts val="0"/>
              </a:spcAft>
              <a:buSzPts val="3696"/>
              <a:buChar char="•"/>
            </a:pPr>
            <a:r>
              <a:rPr b="1" lang="en-US" sz="3696"/>
              <a:t>Database: MangoD</a:t>
            </a:r>
            <a:r>
              <a:rPr b="1" lang="en-US" sz="3696"/>
              <a:t>B</a:t>
            </a:r>
            <a:endParaRPr b="1" sz="3696"/>
          </a:p>
          <a:p>
            <a:pPr indent="0" lvl="0" marL="457200" rtl="0" algn="l">
              <a:lnSpc>
                <a:spcPct val="90000"/>
              </a:lnSpc>
              <a:spcBef>
                <a:spcPts val="0"/>
              </a:spcBef>
              <a:spcAft>
                <a:spcPts val="0"/>
              </a:spcAft>
              <a:buNone/>
            </a:pPr>
            <a:r>
              <a:t/>
            </a:r>
            <a:endParaRPr b="1" sz="3696"/>
          </a:p>
          <a:p>
            <a:pPr indent="-415415" lvl="0" marL="469390" rtl="0" algn="l">
              <a:lnSpc>
                <a:spcPct val="90000"/>
              </a:lnSpc>
              <a:spcBef>
                <a:spcPts val="0"/>
              </a:spcBef>
              <a:spcAft>
                <a:spcPts val="0"/>
              </a:spcAft>
              <a:buSzPts val="3696"/>
              <a:buChar char="•"/>
            </a:pPr>
            <a:r>
              <a:rPr b="1" lang="en-US" sz="3696"/>
              <a:t>DevOps Tools: Jira, AWS</a:t>
            </a:r>
            <a:endParaRPr b="1" sz="3696"/>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2"/>
          <p:cNvSpPr txBox="1"/>
          <p:nvPr>
            <p:ph type="title"/>
          </p:nvPr>
        </p:nvSpPr>
        <p:spPr>
          <a:xfrm>
            <a:off x="1206500" y="1079500"/>
            <a:ext cx="21971000" cy="1433163"/>
          </a:xfrm>
          <a:prstGeom prst="rect">
            <a:avLst/>
          </a:prstGeom>
          <a:noFill/>
          <a:ln>
            <a:noFill/>
          </a:ln>
        </p:spPr>
        <p:txBody>
          <a:bodyPr anchorCtr="0" anchor="t" bIns="50800" lIns="50800" spcFirstLastPara="1" rIns="50800" wrap="square" tIns="50800">
            <a:normAutofit/>
          </a:bodyPr>
          <a:lstStyle/>
          <a:p>
            <a:pPr indent="0" lvl="0" marL="0" rtl="0" algn="l">
              <a:lnSpc>
                <a:spcPct val="80000"/>
              </a:lnSpc>
              <a:spcBef>
                <a:spcPts val="0"/>
              </a:spcBef>
              <a:spcAft>
                <a:spcPts val="0"/>
              </a:spcAft>
              <a:buClr>
                <a:srgbClr val="000000"/>
              </a:buClr>
              <a:buSzPts val="8500"/>
              <a:buFont typeface="Helvetica Neue"/>
              <a:buNone/>
            </a:pPr>
            <a:r>
              <a:rPr b="1" i="0" lang="en-US" sz="8500" u="none" cap="none" strike="noStrike">
                <a:solidFill>
                  <a:srgbClr val="000000"/>
                </a:solidFill>
                <a:latin typeface="Helvetica Neue"/>
                <a:ea typeface="Helvetica Neue"/>
                <a:cs typeface="Helvetica Neue"/>
                <a:sym typeface="Helvetica Neue"/>
              </a:rPr>
              <a:t>How we manage</a:t>
            </a:r>
            <a:endParaRPr/>
          </a:p>
        </p:txBody>
      </p:sp>
      <p:sp>
        <p:nvSpPr>
          <p:cNvPr id="151" name="Google Shape;151;p12"/>
          <p:cNvSpPr txBox="1"/>
          <p:nvPr>
            <p:ph idx="1" type="body"/>
          </p:nvPr>
        </p:nvSpPr>
        <p:spPr>
          <a:xfrm>
            <a:off x="1206500" y="2144362"/>
            <a:ext cx="21971100" cy="934800"/>
          </a:xfrm>
          <a:prstGeom prst="rect">
            <a:avLst/>
          </a:prstGeom>
          <a:noFill/>
          <a:ln>
            <a:noFill/>
          </a:ln>
        </p:spPr>
        <p:txBody>
          <a:bodyPr anchorCtr="0" anchor="t" bIns="45700" lIns="45700" spcFirstLastPara="1" rIns="45700" wrap="square" tIns="45700">
            <a:normAutofit/>
          </a:bodyPr>
          <a:lstStyle/>
          <a:p>
            <a:pPr indent="0" lvl="0" marL="0" rtl="0" algn="l">
              <a:lnSpc>
                <a:spcPct val="100000"/>
              </a:lnSpc>
              <a:spcBef>
                <a:spcPts val="0"/>
              </a:spcBef>
              <a:spcAft>
                <a:spcPts val="0"/>
              </a:spcAft>
              <a:buClr>
                <a:srgbClr val="000000"/>
              </a:buClr>
              <a:buSzPts val="5500"/>
              <a:buFont typeface="Helvetica Neue"/>
              <a:buNone/>
            </a:pPr>
            <a:r>
              <a:rPr b="1" lang="en-US" sz="5500"/>
              <a:t>Timeline</a:t>
            </a:r>
            <a:endParaRPr/>
          </a:p>
        </p:txBody>
      </p:sp>
      <p:graphicFrame>
        <p:nvGraphicFramePr>
          <p:cNvPr id="152" name="Google Shape;152;p12"/>
          <p:cNvGraphicFramePr/>
          <p:nvPr/>
        </p:nvGraphicFramePr>
        <p:xfrm>
          <a:off x="1583351" y="3892386"/>
          <a:ext cx="3000000" cy="3000000"/>
        </p:xfrm>
        <a:graphic>
          <a:graphicData uri="http://schemas.openxmlformats.org/drawingml/2006/table">
            <a:tbl>
              <a:tblPr firstCol="1" firstRow="1">
                <a:noFill/>
                <a:tableStyleId>{B5CB0DB1-1743-4140-B6A6-227C1FF6545E}</a:tableStyleId>
              </a:tblPr>
              <a:tblGrid>
                <a:gridCol w="1324775"/>
                <a:gridCol w="8084200"/>
                <a:gridCol w="8074025"/>
                <a:gridCol w="2141025"/>
                <a:gridCol w="2141025"/>
              </a:tblGrid>
              <a:tr h="1645450">
                <a:tc>
                  <a:txBody>
                    <a:bodyPr/>
                    <a:lstStyle/>
                    <a:p>
                      <a:pPr indent="0" lvl="0" marL="0" marR="0" rtl="0" algn="ctr">
                        <a:lnSpc>
                          <a:spcPct val="100000"/>
                        </a:lnSpc>
                        <a:spcBef>
                          <a:spcPts val="0"/>
                        </a:spcBef>
                        <a:spcAft>
                          <a:spcPts val="0"/>
                        </a:spcAft>
                        <a:buClr>
                          <a:schemeClr val="dk1"/>
                        </a:buClr>
                        <a:buSzPts val="3200"/>
                        <a:buFont typeface="Helvetica Neue"/>
                        <a:buNone/>
                      </a:pPr>
                      <a:r>
                        <a:rPr b="1" lang="en-US" sz="3200" u="none" cap="none" strike="noStrike"/>
                        <a:t>Iter</a:t>
                      </a:r>
                      <a:endParaRPr sz="1400" u="none" cap="none" strike="noStrike"/>
                    </a:p>
                  </a:txBody>
                  <a:tcPr marT="50800" marB="50800" marR="50800" marL="50800" anchor="ctr"/>
                </a:tc>
                <a:tc>
                  <a:txBody>
                    <a:bodyPr/>
                    <a:lstStyle/>
                    <a:p>
                      <a:pPr indent="0" lvl="0" marL="0" marR="0" rtl="0" algn="ctr">
                        <a:lnSpc>
                          <a:spcPct val="100000"/>
                        </a:lnSpc>
                        <a:spcBef>
                          <a:spcPts val="0"/>
                        </a:spcBef>
                        <a:spcAft>
                          <a:spcPts val="0"/>
                        </a:spcAft>
                        <a:buClr>
                          <a:schemeClr val="dk1"/>
                        </a:buClr>
                        <a:buSzPts val="3200"/>
                        <a:buFont typeface="Helvetica Neue"/>
                        <a:buNone/>
                      </a:pPr>
                      <a:r>
                        <a:rPr b="1" lang="en-US" sz="3200" u="none" cap="none" strike="noStrike"/>
                        <a:t>Functional Requirements</a:t>
                      </a:r>
                      <a:endParaRPr sz="1400" u="none" cap="none" strike="noStrike"/>
                    </a:p>
                  </a:txBody>
                  <a:tcPr marT="50800" marB="50800" marR="50800" marL="50800" anchor="ctr"/>
                </a:tc>
                <a:tc>
                  <a:txBody>
                    <a:bodyPr/>
                    <a:lstStyle/>
                    <a:p>
                      <a:pPr indent="0" lvl="0" marL="0" marR="0" rtl="0" algn="ctr">
                        <a:lnSpc>
                          <a:spcPct val="100000"/>
                        </a:lnSpc>
                        <a:spcBef>
                          <a:spcPts val="0"/>
                        </a:spcBef>
                        <a:spcAft>
                          <a:spcPts val="0"/>
                        </a:spcAft>
                        <a:buClr>
                          <a:schemeClr val="dk1"/>
                        </a:buClr>
                        <a:buSzPts val="3200"/>
                        <a:buFont typeface="Helvetica Neue"/>
                        <a:buNone/>
                      </a:pPr>
                      <a:r>
                        <a:rPr b="1" lang="en-US" sz="3200" u="none" cap="none" strike="noStrike"/>
                        <a:t>Task</a:t>
                      </a:r>
                      <a:endParaRPr sz="1400" u="none" cap="none" strike="noStrike"/>
                    </a:p>
                  </a:txBody>
                  <a:tcPr marT="50800" marB="50800" marR="50800" marL="50800" anchor="ctr"/>
                </a:tc>
                <a:tc>
                  <a:txBody>
                    <a:bodyPr/>
                    <a:lstStyle/>
                    <a:p>
                      <a:pPr indent="0" lvl="0" marL="0" marR="0" rtl="0" algn="ctr">
                        <a:lnSpc>
                          <a:spcPct val="100000"/>
                        </a:lnSpc>
                        <a:spcBef>
                          <a:spcPts val="0"/>
                        </a:spcBef>
                        <a:spcAft>
                          <a:spcPts val="0"/>
                        </a:spcAft>
                        <a:buClr>
                          <a:schemeClr val="dk1"/>
                        </a:buClr>
                        <a:buSzPts val="3200"/>
                        <a:buFont typeface="Helvetica Neue"/>
                        <a:buNone/>
                      </a:pPr>
                      <a:r>
                        <a:rPr lang="en-US" sz="3200"/>
                        <a:t>Task</a:t>
                      </a:r>
                      <a:endParaRPr sz="3200"/>
                    </a:p>
                    <a:p>
                      <a:pPr indent="0" lvl="0" marL="0" marR="0" rtl="0" algn="ctr">
                        <a:lnSpc>
                          <a:spcPct val="100000"/>
                        </a:lnSpc>
                        <a:spcBef>
                          <a:spcPts val="0"/>
                        </a:spcBef>
                        <a:spcAft>
                          <a:spcPts val="0"/>
                        </a:spcAft>
                        <a:buClr>
                          <a:schemeClr val="dk1"/>
                        </a:buClr>
                        <a:buSzPts val="3200"/>
                        <a:buFont typeface="Helvetica Neue"/>
                        <a:buNone/>
                      </a:pPr>
                      <a:r>
                        <a:rPr lang="en-US" sz="3200"/>
                        <a:t>time</a:t>
                      </a:r>
                      <a:endParaRPr sz="3200"/>
                    </a:p>
                    <a:p>
                      <a:pPr indent="0" lvl="0" marL="0" marR="0" rtl="0" algn="ctr">
                        <a:lnSpc>
                          <a:spcPct val="100000"/>
                        </a:lnSpc>
                        <a:spcBef>
                          <a:spcPts val="0"/>
                        </a:spcBef>
                        <a:spcAft>
                          <a:spcPts val="0"/>
                        </a:spcAft>
                        <a:buClr>
                          <a:schemeClr val="dk1"/>
                        </a:buClr>
                        <a:buSzPts val="3200"/>
                        <a:buFont typeface="Helvetica Neue"/>
                        <a:buNone/>
                      </a:pPr>
                      <a:r>
                        <a:rPr lang="en-US" sz="3200"/>
                        <a:t>amounts</a:t>
                      </a:r>
                      <a:endParaRPr sz="3200"/>
                    </a:p>
                  </a:txBody>
                  <a:tcPr marT="50800" marB="50800" marR="50800" marL="50800" anchor="ctr"/>
                </a:tc>
                <a:tc>
                  <a:txBody>
                    <a:bodyPr/>
                    <a:lstStyle/>
                    <a:p>
                      <a:pPr indent="0" lvl="0" marL="0" rtl="0" algn="ctr">
                        <a:spcBef>
                          <a:spcPts val="0"/>
                        </a:spcBef>
                        <a:spcAft>
                          <a:spcPts val="0"/>
                        </a:spcAft>
                        <a:buNone/>
                      </a:pPr>
                      <a:r>
                        <a:rPr lang="en-US" sz="3200"/>
                        <a:t> Estimated/real person hours</a:t>
                      </a:r>
                      <a:endParaRPr b="1" sz="3200" u="none" cap="none" strike="noStrike"/>
                    </a:p>
                  </a:txBody>
                  <a:tcPr marT="50800" marB="50800" marR="50800" marL="50800" anchor="ctr"/>
                </a:tc>
              </a:tr>
              <a:tr h="1648650">
                <a:tc>
                  <a:txBody>
                    <a:bodyPr/>
                    <a:lstStyle/>
                    <a:p>
                      <a:pPr indent="0" lvl="0" marL="0" marR="0" rtl="0" algn="ctr">
                        <a:lnSpc>
                          <a:spcPct val="100000"/>
                        </a:lnSpc>
                        <a:spcBef>
                          <a:spcPts val="0"/>
                        </a:spcBef>
                        <a:spcAft>
                          <a:spcPts val="0"/>
                        </a:spcAft>
                        <a:buClr>
                          <a:schemeClr val="dk1"/>
                        </a:buClr>
                        <a:buSzPts val="3200"/>
                        <a:buFont typeface="Helvetica Neue"/>
                        <a:buNone/>
                      </a:pPr>
                      <a:r>
                        <a:rPr b="1" lang="en-US" sz="3200" u="none" cap="none" strike="noStrike"/>
                        <a:t>1</a:t>
                      </a:r>
                      <a:endParaRPr sz="1400" u="none" cap="none" strike="noStrike"/>
                    </a:p>
                  </a:txBody>
                  <a:tcPr marT="50800" marB="50800" marR="50800" marL="50800" anchor="ctr"/>
                </a:tc>
                <a:tc>
                  <a:txBody>
                    <a:bodyPr/>
                    <a:lstStyle/>
                    <a:p>
                      <a:pPr indent="0" lvl="0" marL="0" rtl="0" algn="l">
                        <a:spcBef>
                          <a:spcPts val="0"/>
                        </a:spcBef>
                        <a:spcAft>
                          <a:spcPts val="0"/>
                        </a:spcAft>
                        <a:buNone/>
                      </a:pPr>
                      <a:r>
                        <a:rPr lang="en-US" sz="3200">
                          <a:latin typeface="Arial"/>
                          <a:ea typeface="Arial"/>
                          <a:cs typeface="Arial"/>
                          <a:sym typeface="Arial"/>
                        </a:rPr>
                        <a:t>Essential: Login UI; Exercise tracking. </a:t>
                      </a:r>
                      <a:endParaRPr sz="3200">
                        <a:latin typeface="Arial"/>
                        <a:ea typeface="Arial"/>
                        <a:cs typeface="Arial"/>
                        <a:sym typeface="Arial"/>
                      </a:endParaRPr>
                    </a:p>
                    <a:p>
                      <a:pPr indent="0" lvl="0" marL="0" rtl="0" algn="l">
                        <a:spcBef>
                          <a:spcPts val="0"/>
                        </a:spcBef>
                        <a:spcAft>
                          <a:spcPts val="0"/>
                        </a:spcAft>
                        <a:buNone/>
                      </a:pPr>
                      <a:r>
                        <a:rPr lang="en-US" sz="3200">
                          <a:latin typeface="Arial"/>
                          <a:ea typeface="Arial"/>
                          <a:cs typeface="Arial"/>
                          <a:sym typeface="Arial"/>
                        </a:rPr>
                        <a:t>Target: Design workout suggestions and personalized fitness plans.</a:t>
                      </a:r>
                      <a:endParaRPr sz="3200"/>
                    </a:p>
                  </a:txBody>
                  <a:tcPr marT="50800" marB="50800" marR="50800" marL="50800" anchor="ctr"/>
                </a:tc>
                <a:tc>
                  <a:txBody>
                    <a:bodyPr/>
                    <a:lstStyle/>
                    <a:p>
                      <a:pPr indent="0" lvl="0" marL="0" marR="0" rtl="0" algn="ctr">
                        <a:lnSpc>
                          <a:spcPct val="100000"/>
                        </a:lnSpc>
                        <a:spcBef>
                          <a:spcPts val="0"/>
                        </a:spcBef>
                        <a:spcAft>
                          <a:spcPts val="0"/>
                        </a:spcAft>
                        <a:buClr>
                          <a:schemeClr val="dk1"/>
                        </a:buClr>
                        <a:buSzPts val="3200"/>
                        <a:buFont typeface="Helvetica Neue"/>
                        <a:buNone/>
                      </a:pPr>
                      <a:r>
                        <a:rPr lang="en-US" sz="3200">
                          <a:latin typeface="Arial"/>
                          <a:ea typeface="Arial"/>
                          <a:cs typeface="Arial"/>
                          <a:sym typeface="Arial"/>
                        </a:rPr>
                        <a:t>Frontend design, Training plan survey, User story design.</a:t>
                      </a:r>
                      <a:br>
                        <a:rPr lang="en-US" sz="3200" u="none" cap="none" strike="noStrike"/>
                      </a:br>
                      <a:endParaRPr sz="3200" u="none" cap="none" strike="noStrike"/>
                    </a:p>
                  </a:txBody>
                  <a:tcPr marT="50800" marB="50800" marR="50800" marL="50800" anchor="ctr"/>
                </a:tc>
                <a:tc>
                  <a:txBody>
                    <a:bodyPr/>
                    <a:lstStyle/>
                    <a:p>
                      <a:pPr indent="0" lvl="0" marL="0" marR="0" rtl="0" algn="ctr">
                        <a:lnSpc>
                          <a:spcPct val="100000"/>
                        </a:lnSpc>
                        <a:spcBef>
                          <a:spcPts val="0"/>
                        </a:spcBef>
                        <a:spcAft>
                          <a:spcPts val="0"/>
                        </a:spcAft>
                        <a:buClr>
                          <a:schemeClr val="dk1"/>
                        </a:buClr>
                        <a:buSzPts val="3200"/>
                        <a:buFont typeface="Helvetica Neue"/>
                        <a:buNone/>
                      </a:pPr>
                      <a:r>
                        <a:rPr lang="en-US" sz="3200" u="none" cap="none" strike="noStrike"/>
                        <a:t>40 hours</a:t>
                      </a:r>
                      <a:endParaRPr sz="1400" u="none" cap="none" strike="noStrike"/>
                    </a:p>
                  </a:txBody>
                  <a:tcPr marT="50800" marB="50800" marR="50800" marL="50800" anchor="ctr"/>
                </a:tc>
                <a:tc>
                  <a:txBody>
                    <a:bodyPr/>
                    <a:lstStyle/>
                    <a:p>
                      <a:pPr indent="0" lvl="0" marL="0" rtl="0" algn="ctr">
                        <a:spcBef>
                          <a:spcPts val="0"/>
                        </a:spcBef>
                        <a:spcAft>
                          <a:spcPts val="0"/>
                        </a:spcAft>
                        <a:buNone/>
                      </a:pPr>
                      <a:r>
                        <a:rPr lang="en-US" sz="3200"/>
                        <a:t>around 6-8 hours each person</a:t>
                      </a:r>
                      <a:endParaRPr sz="3200" u="none" cap="none" strike="noStrike"/>
                    </a:p>
                  </a:txBody>
                  <a:tcPr marT="50800" marB="50800" marR="50800" marL="50800" anchor="ctr"/>
                </a:tc>
              </a:tr>
              <a:tr h="1648650">
                <a:tc>
                  <a:txBody>
                    <a:bodyPr/>
                    <a:lstStyle/>
                    <a:p>
                      <a:pPr indent="0" lvl="0" marL="0" marR="0" rtl="0" algn="ctr">
                        <a:lnSpc>
                          <a:spcPct val="100000"/>
                        </a:lnSpc>
                        <a:spcBef>
                          <a:spcPts val="0"/>
                        </a:spcBef>
                        <a:spcAft>
                          <a:spcPts val="0"/>
                        </a:spcAft>
                        <a:buClr>
                          <a:schemeClr val="dk1"/>
                        </a:buClr>
                        <a:buSzPts val="3200"/>
                        <a:buFont typeface="Helvetica Neue"/>
                        <a:buNone/>
                      </a:pPr>
                      <a:r>
                        <a:rPr b="1" lang="en-US" sz="3200" u="none" cap="none" strike="noStrike"/>
                        <a:t>2</a:t>
                      </a:r>
                      <a:endParaRPr sz="1400" u="none" cap="none" strike="noStrike"/>
                    </a:p>
                  </a:txBody>
                  <a:tcPr marT="50800" marB="50800" marR="50800" marL="50800" anchor="ctr"/>
                </a:tc>
                <a:tc>
                  <a:txBody>
                    <a:bodyPr/>
                    <a:lstStyle/>
                    <a:p>
                      <a:pPr indent="0" lvl="0" marL="0" rtl="0" algn="l">
                        <a:spcBef>
                          <a:spcPts val="0"/>
                        </a:spcBef>
                        <a:spcAft>
                          <a:spcPts val="0"/>
                        </a:spcAft>
                        <a:buNone/>
                      </a:pPr>
                      <a:r>
                        <a:rPr lang="en-US" sz="3200">
                          <a:latin typeface="Arial"/>
                          <a:ea typeface="Arial"/>
                          <a:cs typeface="Arial"/>
                          <a:sym typeface="Arial"/>
                        </a:rPr>
                        <a:t>Essential: Fitness plan builder; User registration; Data storage and security. </a:t>
                      </a:r>
                      <a:endParaRPr sz="3200">
                        <a:latin typeface="Arial"/>
                        <a:ea typeface="Arial"/>
                        <a:cs typeface="Arial"/>
                        <a:sym typeface="Arial"/>
                      </a:endParaRPr>
                    </a:p>
                    <a:p>
                      <a:pPr indent="0" lvl="0" marL="0" rtl="0" algn="l">
                        <a:spcBef>
                          <a:spcPts val="0"/>
                        </a:spcBef>
                        <a:spcAft>
                          <a:spcPts val="0"/>
                        </a:spcAft>
                        <a:buNone/>
                      </a:pPr>
                      <a:r>
                        <a:rPr lang="en-US" sz="3200">
                          <a:latin typeface="Arial"/>
                          <a:ea typeface="Arial"/>
                          <a:cs typeface="Arial"/>
                          <a:sym typeface="Arial"/>
                        </a:rPr>
                        <a:t>Target: Calling AI Api to give training suggestions; More user-friendly function</a:t>
                      </a:r>
                      <a:endParaRPr sz="3200"/>
                    </a:p>
                  </a:txBody>
                  <a:tcPr marT="50800" marB="50800" marR="50800" marL="50800" anchor="ctr"/>
                </a:tc>
                <a:tc>
                  <a:txBody>
                    <a:bodyPr/>
                    <a:lstStyle/>
                    <a:p>
                      <a:pPr indent="0" lvl="0" marL="0" marR="0" rtl="0" algn="ctr">
                        <a:lnSpc>
                          <a:spcPct val="100000"/>
                        </a:lnSpc>
                        <a:spcBef>
                          <a:spcPts val="0"/>
                        </a:spcBef>
                        <a:spcAft>
                          <a:spcPts val="0"/>
                        </a:spcAft>
                        <a:buClr>
                          <a:schemeClr val="dk1"/>
                        </a:buClr>
                        <a:buSzPts val="3200"/>
                        <a:buFont typeface="Helvetica Neue"/>
                        <a:buNone/>
                      </a:pPr>
                      <a:r>
                        <a:rPr lang="en-US" sz="3200">
                          <a:latin typeface="Arial"/>
                          <a:ea typeface="Arial"/>
                          <a:cs typeface="Arial"/>
                          <a:sym typeface="Arial"/>
                        </a:rPr>
                        <a:t>Frontend design and improvement, Building data-storage database, Backend initiating, Function testings. </a:t>
                      </a:r>
                      <a:br>
                        <a:rPr lang="en-US" sz="3200" u="none" cap="none" strike="noStrike"/>
                      </a:br>
                      <a:endParaRPr sz="3200" u="none" cap="none" strike="noStrike"/>
                    </a:p>
                  </a:txBody>
                  <a:tcPr marT="50800" marB="50800" marR="50800" marL="50800" anchor="ctr"/>
                </a:tc>
                <a:tc>
                  <a:txBody>
                    <a:bodyPr/>
                    <a:lstStyle/>
                    <a:p>
                      <a:pPr indent="0" lvl="0" marL="0" marR="0" rtl="0" algn="ctr">
                        <a:lnSpc>
                          <a:spcPct val="100000"/>
                        </a:lnSpc>
                        <a:spcBef>
                          <a:spcPts val="0"/>
                        </a:spcBef>
                        <a:spcAft>
                          <a:spcPts val="0"/>
                        </a:spcAft>
                        <a:buClr>
                          <a:schemeClr val="dk1"/>
                        </a:buClr>
                        <a:buSzPts val="3200"/>
                        <a:buFont typeface="Helvetica Neue"/>
                        <a:buNone/>
                      </a:pPr>
                      <a:r>
                        <a:rPr lang="en-US" sz="3200"/>
                        <a:t>55 hours</a:t>
                      </a:r>
                      <a:endParaRPr sz="1400" u="none" cap="none" strike="noStrike"/>
                    </a:p>
                  </a:txBody>
                  <a:tcPr marT="50800" marB="50800" marR="50800" marL="50800" anchor="ctr"/>
                </a:tc>
                <a:tc>
                  <a:txBody>
                    <a:bodyPr/>
                    <a:lstStyle/>
                    <a:p>
                      <a:pPr indent="0" lvl="0" marL="0" rtl="0" algn="ctr">
                        <a:spcBef>
                          <a:spcPts val="0"/>
                        </a:spcBef>
                        <a:spcAft>
                          <a:spcPts val="0"/>
                        </a:spcAft>
                        <a:buNone/>
                      </a:pPr>
                      <a:r>
                        <a:rPr lang="en-US" sz="3200"/>
                        <a:t>around 8-10 hours each person</a:t>
                      </a:r>
                      <a:endParaRPr sz="3200" u="none" cap="none" strike="noStrike"/>
                    </a:p>
                  </a:txBody>
                  <a:tcPr marT="50800" marB="50800" marR="50800" marL="50800" anchor="ctr"/>
                </a:tc>
              </a:tr>
              <a:tr h="1648650">
                <a:tc>
                  <a:txBody>
                    <a:bodyPr/>
                    <a:lstStyle/>
                    <a:p>
                      <a:pPr indent="0" lvl="0" marL="0" marR="0" rtl="0" algn="ctr">
                        <a:lnSpc>
                          <a:spcPct val="100000"/>
                        </a:lnSpc>
                        <a:spcBef>
                          <a:spcPts val="0"/>
                        </a:spcBef>
                        <a:spcAft>
                          <a:spcPts val="0"/>
                        </a:spcAft>
                        <a:buClr>
                          <a:schemeClr val="dk1"/>
                        </a:buClr>
                        <a:buSzPts val="3200"/>
                        <a:buFont typeface="Helvetica Neue"/>
                        <a:buNone/>
                      </a:pPr>
                      <a:r>
                        <a:rPr b="1" lang="en-US" sz="3200" u="none" cap="none" strike="noStrike"/>
                        <a:t>3</a:t>
                      </a:r>
                      <a:endParaRPr sz="1400" u="none" cap="none" strike="noStrike"/>
                    </a:p>
                  </a:txBody>
                  <a:tcPr marT="50800" marB="50800" marR="50800" marL="50800" anchor="ctr"/>
                </a:tc>
                <a:tc>
                  <a:txBody>
                    <a:bodyPr/>
                    <a:lstStyle/>
                    <a:p>
                      <a:pPr indent="0" lvl="0" marL="0" rtl="0" algn="l">
                        <a:spcBef>
                          <a:spcPts val="0"/>
                        </a:spcBef>
                        <a:spcAft>
                          <a:spcPts val="0"/>
                        </a:spcAft>
                        <a:buNone/>
                      </a:pPr>
                      <a:r>
                        <a:rPr lang="en-US" sz="3200">
                          <a:latin typeface="Arial"/>
                          <a:ea typeface="Arial"/>
                          <a:cs typeface="Arial"/>
                          <a:sym typeface="Arial"/>
                        </a:rPr>
                        <a:t>Essential: Push notification for recording; </a:t>
                      </a:r>
                      <a:endParaRPr sz="3200">
                        <a:latin typeface="Arial"/>
                        <a:ea typeface="Arial"/>
                        <a:cs typeface="Arial"/>
                        <a:sym typeface="Arial"/>
                      </a:endParaRPr>
                    </a:p>
                    <a:p>
                      <a:pPr indent="0" lvl="0" marL="0" rtl="0" algn="l">
                        <a:spcBef>
                          <a:spcPts val="0"/>
                        </a:spcBef>
                        <a:spcAft>
                          <a:spcPts val="0"/>
                        </a:spcAft>
                        <a:buNone/>
                      </a:pPr>
                      <a:r>
                        <a:rPr lang="en-US" sz="3200">
                          <a:latin typeface="Arial"/>
                          <a:ea typeface="Arial"/>
                          <a:cs typeface="Arial"/>
                          <a:sym typeface="Arial"/>
                        </a:rPr>
                        <a:t>Future: Design Apps or integration with wearable devices; Adding social interaction functions. </a:t>
                      </a:r>
                      <a:endParaRPr sz="3200"/>
                    </a:p>
                  </a:txBody>
                  <a:tcPr marT="50800" marB="50800" marR="50800" marL="50800" anchor="ctr"/>
                </a:tc>
                <a:tc>
                  <a:txBody>
                    <a:bodyPr/>
                    <a:lstStyle/>
                    <a:p>
                      <a:pPr indent="0" lvl="0" marL="0" marR="0" rtl="0" algn="ctr">
                        <a:lnSpc>
                          <a:spcPct val="100000"/>
                        </a:lnSpc>
                        <a:spcBef>
                          <a:spcPts val="0"/>
                        </a:spcBef>
                        <a:spcAft>
                          <a:spcPts val="0"/>
                        </a:spcAft>
                        <a:buClr>
                          <a:schemeClr val="dk1"/>
                        </a:buClr>
                        <a:buSzPts val="3200"/>
                        <a:buFont typeface="Helvetica Neue"/>
                        <a:buNone/>
                      </a:pPr>
                      <a:r>
                        <a:rPr lang="en-US" sz="3200">
                          <a:latin typeface="Arial"/>
                          <a:ea typeface="Arial"/>
                          <a:cs typeface="Arial"/>
                          <a:sym typeface="Arial"/>
                        </a:rPr>
                        <a:t>Connecting front/backend + DB, Practical service deployment. </a:t>
                      </a:r>
                      <a:br>
                        <a:rPr lang="en-US" sz="3200" u="none" cap="none" strike="noStrike"/>
                      </a:br>
                      <a:endParaRPr sz="3200" u="none" cap="none" strike="noStrike"/>
                    </a:p>
                  </a:txBody>
                  <a:tcPr marT="50800" marB="50800" marR="50800" marL="50800" anchor="ctr"/>
                </a:tc>
                <a:tc>
                  <a:txBody>
                    <a:bodyPr/>
                    <a:lstStyle/>
                    <a:p>
                      <a:pPr indent="0" lvl="0" marL="0" marR="0" rtl="0" algn="ctr">
                        <a:lnSpc>
                          <a:spcPct val="100000"/>
                        </a:lnSpc>
                        <a:spcBef>
                          <a:spcPts val="0"/>
                        </a:spcBef>
                        <a:spcAft>
                          <a:spcPts val="0"/>
                        </a:spcAft>
                        <a:buClr>
                          <a:schemeClr val="dk1"/>
                        </a:buClr>
                        <a:buSzPts val="3200"/>
                        <a:buFont typeface="Helvetica Neue"/>
                        <a:buNone/>
                      </a:pPr>
                      <a:r>
                        <a:rPr lang="en-US" sz="3200"/>
                        <a:t>60 hours</a:t>
                      </a:r>
                      <a:endParaRPr sz="1400" u="none" cap="none" strike="noStrike"/>
                    </a:p>
                  </a:txBody>
                  <a:tcPr marT="50800" marB="50800" marR="50800" marL="50800" anchor="ctr"/>
                </a:tc>
                <a:tc>
                  <a:txBody>
                    <a:bodyPr/>
                    <a:lstStyle/>
                    <a:p>
                      <a:pPr indent="0" lvl="0" marL="0" rtl="0" algn="ctr">
                        <a:spcBef>
                          <a:spcPts val="0"/>
                        </a:spcBef>
                        <a:spcAft>
                          <a:spcPts val="0"/>
                        </a:spcAft>
                        <a:buNone/>
                      </a:pPr>
                      <a:r>
                        <a:rPr lang="en-US" sz="3200"/>
                        <a:t>around 8-10 hours each person</a:t>
                      </a:r>
                      <a:endParaRPr sz="3200" u="none" cap="none" strike="noStrike"/>
                    </a:p>
                  </a:txBody>
                  <a:tcPr marT="50800" marB="50800" marR="50800" marL="50800" anchor="ct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g28517b9e92a_0_0"/>
          <p:cNvSpPr txBox="1"/>
          <p:nvPr>
            <p:ph idx="1" type="body"/>
          </p:nvPr>
        </p:nvSpPr>
        <p:spPr>
          <a:xfrm>
            <a:off x="1201340" y="11859862"/>
            <a:ext cx="21971100" cy="636900"/>
          </a:xfrm>
          <a:prstGeom prst="rect">
            <a:avLst/>
          </a:prstGeom>
          <a:noFill/>
          <a:ln>
            <a:noFill/>
          </a:ln>
        </p:spPr>
        <p:txBody>
          <a:bodyPr anchorCtr="0" anchor="t" bIns="45700" lIns="45700" spcFirstLastPara="1" rIns="45700" wrap="square" tIns="45700">
            <a:normAutofit lnSpcReduction="10000"/>
          </a:bodyPr>
          <a:lstStyle/>
          <a:p>
            <a:pPr indent="0" lvl="0" marL="0" rtl="0" algn="l">
              <a:lnSpc>
                <a:spcPct val="100000"/>
              </a:lnSpc>
              <a:spcBef>
                <a:spcPts val="0"/>
              </a:spcBef>
              <a:spcAft>
                <a:spcPts val="0"/>
              </a:spcAft>
              <a:buClr>
                <a:srgbClr val="000000"/>
              </a:buClr>
              <a:buSzPts val="3600"/>
              <a:buFont typeface="Helvetica Neue"/>
              <a:buNone/>
            </a:pPr>
            <a:r>
              <a:rPr b="1" lang="en-US" sz="3600"/>
              <a:t>CS673 </a:t>
            </a:r>
            <a:r>
              <a:rPr lang="en-US"/>
              <a:t>FA2024</a:t>
            </a:r>
            <a:endParaRPr/>
          </a:p>
        </p:txBody>
      </p:sp>
      <p:sp>
        <p:nvSpPr>
          <p:cNvPr id="158" name="Google Shape;158;g28517b9e92a_0_0"/>
          <p:cNvSpPr txBox="1"/>
          <p:nvPr>
            <p:ph idx="4294967295" type="ctrTitle"/>
          </p:nvPr>
        </p:nvSpPr>
        <p:spPr>
          <a:xfrm>
            <a:off x="1206496" y="2574991"/>
            <a:ext cx="21971100" cy="4648200"/>
          </a:xfrm>
          <a:prstGeom prst="rect">
            <a:avLst/>
          </a:prstGeom>
          <a:noFill/>
          <a:ln>
            <a:noFill/>
          </a:ln>
        </p:spPr>
        <p:txBody>
          <a:bodyPr anchorCtr="0" anchor="b" bIns="50800" lIns="50800" spcFirstLastPara="1" rIns="50800" wrap="square" tIns="50800">
            <a:normAutofit/>
          </a:bodyPr>
          <a:lstStyle/>
          <a:p>
            <a:pPr indent="0" lvl="0" marL="0" marR="0" rtl="0" algn="l">
              <a:lnSpc>
                <a:spcPct val="80000"/>
              </a:lnSpc>
              <a:spcBef>
                <a:spcPts val="0"/>
              </a:spcBef>
              <a:spcAft>
                <a:spcPts val="0"/>
              </a:spcAft>
              <a:buClr>
                <a:srgbClr val="000000"/>
              </a:buClr>
              <a:buSzPts val="11600"/>
              <a:buFont typeface="Helvetica Neue"/>
              <a:buNone/>
            </a:pPr>
            <a:r>
              <a:rPr b="1" i="0" lang="en-US" sz="11600" u="none" cap="none" strike="noStrike">
                <a:solidFill>
                  <a:srgbClr val="000000"/>
                </a:solidFill>
                <a:latin typeface="Helvetica Neue"/>
                <a:ea typeface="Helvetica Neue"/>
                <a:cs typeface="Helvetica Neue"/>
                <a:sym typeface="Helvetica Neue"/>
              </a:rPr>
              <a:t>Team 6</a:t>
            </a:r>
            <a:endParaRPr b="1" i="0" sz="8500" u="none" cap="none" strike="noStrike">
              <a:solidFill>
                <a:srgbClr val="000000"/>
              </a:solidFill>
              <a:latin typeface="Helvetica Neue"/>
              <a:ea typeface="Helvetica Neue"/>
              <a:cs typeface="Helvetica Neue"/>
              <a:sym typeface="Helvetica Neue"/>
            </a:endParaRPr>
          </a:p>
        </p:txBody>
      </p:sp>
      <p:sp>
        <p:nvSpPr>
          <p:cNvPr id="159" name="Google Shape;159;g28517b9e92a_0_0"/>
          <p:cNvSpPr txBox="1"/>
          <p:nvPr>
            <p:ph idx="4294967295" type="subTitle"/>
          </p:nvPr>
        </p:nvSpPr>
        <p:spPr>
          <a:xfrm>
            <a:off x="1201342" y="7223190"/>
            <a:ext cx="21971100" cy="1905000"/>
          </a:xfrm>
          <a:prstGeom prst="rect">
            <a:avLst/>
          </a:prstGeom>
          <a:noFill/>
          <a:ln>
            <a:noFill/>
          </a:ln>
        </p:spPr>
        <p:txBody>
          <a:bodyPr anchorCtr="0" anchor="t" bIns="50800" lIns="50800" spcFirstLastPara="1" rIns="50800" wrap="square" tIns="50800">
            <a:normAutofit/>
          </a:bodyPr>
          <a:lstStyle/>
          <a:p>
            <a:pPr indent="0" lvl="0" marL="0" rtl="0" algn="l">
              <a:lnSpc>
                <a:spcPct val="100000"/>
              </a:lnSpc>
              <a:spcBef>
                <a:spcPts val="0"/>
              </a:spcBef>
              <a:spcAft>
                <a:spcPts val="0"/>
              </a:spcAft>
              <a:buClr>
                <a:srgbClr val="000000"/>
              </a:buClr>
              <a:buSzPts val="5500"/>
              <a:buFont typeface="Helvetica Neue"/>
              <a:buNone/>
            </a:pPr>
            <a:r>
              <a:rPr b="1" lang="en-US" sz="5500"/>
              <a:t>FitFusion - Work out website</a:t>
            </a:r>
            <a:endParaRPr b="0" i="0" sz="48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2"/>
          <p:cNvSpPr txBox="1"/>
          <p:nvPr>
            <p:ph type="title"/>
          </p:nvPr>
        </p:nvSpPr>
        <p:spPr>
          <a:xfrm>
            <a:off x="1206500" y="1079500"/>
            <a:ext cx="21971000" cy="1433163"/>
          </a:xfrm>
          <a:prstGeom prst="rect">
            <a:avLst/>
          </a:prstGeom>
          <a:noFill/>
          <a:ln>
            <a:noFill/>
          </a:ln>
        </p:spPr>
        <p:txBody>
          <a:bodyPr anchorCtr="0" anchor="t" bIns="50800" lIns="50800" spcFirstLastPara="1" rIns="50800" wrap="square" tIns="50800">
            <a:normAutofit/>
          </a:bodyPr>
          <a:lstStyle/>
          <a:p>
            <a:pPr indent="0" lvl="0" marL="0" rtl="0" algn="l">
              <a:lnSpc>
                <a:spcPct val="80000"/>
              </a:lnSpc>
              <a:spcBef>
                <a:spcPts val="0"/>
              </a:spcBef>
              <a:spcAft>
                <a:spcPts val="0"/>
              </a:spcAft>
              <a:buClr>
                <a:srgbClr val="000000"/>
              </a:buClr>
              <a:buSzPts val="8500"/>
              <a:buFont typeface="Helvetica Neue"/>
              <a:buNone/>
            </a:pPr>
            <a:r>
              <a:rPr b="1" i="0" lang="en-US" sz="8500" u="none" cap="none" strike="noStrike">
                <a:solidFill>
                  <a:srgbClr val="000000"/>
                </a:solidFill>
                <a:latin typeface="Helvetica Neue"/>
                <a:ea typeface="Helvetica Neue"/>
                <a:cs typeface="Helvetica Neue"/>
                <a:sym typeface="Helvetica Neue"/>
              </a:rPr>
              <a:t>Team 6</a:t>
            </a:r>
            <a:endParaRPr/>
          </a:p>
        </p:txBody>
      </p:sp>
      <p:sp>
        <p:nvSpPr>
          <p:cNvPr id="85" name="Google Shape;85;p2"/>
          <p:cNvSpPr txBox="1"/>
          <p:nvPr>
            <p:ph idx="1" type="body"/>
          </p:nvPr>
        </p:nvSpPr>
        <p:spPr>
          <a:xfrm>
            <a:off x="1206500" y="2372962"/>
            <a:ext cx="21971000" cy="934780"/>
          </a:xfrm>
          <a:prstGeom prst="rect">
            <a:avLst/>
          </a:prstGeom>
          <a:noFill/>
          <a:ln>
            <a:noFill/>
          </a:ln>
        </p:spPr>
        <p:txBody>
          <a:bodyPr anchorCtr="0" anchor="t" bIns="45700" lIns="45700" spcFirstLastPara="1" rIns="45700" wrap="square" tIns="45700">
            <a:normAutofit/>
          </a:bodyPr>
          <a:lstStyle/>
          <a:p>
            <a:pPr indent="0" lvl="0" marL="0" rtl="0" algn="l">
              <a:lnSpc>
                <a:spcPct val="100000"/>
              </a:lnSpc>
              <a:spcBef>
                <a:spcPts val="0"/>
              </a:spcBef>
              <a:spcAft>
                <a:spcPts val="0"/>
              </a:spcAft>
              <a:buClr>
                <a:srgbClr val="000000"/>
              </a:buClr>
              <a:buSzPts val="5500"/>
              <a:buFont typeface="Helvetica Neue"/>
              <a:buNone/>
            </a:pPr>
            <a:r>
              <a:rPr lang="en-US"/>
              <a:t>Team </a:t>
            </a:r>
            <a:r>
              <a:rPr b="1" lang="en-US" sz="5500"/>
              <a:t>Members</a:t>
            </a:r>
            <a:endParaRPr/>
          </a:p>
        </p:txBody>
      </p:sp>
      <p:graphicFrame>
        <p:nvGraphicFramePr>
          <p:cNvPr id="86" name="Google Shape;86;p2"/>
          <p:cNvGraphicFramePr/>
          <p:nvPr/>
        </p:nvGraphicFramePr>
        <p:xfrm>
          <a:off x="2800299" y="4233079"/>
          <a:ext cx="3000000" cy="3000000"/>
        </p:xfrm>
        <a:graphic>
          <a:graphicData uri="http://schemas.openxmlformats.org/drawingml/2006/table">
            <a:tbl>
              <a:tblPr>
                <a:noFill/>
                <a:tableStyleId>{B5CB0DB1-1743-4140-B6A6-227C1FF6545E}</a:tableStyleId>
              </a:tblPr>
              <a:tblGrid>
                <a:gridCol w="9770050"/>
                <a:gridCol w="9013375"/>
              </a:tblGrid>
              <a:tr h="1373875">
                <a:tc>
                  <a:txBody>
                    <a:bodyPr/>
                    <a:lstStyle/>
                    <a:p>
                      <a:pPr indent="0" lvl="0" marL="0" rtl="0" algn="ctr">
                        <a:spcBef>
                          <a:spcPts val="0"/>
                        </a:spcBef>
                        <a:spcAft>
                          <a:spcPts val="0"/>
                        </a:spcAft>
                        <a:buClr>
                          <a:schemeClr val="dk1"/>
                        </a:buClr>
                        <a:buSzPts val="5000"/>
                        <a:buFont typeface="Helvetica Neue"/>
                        <a:buNone/>
                      </a:pPr>
                      <a:r>
                        <a:rPr lang="en-US" sz="5000"/>
                        <a:t>Haoran Zheng</a:t>
                      </a:r>
                      <a:endParaRPr sz="1400" u="none" cap="none" strike="noStrike"/>
                    </a:p>
                  </a:txBody>
                  <a:tcPr marT="50800" marB="50800" marR="50800" marL="50800" anchor="ctr"/>
                </a:tc>
                <a:tc>
                  <a:txBody>
                    <a:bodyPr/>
                    <a:lstStyle/>
                    <a:p>
                      <a:pPr indent="0" lvl="0" marL="0" marR="0" rtl="0" algn="ctr">
                        <a:lnSpc>
                          <a:spcPct val="100000"/>
                        </a:lnSpc>
                        <a:spcBef>
                          <a:spcPts val="0"/>
                        </a:spcBef>
                        <a:spcAft>
                          <a:spcPts val="0"/>
                        </a:spcAft>
                        <a:buClr>
                          <a:schemeClr val="dk1"/>
                        </a:buClr>
                        <a:buSzPts val="5000"/>
                        <a:buFont typeface="Helvetica Neue"/>
                        <a:buNone/>
                      </a:pPr>
                      <a:r>
                        <a:rPr lang="en-US" sz="5000" u="none" cap="none" strike="noStrike"/>
                        <a:t>Team Leader</a:t>
                      </a:r>
                      <a:endParaRPr sz="1400" u="none" cap="none" strike="noStrike"/>
                    </a:p>
                  </a:txBody>
                  <a:tcPr marT="50800" marB="50800" marR="50800" marL="50800" anchor="ctr"/>
                </a:tc>
              </a:tr>
              <a:tr h="1373875">
                <a:tc>
                  <a:txBody>
                    <a:bodyPr/>
                    <a:lstStyle/>
                    <a:p>
                      <a:pPr indent="0" lvl="0" marL="0" rtl="0" algn="ctr">
                        <a:spcBef>
                          <a:spcPts val="0"/>
                        </a:spcBef>
                        <a:spcAft>
                          <a:spcPts val="0"/>
                        </a:spcAft>
                        <a:buNone/>
                      </a:pPr>
                      <a:r>
                        <a:rPr lang="en-US" sz="5000"/>
                        <a:t>Yunrui Huang</a:t>
                      </a:r>
                      <a:endParaRPr sz="1400" u="none" cap="none" strike="noStrike"/>
                    </a:p>
                  </a:txBody>
                  <a:tcPr marT="50800" marB="50800" marR="50800" marL="50800" anchor="ctr"/>
                </a:tc>
                <a:tc>
                  <a:txBody>
                    <a:bodyPr/>
                    <a:lstStyle/>
                    <a:p>
                      <a:pPr indent="0" lvl="0" marL="0" marR="0" rtl="0" algn="ctr">
                        <a:lnSpc>
                          <a:spcPct val="100000"/>
                        </a:lnSpc>
                        <a:spcBef>
                          <a:spcPts val="0"/>
                        </a:spcBef>
                        <a:spcAft>
                          <a:spcPts val="0"/>
                        </a:spcAft>
                        <a:buClr>
                          <a:schemeClr val="dk1"/>
                        </a:buClr>
                        <a:buSzPts val="5000"/>
                        <a:buFont typeface="Helvetica Neue"/>
                        <a:buNone/>
                      </a:pPr>
                      <a:r>
                        <a:rPr lang="en-US" sz="5000" u="none" cap="none" strike="noStrike"/>
                        <a:t>Configuration Leader</a:t>
                      </a:r>
                      <a:endParaRPr sz="1400" u="none" cap="none" strike="noStrike"/>
                    </a:p>
                  </a:txBody>
                  <a:tcPr marT="50800" marB="50800" marR="50800" marL="50800" anchor="ctr"/>
                </a:tc>
              </a:tr>
              <a:tr h="1373875">
                <a:tc>
                  <a:txBody>
                    <a:bodyPr/>
                    <a:lstStyle/>
                    <a:p>
                      <a:pPr indent="0" lvl="0" marL="0" rtl="0" algn="ctr">
                        <a:spcBef>
                          <a:spcPts val="0"/>
                        </a:spcBef>
                        <a:spcAft>
                          <a:spcPts val="0"/>
                        </a:spcAft>
                        <a:buNone/>
                      </a:pPr>
                      <a:r>
                        <a:rPr lang="en-US" sz="5000"/>
                        <a:t>Chengqin Li</a:t>
                      </a:r>
                      <a:endParaRPr sz="1400" u="none" cap="none" strike="noStrike"/>
                    </a:p>
                  </a:txBody>
                  <a:tcPr marT="50800" marB="50800" marR="50800" marL="50800" anchor="ctr"/>
                </a:tc>
                <a:tc>
                  <a:txBody>
                    <a:bodyPr/>
                    <a:lstStyle/>
                    <a:p>
                      <a:pPr indent="0" lvl="0" marL="0" marR="0" rtl="0" algn="ctr">
                        <a:lnSpc>
                          <a:spcPct val="100000"/>
                        </a:lnSpc>
                        <a:spcBef>
                          <a:spcPts val="0"/>
                        </a:spcBef>
                        <a:spcAft>
                          <a:spcPts val="0"/>
                        </a:spcAft>
                        <a:buClr>
                          <a:schemeClr val="dk1"/>
                        </a:buClr>
                        <a:buSzPts val="5000"/>
                        <a:buFont typeface="Helvetica Neue"/>
                        <a:buNone/>
                      </a:pPr>
                      <a:r>
                        <a:rPr lang="en-US" sz="5000" u="none" cap="none" strike="noStrike"/>
                        <a:t>QA Leader</a:t>
                      </a:r>
                      <a:endParaRPr sz="1400" u="none" cap="none" strike="noStrike"/>
                    </a:p>
                  </a:txBody>
                  <a:tcPr marT="50800" marB="50800" marR="50800" marL="50800" anchor="ctr"/>
                </a:tc>
              </a:tr>
              <a:tr h="1373875">
                <a:tc>
                  <a:txBody>
                    <a:bodyPr/>
                    <a:lstStyle/>
                    <a:p>
                      <a:pPr indent="0" lvl="0" marL="0" rtl="0" algn="ctr">
                        <a:spcBef>
                          <a:spcPts val="0"/>
                        </a:spcBef>
                        <a:spcAft>
                          <a:spcPts val="0"/>
                        </a:spcAft>
                        <a:buNone/>
                      </a:pPr>
                      <a:r>
                        <a:rPr lang="en-US" sz="5000"/>
                        <a:t>Jiankun Dong</a:t>
                      </a:r>
                      <a:endParaRPr sz="1400" u="none" cap="none" strike="noStrike"/>
                    </a:p>
                  </a:txBody>
                  <a:tcPr marT="50800" marB="50800" marR="50800" marL="50800" anchor="ctr"/>
                </a:tc>
                <a:tc>
                  <a:txBody>
                    <a:bodyPr/>
                    <a:lstStyle/>
                    <a:p>
                      <a:pPr indent="0" lvl="0" marL="0" marR="0" rtl="0" algn="ctr">
                        <a:lnSpc>
                          <a:spcPct val="100000"/>
                        </a:lnSpc>
                        <a:spcBef>
                          <a:spcPts val="0"/>
                        </a:spcBef>
                        <a:spcAft>
                          <a:spcPts val="0"/>
                        </a:spcAft>
                        <a:buClr>
                          <a:schemeClr val="dk1"/>
                        </a:buClr>
                        <a:buSzPts val="5000"/>
                        <a:buFont typeface="Helvetica Neue"/>
                        <a:buNone/>
                      </a:pPr>
                      <a:r>
                        <a:rPr lang="en-US" sz="5000"/>
                        <a:t>Design and implementation</a:t>
                      </a:r>
                      <a:r>
                        <a:rPr lang="en-US" sz="5000" u="none" cap="none" strike="noStrike"/>
                        <a:t> Leader</a:t>
                      </a:r>
                      <a:endParaRPr sz="1400" u="none" cap="none" strike="noStrike"/>
                    </a:p>
                  </a:txBody>
                  <a:tcPr marT="50800" marB="50800" marR="50800" marL="50800" anchor="ctr"/>
                </a:tc>
              </a:tr>
              <a:tr h="1373875">
                <a:tc>
                  <a:txBody>
                    <a:bodyPr/>
                    <a:lstStyle/>
                    <a:p>
                      <a:pPr indent="0" lvl="0" marL="0" rtl="0" algn="ctr">
                        <a:spcBef>
                          <a:spcPts val="0"/>
                        </a:spcBef>
                        <a:spcAft>
                          <a:spcPts val="0"/>
                        </a:spcAft>
                        <a:buNone/>
                      </a:pPr>
                      <a:r>
                        <a:rPr lang="en-US" sz="5000"/>
                        <a:t>Yuhan Pan</a:t>
                      </a:r>
                      <a:endParaRPr/>
                    </a:p>
                    <a:p>
                      <a:pPr indent="0" lvl="0" marL="0" marR="0" rtl="0" algn="ctr">
                        <a:lnSpc>
                          <a:spcPct val="100000"/>
                        </a:lnSpc>
                        <a:spcBef>
                          <a:spcPts val="0"/>
                        </a:spcBef>
                        <a:spcAft>
                          <a:spcPts val="0"/>
                        </a:spcAft>
                        <a:buClr>
                          <a:schemeClr val="dk1"/>
                        </a:buClr>
                        <a:buSzPts val="5000"/>
                        <a:buFont typeface="Helvetica Neue"/>
                        <a:buNone/>
                      </a:pPr>
                      <a:r>
                        <a:t/>
                      </a:r>
                      <a:endParaRPr/>
                    </a:p>
                  </a:txBody>
                  <a:tcPr marT="50800" marB="50800" marR="50800" marL="50800" anchor="ctr"/>
                </a:tc>
                <a:tc>
                  <a:txBody>
                    <a:bodyPr/>
                    <a:lstStyle/>
                    <a:p>
                      <a:pPr indent="0" lvl="0" marL="0" marR="0" rtl="0" algn="ctr">
                        <a:lnSpc>
                          <a:spcPct val="100000"/>
                        </a:lnSpc>
                        <a:spcBef>
                          <a:spcPts val="0"/>
                        </a:spcBef>
                        <a:spcAft>
                          <a:spcPts val="0"/>
                        </a:spcAft>
                        <a:buClr>
                          <a:schemeClr val="dk1"/>
                        </a:buClr>
                        <a:buSzPts val="5000"/>
                        <a:buFont typeface="Helvetica Neue"/>
                        <a:buNone/>
                      </a:pPr>
                      <a:r>
                        <a:rPr lang="en-US" sz="5000"/>
                        <a:t>Requirement</a:t>
                      </a:r>
                      <a:r>
                        <a:rPr lang="en-US" sz="5000" u="none" cap="none" strike="noStrike"/>
                        <a:t> Leader</a:t>
                      </a:r>
                      <a:endParaRPr sz="1400" u="none" cap="none" strike="noStrike"/>
                    </a:p>
                  </a:txBody>
                  <a:tcPr marT="50800" marB="50800" marR="50800" marL="50800" anchor="ctr"/>
                </a:tc>
              </a:tr>
              <a:tr h="1373875">
                <a:tc>
                  <a:txBody>
                    <a:bodyPr/>
                    <a:lstStyle/>
                    <a:p>
                      <a:pPr indent="0" lvl="0" marL="0" rtl="0" algn="ctr">
                        <a:spcBef>
                          <a:spcPts val="0"/>
                        </a:spcBef>
                        <a:spcAft>
                          <a:spcPts val="0"/>
                        </a:spcAft>
                        <a:buNone/>
                      </a:pPr>
                      <a:r>
                        <a:rPr lang="en-US" sz="5000"/>
                        <a:t>Hangqi Wu</a:t>
                      </a:r>
                      <a:endParaRPr/>
                    </a:p>
                    <a:p>
                      <a:pPr indent="0" lvl="0" marL="0" marR="0" rtl="0" algn="ctr">
                        <a:lnSpc>
                          <a:spcPct val="100000"/>
                        </a:lnSpc>
                        <a:spcBef>
                          <a:spcPts val="0"/>
                        </a:spcBef>
                        <a:spcAft>
                          <a:spcPts val="0"/>
                        </a:spcAft>
                        <a:buClr>
                          <a:schemeClr val="dk1"/>
                        </a:buClr>
                        <a:buSzPts val="5000"/>
                        <a:buFont typeface="Helvetica Neue"/>
                        <a:buNone/>
                      </a:pPr>
                      <a:r>
                        <a:t/>
                      </a:r>
                      <a:endParaRPr/>
                    </a:p>
                  </a:txBody>
                  <a:tcPr marT="50800" marB="50800" marR="50800" marL="50800" anchor="ctr"/>
                </a:tc>
                <a:tc>
                  <a:txBody>
                    <a:bodyPr/>
                    <a:lstStyle/>
                    <a:p>
                      <a:pPr indent="0" lvl="0" marL="0" marR="0" rtl="0" algn="ctr">
                        <a:lnSpc>
                          <a:spcPct val="100000"/>
                        </a:lnSpc>
                        <a:spcBef>
                          <a:spcPts val="0"/>
                        </a:spcBef>
                        <a:spcAft>
                          <a:spcPts val="0"/>
                        </a:spcAft>
                        <a:buClr>
                          <a:schemeClr val="dk1"/>
                        </a:buClr>
                        <a:buSzPts val="5000"/>
                        <a:buFont typeface="Helvetica Neue"/>
                        <a:buNone/>
                      </a:pPr>
                      <a:r>
                        <a:rPr lang="en-US" sz="5000"/>
                        <a:t>Security</a:t>
                      </a:r>
                      <a:r>
                        <a:rPr lang="en-US" sz="5000" u="none" cap="none" strike="noStrike"/>
                        <a:t> Leader</a:t>
                      </a:r>
                      <a:endParaRPr sz="1400" u="none" cap="none" strike="noStrike"/>
                    </a:p>
                  </a:txBody>
                  <a:tcPr marT="50800" marB="50800" marR="50800" marL="50800" anchor="ct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3"/>
          <p:cNvSpPr txBox="1"/>
          <p:nvPr>
            <p:ph type="title"/>
          </p:nvPr>
        </p:nvSpPr>
        <p:spPr>
          <a:xfrm>
            <a:off x="1206500" y="1079500"/>
            <a:ext cx="21971000" cy="1433163"/>
          </a:xfrm>
          <a:prstGeom prst="rect">
            <a:avLst/>
          </a:prstGeom>
          <a:noFill/>
          <a:ln>
            <a:noFill/>
          </a:ln>
        </p:spPr>
        <p:txBody>
          <a:bodyPr anchorCtr="0" anchor="t" bIns="50800" lIns="50800" spcFirstLastPara="1" rIns="50800" wrap="square" tIns="50800">
            <a:normAutofit/>
          </a:bodyPr>
          <a:lstStyle/>
          <a:p>
            <a:pPr indent="0" lvl="0" marL="0" rtl="0" algn="l">
              <a:lnSpc>
                <a:spcPct val="80000"/>
              </a:lnSpc>
              <a:spcBef>
                <a:spcPts val="0"/>
              </a:spcBef>
              <a:spcAft>
                <a:spcPts val="0"/>
              </a:spcAft>
              <a:buClr>
                <a:srgbClr val="000000"/>
              </a:buClr>
              <a:buSzPts val="8500"/>
              <a:buFont typeface="Helvetica Neue"/>
              <a:buNone/>
            </a:pPr>
            <a:r>
              <a:rPr lang="en-US"/>
              <a:t>Overview</a:t>
            </a:r>
            <a:endParaRPr/>
          </a:p>
        </p:txBody>
      </p:sp>
      <p:sp>
        <p:nvSpPr>
          <p:cNvPr id="92" name="Google Shape;92;p3"/>
          <p:cNvSpPr txBox="1"/>
          <p:nvPr>
            <p:ph idx="1" type="body"/>
          </p:nvPr>
        </p:nvSpPr>
        <p:spPr>
          <a:xfrm>
            <a:off x="1206500" y="2372962"/>
            <a:ext cx="21971000" cy="934780"/>
          </a:xfrm>
          <a:prstGeom prst="rect">
            <a:avLst/>
          </a:prstGeom>
          <a:noFill/>
          <a:ln>
            <a:noFill/>
          </a:ln>
        </p:spPr>
        <p:txBody>
          <a:bodyPr anchorCtr="0" anchor="t" bIns="45700" lIns="45700" spcFirstLastPara="1" rIns="45700" wrap="square" tIns="45700">
            <a:normAutofit/>
          </a:bodyPr>
          <a:lstStyle/>
          <a:p>
            <a:pPr indent="0" lvl="0" marL="0" rtl="0" algn="l">
              <a:lnSpc>
                <a:spcPct val="100000"/>
              </a:lnSpc>
              <a:spcBef>
                <a:spcPts val="0"/>
              </a:spcBef>
              <a:spcAft>
                <a:spcPts val="0"/>
              </a:spcAft>
              <a:buClr>
                <a:srgbClr val="000000"/>
              </a:buClr>
              <a:buSzPts val="5500"/>
              <a:buFont typeface="Helvetica Neue"/>
              <a:buNone/>
            </a:pPr>
            <a:r>
              <a:rPr lang="en-US"/>
              <a:t>M</a:t>
            </a:r>
            <a:r>
              <a:rPr b="1" lang="en-US" sz="5500"/>
              <a:t>ain points</a:t>
            </a:r>
            <a:endParaRPr/>
          </a:p>
        </p:txBody>
      </p:sp>
      <p:sp>
        <p:nvSpPr>
          <p:cNvPr id="93" name="Google Shape;93;p3"/>
          <p:cNvSpPr txBox="1"/>
          <p:nvPr>
            <p:ph idx="2" type="body"/>
          </p:nvPr>
        </p:nvSpPr>
        <p:spPr>
          <a:xfrm>
            <a:off x="1206500" y="4248504"/>
            <a:ext cx="21971000" cy="8256012"/>
          </a:xfrm>
          <a:prstGeom prst="rect">
            <a:avLst/>
          </a:prstGeom>
          <a:noFill/>
          <a:ln>
            <a:noFill/>
          </a:ln>
        </p:spPr>
        <p:txBody>
          <a:bodyPr anchorCtr="0" anchor="t" bIns="50800" lIns="50800" spcFirstLastPara="1" rIns="50800" wrap="square" tIns="50800">
            <a:normAutofit/>
          </a:bodyPr>
          <a:lstStyle/>
          <a:p>
            <a:pPr indent="-609600" lvl="0" marL="609600" rtl="0" algn="l">
              <a:lnSpc>
                <a:spcPct val="90000"/>
              </a:lnSpc>
              <a:spcBef>
                <a:spcPts val="0"/>
              </a:spcBef>
              <a:spcAft>
                <a:spcPts val="0"/>
              </a:spcAft>
              <a:buClr>
                <a:srgbClr val="000000"/>
              </a:buClr>
              <a:buSzPts val="5904"/>
              <a:buFont typeface="Helvetica Neue"/>
              <a:buChar char="•"/>
            </a:pPr>
            <a:r>
              <a:rPr lang="en-US"/>
              <a:t>Efficient workout tracking, planning, and optimization</a:t>
            </a:r>
            <a:endParaRPr/>
          </a:p>
          <a:p>
            <a:pPr indent="-609600" lvl="0" marL="609600" rtl="0" algn="l">
              <a:lnSpc>
                <a:spcPct val="90000"/>
              </a:lnSpc>
              <a:spcBef>
                <a:spcPts val="4500"/>
              </a:spcBef>
              <a:spcAft>
                <a:spcPts val="0"/>
              </a:spcAft>
              <a:buClr>
                <a:srgbClr val="000000"/>
              </a:buClr>
              <a:buSzPts val="5904"/>
              <a:buFont typeface="Helvetica Neue"/>
              <a:buChar char="•"/>
            </a:pPr>
            <a:r>
              <a:rPr lang="en-US"/>
              <a:t>Key features: workout tracking, routine building, progress visualization, goal setting</a:t>
            </a:r>
            <a:endParaRPr/>
          </a:p>
          <a:p>
            <a:pPr indent="-609600" lvl="0" marL="609600" rtl="0" algn="l">
              <a:lnSpc>
                <a:spcPct val="90000"/>
              </a:lnSpc>
              <a:spcBef>
                <a:spcPts val="4500"/>
              </a:spcBef>
              <a:spcAft>
                <a:spcPts val="0"/>
              </a:spcAft>
              <a:buClr>
                <a:srgbClr val="000000"/>
              </a:buClr>
              <a:buSzPts val="5904"/>
              <a:buFont typeface="Helvetica Neue"/>
              <a:buChar char="•"/>
            </a:pPr>
            <a:r>
              <a:rPr lang="en-US"/>
              <a:t>AI-driven exercise recommendations (stretch goal)</a:t>
            </a:r>
            <a:endParaRPr/>
          </a:p>
          <a:p>
            <a:pPr indent="-609600" lvl="0" marL="609600" rtl="0" algn="l">
              <a:lnSpc>
                <a:spcPct val="90000"/>
              </a:lnSpc>
              <a:spcBef>
                <a:spcPts val="4500"/>
              </a:spcBef>
              <a:spcAft>
                <a:spcPts val="0"/>
              </a:spcAft>
              <a:buClr>
                <a:srgbClr val="000000"/>
              </a:buClr>
              <a:buSzPts val="5904"/>
              <a:buFont typeface="Helvetica Neue"/>
              <a:buChar char="•"/>
            </a:pPr>
            <a:r>
              <a:rPr lang="en-US"/>
              <a:t>Tech stack: Vue (frontend), Node.js (backend), MongoDB (database), ChatAPI/Llamda API for AI</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4"/>
          <p:cNvSpPr txBox="1"/>
          <p:nvPr>
            <p:ph type="title"/>
          </p:nvPr>
        </p:nvSpPr>
        <p:spPr>
          <a:xfrm>
            <a:off x="1206500" y="1079500"/>
            <a:ext cx="21971000" cy="1433163"/>
          </a:xfrm>
          <a:prstGeom prst="rect">
            <a:avLst/>
          </a:prstGeom>
          <a:noFill/>
          <a:ln>
            <a:noFill/>
          </a:ln>
        </p:spPr>
        <p:txBody>
          <a:bodyPr anchorCtr="0" anchor="t" bIns="50800" lIns="50800" spcFirstLastPara="1" rIns="50800" wrap="square" tIns="50800">
            <a:normAutofit/>
          </a:bodyPr>
          <a:lstStyle/>
          <a:p>
            <a:pPr indent="0" lvl="0" marL="0" rtl="0" algn="l">
              <a:lnSpc>
                <a:spcPct val="80000"/>
              </a:lnSpc>
              <a:spcBef>
                <a:spcPts val="0"/>
              </a:spcBef>
              <a:spcAft>
                <a:spcPts val="0"/>
              </a:spcAft>
              <a:buClr>
                <a:srgbClr val="000000"/>
              </a:buClr>
              <a:buSzPts val="8500"/>
              <a:buFont typeface="Helvetica Neue"/>
              <a:buNone/>
            </a:pPr>
            <a:r>
              <a:rPr lang="en-US"/>
              <a:t>Experiences</a:t>
            </a:r>
            <a:endParaRPr/>
          </a:p>
        </p:txBody>
      </p:sp>
      <p:sp>
        <p:nvSpPr>
          <p:cNvPr id="99" name="Google Shape;99;p4"/>
          <p:cNvSpPr txBox="1"/>
          <p:nvPr>
            <p:ph idx="1" type="body"/>
          </p:nvPr>
        </p:nvSpPr>
        <p:spPr>
          <a:xfrm>
            <a:off x="1206500" y="2372962"/>
            <a:ext cx="21971000" cy="934780"/>
          </a:xfrm>
          <a:prstGeom prst="rect">
            <a:avLst/>
          </a:prstGeom>
          <a:noFill/>
          <a:ln>
            <a:noFill/>
          </a:ln>
        </p:spPr>
        <p:txBody>
          <a:bodyPr anchorCtr="0" anchor="t" bIns="45700" lIns="45700" spcFirstLastPara="1" rIns="45700" wrap="square" tIns="45700">
            <a:normAutofit/>
          </a:bodyPr>
          <a:lstStyle/>
          <a:p>
            <a:pPr indent="0" lvl="0" marL="0" rtl="0" algn="l">
              <a:lnSpc>
                <a:spcPct val="100000"/>
              </a:lnSpc>
              <a:spcBef>
                <a:spcPts val="0"/>
              </a:spcBef>
              <a:spcAft>
                <a:spcPts val="0"/>
              </a:spcAft>
              <a:buClr>
                <a:srgbClr val="000000"/>
              </a:buClr>
              <a:buSzPts val="5500"/>
              <a:buFont typeface="Helvetica Neue"/>
              <a:buNone/>
            </a:pPr>
            <a:r>
              <a:rPr lang="en-US"/>
              <a:t>Depending on the our daily experiences</a:t>
            </a:r>
            <a:endParaRPr/>
          </a:p>
        </p:txBody>
      </p:sp>
      <p:sp>
        <p:nvSpPr>
          <p:cNvPr id="100" name="Google Shape;100;p4"/>
          <p:cNvSpPr txBox="1"/>
          <p:nvPr>
            <p:ph idx="2" type="body"/>
          </p:nvPr>
        </p:nvSpPr>
        <p:spPr>
          <a:xfrm>
            <a:off x="1206500" y="3639524"/>
            <a:ext cx="21971000" cy="9608008"/>
          </a:xfrm>
          <a:prstGeom prst="rect">
            <a:avLst/>
          </a:prstGeom>
          <a:noFill/>
          <a:ln>
            <a:noFill/>
          </a:ln>
        </p:spPr>
        <p:txBody>
          <a:bodyPr anchorCtr="0" anchor="t" bIns="50800" lIns="50800" spcFirstLastPara="1" rIns="50800" wrap="square" tIns="50800">
            <a:normAutofit lnSpcReduction="10000"/>
          </a:bodyPr>
          <a:lstStyle/>
          <a:p>
            <a:pPr indent="-369189" lvl="0" marL="457200" rtl="0" algn="l">
              <a:lnSpc>
                <a:spcPct val="90000"/>
              </a:lnSpc>
              <a:spcBef>
                <a:spcPts val="0"/>
              </a:spcBef>
              <a:spcAft>
                <a:spcPts val="0"/>
              </a:spcAft>
              <a:buSzPts val="2214"/>
              <a:buChar char="●"/>
            </a:pPr>
            <a:r>
              <a:rPr lang="en-US"/>
              <a:t>According to the survey, our team members usually use software for internal training, such as keep and apple. We are not very satisfied with the use of these software and have not achieved the results we want.</a:t>
            </a:r>
            <a:endParaRPr/>
          </a:p>
          <a:p>
            <a:pPr indent="0" lvl="0" marL="457200" rtl="0" algn="l">
              <a:lnSpc>
                <a:spcPct val="90000"/>
              </a:lnSpc>
              <a:spcBef>
                <a:spcPts val="0"/>
              </a:spcBef>
              <a:spcAft>
                <a:spcPts val="0"/>
              </a:spcAft>
              <a:buNone/>
            </a:pPr>
            <a:r>
              <a:t/>
            </a:r>
            <a:endParaRPr/>
          </a:p>
          <a:p>
            <a:pPr indent="-369189" lvl="0" marL="457200" rtl="0" algn="l">
              <a:lnSpc>
                <a:spcPct val="90000"/>
              </a:lnSpc>
              <a:spcBef>
                <a:spcPts val="0"/>
              </a:spcBef>
              <a:spcAft>
                <a:spcPts val="0"/>
              </a:spcAft>
              <a:buSzPts val="2214"/>
              <a:buChar char="●"/>
            </a:pPr>
            <a:r>
              <a:rPr lang="en-US"/>
              <a:t>These software are not very convenient to operate and record our group number, and there is no visual chart for us to refer to.</a:t>
            </a:r>
            <a:endParaRPr/>
          </a:p>
          <a:p>
            <a:pPr indent="0" lvl="0" marL="0" rtl="0" algn="l">
              <a:lnSpc>
                <a:spcPct val="90000"/>
              </a:lnSpc>
              <a:spcBef>
                <a:spcPts val="0"/>
              </a:spcBef>
              <a:spcAft>
                <a:spcPts val="0"/>
              </a:spcAft>
              <a:buNone/>
            </a:pPr>
            <a:r>
              <a:t/>
            </a:r>
            <a:endParaRPr/>
          </a:p>
          <a:p>
            <a:pPr indent="-369189" lvl="0" marL="457200" rtl="0" algn="l">
              <a:lnSpc>
                <a:spcPct val="90000"/>
              </a:lnSpc>
              <a:spcBef>
                <a:spcPts val="0"/>
              </a:spcBef>
              <a:spcAft>
                <a:spcPts val="0"/>
              </a:spcAft>
              <a:buSzPts val="2214"/>
              <a:buChar char="●"/>
            </a:pPr>
            <a:r>
              <a:rPr lang="en-US"/>
              <a:t>And we will need some training plan planning and suggestions.</a:t>
            </a:r>
            <a:endParaRPr/>
          </a:p>
          <a:p>
            <a:pPr indent="0" lvl="0" marL="0" rtl="0" algn="l">
              <a:lnSpc>
                <a:spcPct val="90000"/>
              </a:lnSpc>
              <a:spcBef>
                <a:spcPts val="0"/>
              </a:spcBef>
              <a:spcAft>
                <a:spcPts val="0"/>
              </a:spcAft>
              <a:buNone/>
            </a:pPr>
            <a:r>
              <a:t/>
            </a:r>
            <a:endParaRPr/>
          </a:p>
          <a:p>
            <a:pPr indent="-369189" lvl="0" marL="457200" rtl="0" algn="l">
              <a:lnSpc>
                <a:spcPct val="90000"/>
              </a:lnSpc>
              <a:spcBef>
                <a:spcPts val="0"/>
              </a:spcBef>
              <a:spcAft>
                <a:spcPts val="0"/>
              </a:spcAft>
              <a:buSzPts val="2214"/>
              <a:buChar char="●"/>
            </a:pPr>
            <a:r>
              <a:rPr lang="en-US"/>
              <a:t>At the same time, we also need some reminders to remind us what to practice next.</a:t>
            </a:r>
            <a:endParaRPr/>
          </a:p>
          <a:p>
            <a:pPr indent="0" lvl="0" marL="457200" rtl="0" algn="l">
              <a:lnSpc>
                <a:spcPct val="90000"/>
              </a:lnSpc>
              <a:spcBef>
                <a:spcPts val="0"/>
              </a:spcBef>
              <a:spcAft>
                <a:spcPts val="0"/>
              </a:spcAft>
              <a:buNone/>
            </a:pPr>
            <a:r>
              <a:t/>
            </a:r>
            <a:endParaRPr/>
          </a:p>
          <a:p>
            <a:pPr indent="-369189" lvl="0" marL="457200" rtl="0" algn="l">
              <a:lnSpc>
                <a:spcPct val="90000"/>
              </a:lnSpc>
              <a:spcBef>
                <a:spcPts val="0"/>
              </a:spcBef>
              <a:spcAft>
                <a:spcPts val="0"/>
              </a:spcAft>
              <a:buSzPts val="2214"/>
              <a:buChar char="●"/>
            </a:pPr>
            <a:r>
              <a:rPr lang="en-US"/>
              <a:t>Some users may need the system to recommend how much protein to consume today to achieve better training results, all based on the weight, number of sets and movements trained today.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5"/>
          <p:cNvSpPr txBox="1"/>
          <p:nvPr>
            <p:ph type="title"/>
          </p:nvPr>
        </p:nvSpPr>
        <p:spPr>
          <a:xfrm>
            <a:off x="1206500" y="1079500"/>
            <a:ext cx="21971000" cy="1433163"/>
          </a:xfrm>
          <a:prstGeom prst="rect">
            <a:avLst/>
          </a:prstGeom>
          <a:noFill/>
          <a:ln>
            <a:noFill/>
          </a:ln>
        </p:spPr>
        <p:txBody>
          <a:bodyPr anchorCtr="0" anchor="t" bIns="50800" lIns="50800" spcFirstLastPara="1" rIns="50800" wrap="square" tIns="50800">
            <a:normAutofit/>
          </a:bodyPr>
          <a:lstStyle/>
          <a:p>
            <a:pPr indent="0" lvl="0" marL="0" rtl="0" algn="l">
              <a:lnSpc>
                <a:spcPct val="80000"/>
              </a:lnSpc>
              <a:spcBef>
                <a:spcPts val="0"/>
              </a:spcBef>
              <a:spcAft>
                <a:spcPts val="0"/>
              </a:spcAft>
              <a:buClr>
                <a:srgbClr val="000000"/>
              </a:buClr>
              <a:buSzPts val="8500"/>
              <a:buFont typeface="Helvetica Neue"/>
              <a:buNone/>
            </a:pPr>
            <a:r>
              <a:rPr b="1" i="0" lang="en-US" sz="8500" u="none" cap="none" strike="noStrike">
                <a:solidFill>
                  <a:srgbClr val="000000"/>
                </a:solidFill>
                <a:latin typeface="Helvetica Neue"/>
                <a:ea typeface="Helvetica Neue"/>
                <a:cs typeface="Helvetica Neue"/>
                <a:sym typeface="Helvetica Neue"/>
              </a:rPr>
              <a:t>What we try to solve</a:t>
            </a:r>
            <a:endParaRPr/>
          </a:p>
        </p:txBody>
      </p:sp>
      <p:sp>
        <p:nvSpPr>
          <p:cNvPr id="106" name="Google Shape;106;p5"/>
          <p:cNvSpPr txBox="1"/>
          <p:nvPr>
            <p:ph idx="2" type="body"/>
          </p:nvPr>
        </p:nvSpPr>
        <p:spPr>
          <a:xfrm>
            <a:off x="1206500" y="4248504"/>
            <a:ext cx="21971000" cy="8256012"/>
          </a:xfrm>
          <a:prstGeom prst="rect">
            <a:avLst/>
          </a:prstGeom>
          <a:noFill/>
          <a:ln>
            <a:noFill/>
          </a:ln>
        </p:spPr>
        <p:txBody>
          <a:bodyPr anchorCtr="0" anchor="t" bIns="50800" lIns="50800" spcFirstLastPara="1" rIns="50800" wrap="square" tIns="50800">
            <a:normAutofit lnSpcReduction="20000"/>
          </a:bodyPr>
          <a:lstStyle/>
          <a:p>
            <a:pPr indent="-596011" lvl="0" marL="457200" rtl="0" algn="l">
              <a:spcBef>
                <a:spcPts val="4400"/>
              </a:spcBef>
              <a:spcAft>
                <a:spcPts val="0"/>
              </a:spcAft>
              <a:buSzPts val="5786"/>
              <a:buChar char="•"/>
            </a:pPr>
            <a:r>
              <a:rPr lang="en-US" sz="4704"/>
              <a:t>Personalized Fitness Plans: Users often struggle to find tailored workout plans.   The software provides dynamic, personalized fitness plans based on individual performance.</a:t>
            </a:r>
            <a:endParaRPr sz="4704"/>
          </a:p>
          <a:p>
            <a:pPr indent="-596011" lvl="0" marL="457200" rtl="0" algn="l">
              <a:spcBef>
                <a:spcPts val="4400"/>
              </a:spcBef>
              <a:spcAft>
                <a:spcPts val="0"/>
              </a:spcAft>
              <a:buSzPts val="5786"/>
              <a:buChar char="•"/>
            </a:pPr>
            <a:r>
              <a:rPr lang="en-US" sz="4704"/>
              <a:t>Workout Tracking: Keeping track of exercise routines can be cumbersome.   The software makes it easy for users to log and review their exercise progress.</a:t>
            </a:r>
            <a:endParaRPr sz="4704"/>
          </a:p>
          <a:p>
            <a:pPr indent="-596011" lvl="0" marL="457200" rtl="0" algn="l">
              <a:spcBef>
                <a:spcPts val="4400"/>
              </a:spcBef>
              <a:spcAft>
                <a:spcPts val="0"/>
              </a:spcAft>
              <a:buSzPts val="5786"/>
              <a:buChar char="•"/>
            </a:pPr>
            <a:r>
              <a:rPr lang="en-US" sz="4704"/>
              <a:t>Goal Setting and Progress Visualization: Users lack clear ways to visualize their progress toward fitness goals.   This software offers intuitive goal setting and progress tracking features.</a:t>
            </a:r>
            <a:endParaRPr sz="4704"/>
          </a:p>
          <a:p>
            <a:pPr indent="-596011" lvl="0" marL="457200" rtl="0" algn="l">
              <a:spcBef>
                <a:spcPts val="4400"/>
              </a:spcBef>
              <a:spcAft>
                <a:spcPts val="0"/>
              </a:spcAft>
              <a:buSzPts val="5786"/>
              <a:buChar char="•"/>
            </a:pPr>
            <a:r>
              <a:rPr lang="en-US" sz="4704"/>
              <a:t>AI-Driven Recommendations: Many users find it difficult to get customized workout suggestions.   The software integrates AI to offer tailored exercise recommendations.</a:t>
            </a:r>
            <a:endParaRPr sz="4704"/>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g28517b9e92a_5_0"/>
          <p:cNvSpPr txBox="1"/>
          <p:nvPr>
            <p:ph type="title"/>
          </p:nvPr>
        </p:nvSpPr>
        <p:spPr>
          <a:xfrm>
            <a:off x="1206500" y="1079500"/>
            <a:ext cx="21971100" cy="1433100"/>
          </a:xfrm>
          <a:prstGeom prst="rect">
            <a:avLst/>
          </a:prstGeom>
          <a:noFill/>
          <a:ln>
            <a:noFill/>
          </a:ln>
        </p:spPr>
        <p:txBody>
          <a:bodyPr anchorCtr="0" anchor="t" bIns="50800" lIns="50800" spcFirstLastPara="1" rIns="50800" wrap="square" tIns="50800">
            <a:normAutofit/>
          </a:bodyPr>
          <a:lstStyle/>
          <a:p>
            <a:pPr indent="0" lvl="0" marL="0" rtl="0" algn="l">
              <a:lnSpc>
                <a:spcPct val="80000"/>
              </a:lnSpc>
              <a:spcBef>
                <a:spcPts val="0"/>
              </a:spcBef>
              <a:spcAft>
                <a:spcPts val="0"/>
              </a:spcAft>
              <a:buClr>
                <a:srgbClr val="000000"/>
              </a:buClr>
              <a:buSzPts val="8500"/>
              <a:buFont typeface="Helvetica Neue"/>
              <a:buNone/>
            </a:pPr>
            <a:r>
              <a:rPr lang="en-US"/>
              <a:t>Goals and Objectives</a:t>
            </a:r>
            <a:endParaRPr/>
          </a:p>
        </p:txBody>
      </p:sp>
      <p:sp>
        <p:nvSpPr>
          <p:cNvPr id="112" name="Google Shape;112;g28517b9e92a_5_0"/>
          <p:cNvSpPr txBox="1"/>
          <p:nvPr>
            <p:ph idx="2" type="body"/>
          </p:nvPr>
        </p:nvSpPr>
        <p:spPr>
          <a:xfrm>
            <a:off x="1391075" y="3184474"/>
            <a:ext cx="21971100" cy="9608100"/>
          </a:xfrm>
          <a:prstGeom prst="rect">
            <a:avLst/>
          </a:prstGeom>
          <a:noFill/>
          <a:ln>
            <a:noFill/>
          </a:ln>
        </p:spPr>
        <p:txBody>
          <a:bodyPr anchorCtr="0" anchor="t" bIns="50800" lIns="50800" spcFirstLastPara="1" rIns="50800" wrap="square" tIns="50800">
            <a:normAutofit fontScale="85000" lnSpcReduction="20000"/>
          </a:bodyPr>
          <a:lstStyle/>
          <a:p>
            <a:pPr indent="0" lvl="0" marL="0" rtl="0" algn="l">
              <a:spcBef>
                <a:spcPts val="2800"/>
              </a:spcBef>
              <a:spcAft>
                <a:spcPts val="0"/>
              </a:spcAft>
              <a:buNone/>
            </a:pPr>
            <a:r>
              <a:t/>
            </a:r>
            <a:endParaRPr sz="4600"/>
          </a:p>
          <a:p>
            <a:pPr indent="0" lvl="0" marL="0" rtl="0" algn="l">
              <a:lnSpc>
                <a:spcPct val="115000"/>
              </a:lnSpc>
              <a:spcBef>
                <a:spcPts val="1200"/>
              </a:spcBef>
              <a:spcAft>
                <a:spcPts val="0"/>
              </a:spcAft>
              <a:buNone/>
            </a:pPr>
            <a:r>
              <a:rPr b="1" lang="en-US" sz="4600">
                <a:latin typeface="Arial"/>
                <a:ea typeface="Arial"/>
                <a:cs typeface="Arial"/>
                <a:sym typeface="Arial"/>
              </a:rPr>
              <a:t>Main Objectives:</a:t>
            </a:r>
            <a:endParaRPr b="1" sz="4600">
              <a:latin typeface="Arial"/>
              <a:ea typeface="Arial"/>
              <a:cs typeface="Arial"/>
              <a:sym typeface="Arial"/>
            </a:endParaRPr>
          </a:p>
          <a:p>
            <a:pPr indent="-466090" lvl="0" marL="457200" rtl="0" algn="l">
              <a:lnSpc>
                <a:spcPct val="115000"/>
              </a:lnSpc>
              <a:spcBef>
                <a:spcPts val="1200"/>
              </a:spcBef>
              <a:spcAft>
                <a:spcPts val="0"/>
              </a:spcAft>
              <a:buSzPct val="100000"/>
              <a:buFont typeface="Arial"/>
              <a:buChar char="●"/>
            </a:pPr>
            <a:r>
              <a:rPr b="1" lang="en-US" sz="4400">
                <a:latin typeface="Arial"/>
                <a:ea typeface="Arial"/>
                <a:cs typeface="Arial"/>
                <a:sym typeface="Arial"/>
              </a:rPr>
              <a:t>User-Friendly Interface</a:t>
            </a:r>
            <a:r>
              <a:rPr lang="en-US" sz="4400">
                <a:latin typeface="Arial"/>
                <a:ea typeface="Arial"/>
                <a:cs typeface="Arial"/>
                <a:sym typeface="Arial"/>
              </a:rPr>
              <a:t>: The software will have an intuitive and easy-to-navigate design, ensuring that users of all experience levels can effortlessly use the platform to track and plan their workouts.</a:t>
            </a:r>
            <a:endParaRPr sz="4400">
              <a:latin typeface="Arial"/>
              <a:ea typeface="Arial"/>
              <a:cs typeface="Arial"/>
              <a:sym typeface="Arial"/>
            </a:endParaRPr>
          </a:p>
          <a:p>
            <a:pPr indent="0" lvl="0" marL="457200" rtl="0" algn="l">
              <a:lnSpc>
                <a:spcPct val="115000"/>
              </a:lnSpc>
              <a:spcBef>
                <a:spcPts val="1200"/>
              </a:spcBef>
              <a:spcAft>
                <a:spcPts val="0"/>
              </a:spcAft>
              <a:buNone/>
            </a:pPr>
            <a:r>
              <a:t/>
            </a:r>
            <a:endParaRPr sz="4400">
              <a:latin typeface="Arial"/>
              <a:ea typeface="Arial"/>
              <a:cs typeface="Arial"/>
              <a:sym typeface="Arial"/>
            </a:endParaRPr>
          </a:p>
          <a:p>
            <a:pPr indent="-466090" lvl="0" marL="457200" rtl="0" algn="l">
              <a:lnSpc>
                <a:spcPct val="115000"/>
              </a:lnSpc>
              <a:spcBef>
                <a:spcPts val="1200"/>
              </a:spcBef>
              <a:spcAft>
                <a:spcPts val="0"/>
              </a:spcAft>
              <a:buSzPct val="100000"/>
              <a:buFont typeface="Arial"/>
              <a:buChar char="●"/>
            </a:pPr>
            <a:r>
              <a:rPr b="1" lang="en-US" sz="4400">
                <a:latin typeface="Arial"/>
                <a:ea typeface="Arial"/>
                <a:cs typeface="Arial"/>
                <a:sym typeface="Arial"/>
              </a:rPr>
              <a:t>Goal Setting Function</a:t>
            </a:r>
            <a:r>
              <a:rPr lang="en-US" sz="4400">
                <a:latin typeface="Arial"/>
                <a:ea typeface="Arial"/>
                <a:cs typeface="Arial"/>
                <a:sym typeface="Arial"/>
              </a:rPr>
              <a:t>: Users will be able to set personal fitness goals, whether it's weight loss, strength building, or endurance improvement, and track their progress with clear, measurable milestones.</a:t>
            </a:r>
            <a:endParaRPr sz="4400">
              <a:latin typeface="Arial"/>
              <a:ea typeface="Arial"/>
              <a:cs typeface="Arial"/>
              <a:sym typeface="Arial"/>
            </a:endParaRPr>
          </a:p>
          <a:p>
            <a:pPr indent="0" lvl="0" marL="457200" rtl="0" algn="l">
              <a:lnSpc>
                <a:spcPct val="115000"/>
              </a:lnSpc>
              <a:spcBef>
                <a:spcPts val="1200"/>
              </a:spcBef>
              <a:spcAft>
                <a:spcPts val="0"/>
              </a:spcAft>
              <a:buNone/>
            </a:pPr>
            <a:r>
              <a:t/>
            </a:r>
            <a:endParaRPr sz="4400">
              <a:latin typeface="Arial"/>
              <a:ea typeface="Arial"/>
              <a:cs typeface="Arial"/>
              <a:sym typeface="Arial"/>
            </a:endParaRPr>
          </a:p>
          <a:p>
            <a:pPr indent="-466090" lvl="0" marL="457200" rtl="0" algn="l">
              <a:lnSpc>
                <a:spcPct val="115000"/>
              </a:lnSpc>
              <a:spcBef>
                <a:spcPts val="1200"/>
              </a:spcBef>
              <a:spcAft>
                <a:spcPts val="0"/>
              </a:spcAft>
              <a:buSzPct val="100000"/>
              <a:buFont typeface="Arial"/>
              <a:buChar char="●"/>
            </a:pPr>
            <a:r>
              <a:rPr b="1" lang="en-US" sz="4400">
                <a:latin typeface="Arial"/>
                <a:ea typeface="Arial"/>
                <a:cs typeface="Arial"/>
                <a:sym typeface="Arial"/>
              </a:rPr>
              <a:t>Unique Tracking and Analysis</a:t>
            </a:r>
            <a:r>
              <a:rPr lang="en-US" sz="4400">
                <a:latin typeface="Arial"/>
                <a:ea typeface="Arial"/>
                <a:cs typeface="Arial"/>
                <a:sym typeface="Arial"/>
              </a:rPr>
              <a:t>: The system will offer detailed tracking of multiple training programs, allowing users to analyze their performance across different types of exercises and routines, providing insights to improve their fitness journey.</a:t>
            </a:r>
            <a:endParaRPr sz="4400">
              <a:latin typeface="Arial"/>
              <a:ea typeface="Arial"/>
              <a:cs typeface="Arial"/>
              <a:sym typeface="Arial"/>
            </a:endParaRPr>
          </a:p>
          <a:p>
            <a:pPr indent="0" lvl="0" marL="457200" rtl="0" algn="l">
              <a:spcBef>
                <a:spcPts val="2800"/>
              </a:spcBef>
              <a:spcAft>
                <a:spcPts val="0"/>
              </a:spcAft>
              <a:buNone/>
            </a:pPr>
            <a:r>
              <a:t/>
            </a:r>
            <a:endParaRPr sz="4400"/>
          </a:p>
          <a:p>
            <a:pPr indent="0" lvl="0" marL="0" rtl="0" algn="l">
              <a:lnSpc>
                <a:spcPct val="90000"/>
              </a:lnSpc>
              <a:spcBef>
                <a:spcPts val="2800"/>
              </a:spcBef>
              <a:spcAft>
                <a:spcPts val="0"/>
              </a:spcAft>
              <a:buSzPct val="50204"/>
              <a:buNone/>
            </a:pPr>
            <a:r>
              <a:t/>
            </a:r>
            <a:endParaRPr sz="441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303dc9d3ed2_3_7"/>
          <p:cNvSpPr txBox="1"/>
          <p:nvPr>
            <p:ph type="title"/>
          </p:nvPr>
        </p:nvSpPr>
        <p:spPr>
          <a:xfrm>
            <a:off x="1206500" y="1269250"/>
            <a:ext cx="21971100" cy="1433100"/>
          </a:xfrm>
          <a:prstGeom prst="rect">
            <a:avLst/>
          </a:prstGeom>
        </p:spPr>
        <p:txBody>
          <a:bodyPr anchorCtr="0" anchor="t" bIns="50800" lIns="50800" spcFirstLastPara="1" rIns="50800" wrap="square" tIns="50800">
            <a:normAutofit fontScale="90000"/>
          </a:bodyPr>
          <a:lstStyle/>
          <a:p>
            <a:pPr indent="0" lvl="0" marL="0" rtl="0" algn="l">
              <a:spcBef>
                <a:spcPts val="0"/>
              </a:spcBef>
              <a:spcAft>
                <a:spcPts val="0"/>
              </a:spcAft>
              <a:buClr>
                <a:srgbClr val="000000"/>
              </a:buClr>
              <a:buSzPct val="90425"/>
              <a:buFont typeface="Helvetica Neue"/>
              <a:buNone/>
            </a:pPr>
            <a:r>
              <a:rPr lang="en-US" sz="9400"/>
              <a:t>Goals and Objectives</a:t>
            </a:r>
            <a:endParaRPr sz="9400"/>
          </a:p>
          <a:p>
            <a:pPr indent="0" lvl="0" marL="0" rtl="0" algn="l">
              <a:spcBef>
                <a:spcPts val="0"/>
              </a:spcBef>
              <a:spcAft>
                <a:spcPts val="0"/>
              </a:spcAft>
              <a:buNone/>
            </a:pPr>
            <a:r>
              <a:t/>
            </a:r>
            <a:endParaRPr/>
          </a:p>
        </p:txBody>
      </p:sp>
      <p:sp>
        <p:nvSpPr>
          <p:cNvPr id="118" name="Google Shape;118;g303dc9d3ed2_3_7"/>
          <p:cNvSpPr txBox="1"/>
          <p:nvPr>
            <p:ph idx="2" type="body"/>
          </p:nvPr>
        </p:nvSpPr>
        <p:spPr>
          <a:xfrm>
            <a:off x="1206500" y="2202399"/>
            <a:ext cx="21971100" cy="9615600"/>
          </a:xfrm>
          <a:prstGeom prst="rect">
            <a:avLst/>
          </a:prstGeom>
        </p:spPr>
        <p:txBody>
          <a:bodyPr anchorCtr="0" anchor="t" bIns="50800" lIns="50800" spcFirstLastPara="1" rIns="50800" wrap="square" tIns="50800">
            <a:noAutofit/>
          </a:bodyPr>
          <a:lstStyle/>
          <a:p>
            <a:pPr indent="0" lvl="0" marL="0" rtl="0" algn="l">
              <a:lnSpc>
                <a:spcPct val="115000"/>
              </a:lnSpc>
              <a:spcBef>
                <a:spcPts val="1200"/>
              </a:spcBef>
              <a:spcAft>
                <a:spcPts val="0"/>
              </a:spcAft>
              <a:buNone/>
            </a:pPr>
            <a:r>
              <a:t/>
            </a:r>
            <a:endParaRPr b="1" sz="4600">
              <a:latin typeface="Arial"/>
              <a:ea typeface="Arial"/>
              <a:cs typeface="Arial"/>
              <a:sym typeface="Arial"/>
            </a:endParaRPr>
          </a:p>
          <a:p>
            <a:pPr indent="0" lvl="0" marL="0" rtl="0" algn="l">
              <a:lnSpc>
                <a:spcPct val="115000"/>
              </a:lnSpc>
              <a:spcBef>
                <a:spcPts val="1200"/>
              </a:spcBef>
              <a:spcAft>
                <a:spcPts val="0"/>
              </a:spcAft>
              <a:buNone/>
            </a:pPr>
            <a:r>
              <a:rPr b="1" lang="en-US" sz="4600">
                <a:latin typeface="Arial"/>
                <a:ea typeface="Arial"/>
                <a:cs typeface="Arial"/>
                <a:sym typeface="Arial"/>
              </a:rPr>
              <a:t>Priorities:</a:t>
            </a:r>
            <a:endParaRPr b="1" sz="4600">
              <a:latin typeface="Arial"/>
              <a:ea typeface="Arial"/>
              <a:cs typeface="Arial"/>
              <a:sym typeface="Arial"/>
            </a:endParaRPr>
          </a:p>
          <a:p>
            <a:pPr indent="-508000" lvl="0" marL="457200" rtl="0" algn="l">
              <a:lnSpc>
                <a:spcPct val="115000"/>
              </a:lnSpc>
              <a:spcBef>
                <a:spcPts val="1200"/>
              </a:spcBef>
              <a:spcAft>
                <a:spcPts val="0"/>
              </a:spcAft>
              <a:buSzPts val="4400"/>
              <a:buFont typeface="Arial"/>
              <a:buChar char="●"/>
            </a:pPr>
            <a:r>
              <a:rPr b="1" lang="en-US" sz="4400">
                <a:latin typeface="Arial"/>
                <a:ea typeface="Arial"/>
                <a:cs typeface="Arial"/>
                <a:sym typeface="Arial"/>
              </a:rPr>
              <a:t>Data Security</a:t>
            </a:r>
            <a:r>
              <a:rPr lang="en-US" sz="4400">
                <a:latin typeface="Arial"/>
                <a:ea typeface="Arial"/>
                <a:cs typeface="Arial"/>
                <a:sym typeface="Arial"/>
              </a:rPr>
              <a:t>: We will implement robust security measures to ensure that all user data, including workout progress and personal information, is stored and handled safely.</a:t>
            </a:r>
            <a:endParaRPr sz="4400">
              <a:latin typeface="Arial"/>
              <a:ea typeface="Arial"/>
              <a:cs typeface="Arial"/>
              <a:sym typeface="Arial"/>
            </a:endParaRPr>
          </a:p>
          <a:p>
            <a:pPr indent="0" lvl="0" marL="457200" rtl="0" algn="l">
              <a:lnSpc>
                <a:spcPct val="115000"/>
              </a:lnSpc>
              <a:spcBef>
                <a:spcPts val="1200"/>
              </a:spcBef>
              <a:spcAft>
                <a:spcPts val="0"/>
              </a:spcAft>
              <a:buNone/>
            </a:pPr>
            <a:r>
              <a:t/>
            </a:r>
            <a:endParaRPr sz="4400">
              <a:latin typeface="Arial"/>
              <a:ea typeface="Arial"/>
              <a:cs typeface="Arial"/>
              <a:sym typeface="Arial"/>
            </a:endParaRPr>
          </a:p>
          <a:p>
            <a:pPr indent="-508000" lvl="0" marL="457200" rtl="0" algn="l">
              <a:lnSpc>
                <a:spcPct val="115000"/>
              </a:lnSpc>
              <a:spcBef>
                <a:spcPts val="1200"/>
              </a:spcBef>
              <a:spcAft>
                <a:spcPts val="0"/>
              </a:spcAft>
              <a:buSzPts val="4400"/>
              <a:buFont typeface="Arial"/>
              <a:buChar char="●"/>
            </a:pPr>
            <a:r>
              <a:rPr b="1" lang="en-US" sz="4400">
                <a:latin typeface="Arial"/>
                <a:ea typeface="Arial"/>
                <a:cs typeface="Arial"/>
                <a:sym typeface="Arial"/>
              </a:rPr>
              <a:t>User Experience</a:t>
            </a:r>
            <a:r>
              <a:rPr lang="en-US" sz="4400">
                <a:latin typeface="Arial"/>
                <a:ea typeface="Arial"/>
                <a:cs typeface="Arial"/>
                <a:sym typeface="Arial"/>
              </a:rPr>
              <a:t>: Providing a smooth and satisfying user experience is critical. We will continuously test and improve the interface to make it as engaging and functional as possible.</a:t>
            </a:r>
            <a:endParaRPr sz="4400">
              <a:latin typeface="Arial"/>
              <a:ea typeface="Arial"/>
              <a:cs typeface="Arial"/>
              <a:sym typeface="Arial"/>
            </a:endParaRPr>
          </a:p>
          <a:p>
            <a:pPr indent="0" lvl="0" marL="457200" rtl="0" algn="l">
              <a:lnSpc>
                <a:spcPct val="115000"/>
              </a:lnSpc>
              <a:spcBef>
                <a:spcPts val="1200"/>
              </a:spcBef>
              <a:spcAft>
                <a:spcPts val="0"/>
              </a:spcAft>
              <a:buNone/>
            </a:pPr>
            <a:r>
              <a:t/>
            </a:r>
            <a:endParaRPr sz="4400">
              <a:latin typeface="Arial"/>
              <a:ea typeface="Arial"/>
              <a:cs typeface="Arial"/>
              <a:sym typeface="Arial"/>
            </a:endParaRPr>
          </a:p>
          <a:p>
            <a:pPr indent="-508000" lvl="0" marL="457200" rtl="0" algn="l">
              <a:lnSpc>
                <a:spcPct val="115000"/>
              </a:lnSpc>
              <a:spcBef>
                <a:spcPts val="1200"/>
              </a:spcBef>
              <a:spcAft>
                <a:spcPts val="0"/>
              </a:spcAft>
              <a:buSzPts val="4400"/>
              <a:buFont typeface="Arial"/>
              <a:buChar char="●"/>
            </a:pPr>
            <a:r>
              <a:rPr b="1" lang="en-US" sz="4400">
                <a:latin typeface="Arial"/>
                <a:ea typeface="Arial"/>
                <a:cs typeface="Arial"/>
                <a:sym typeface="Arial"/>
              </a:rPr>
              <a:t>Regular Updates</a:t>
            </a:r>
            <a:r>
              <a:rPr lang="en-US" sz="4400">
                <a:latin typeface="Arial"/>
                <a:ea typeface="Arial"/>
                <a:cs typeface="Arial"/>
                <a:sym typeface="Arial"/>
              </a:rPr>
              <a:t>: To maintain the software's relevance, accessibility, and scalability, we will release periodic updates that introduce new features, fix bugs, and improve performance.</a:t>
            </a:r>
            <a:endParaRPr sz="4400">
              <a:latin typeface="Arial"/>
              <a:ea typeface="Arial"/>
              <a:cs typeface="Arial"/>
              <a:sym typeface="Arial"/>
            </a:endParaRPr>
          </a:p>
          <a:p>
            <a:pPr indent="0" lvl="0" marL="0" rtl="0" algn="l">
              <a:spcBef>
                <a:spcPts val="45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7"/>
          <p:cNvSpPr txBox="1"/>
          <p:nvPr>
            <p:ph type="title"/>
          </p:nvPr>
        </p:nvSpPr>
        <p:spPr>
          <a:xfrm>
            <a:off x="1206500" y="1079500"/>
            <a:ext cx="21971000" cy="1433163"/>
          </a:xfrm>
          <a:prstGeom prst="rect">
            <a:avLst/>
          </a:prstGeom>
          <a:noFill/>
          <a:ln>
            <a:noFill/>
          </a:ln>
        </p:spPr>
        <p:txBody>
          <a:bodyPr anchorCtr="0" anchor="t" bIns="50800" lIns="50800" spcFirstLastPara="1" rIns="50800" wrap="square" tIns="50800">
            <a:normAutofit/>
          </a:bodyPr>
          <a:lstStyle/>
          <a:p>
            <a:pPr indent="0" lvl="0" marL="0" rtl="0" algn="l">
              <a:lnSpc>
                <a:spcPct val="80000"/>
              </a:lnSpc>
              <a:spcBef>
                <a:spcPts val="0"/>
              </a:spcBef>
              <a:spcAft>
                <a:spcPts val="0"/>
              </a:spcAft>
              <a:buClr>
                <a:srgbClr val="000000"/>
              </a:buClr>
              <a:buSzPts val="8500"/>
              <a:buFont typeface="Helvetica Neue"/>
              <a:buNone/>
            </a:pPr>
            <a:r>
              <a:rPr lang="en-US"/>
              <a:t>Functional Requirements</a:t>
            </a:r>
            <a:endParaRPr/>
          </a:p>
        </p:txBody>
      </p:sp>
      <p:sp>
        <p:nvSpPr>
          <p:cNvPr id="124" name="Google Shape;124;p17"/>
          <p:cNvSpPr txBox="1"/>
          <p:nvPr>
            <p:ph idx="1" type="body"/>
          </p:nvPr>
        </p:nvSpPr>
        <p:spPr>
          <a:xfrm>
            <a:off x="1206500" y="2372962"/>
            <a:ext cx="21971100" cy="934800"/>
          </a:xfrm>
          <a:prstGeom prst="rect">
            <a:avLst/>
          </a:prstGeom>
          <a:noFill/>
          <a:ln>
            <a:noFill/>
          </a:ln>
        </p:spPr>
        <p:txBody>
          <a:bodyPr anchorCtr="0" anchor="t" bIns="45700" lIns="45700" spcFirstLastPara="1" rIns="45700" wrap="square" tIns="45700">
            <a:normAutofit/>
          </a:bodyPr>
          <a:lstStyle/>
          <a:p>
            <a:pPr indent="0" lvl="0" marL="0" rtl="0" algn="l">
              <a:lnSpc>
                <a:spcPct val="100000"/>
              </a:lnSpc>
              <a:spcBef>
                <a:spcPts val="0"/>
              </a:spcBef>
              <a:spcAft>
                <a:spcPts val="0"/>
              </a:spcAft>
              <a:buClr>
                <a:srgbClr val="000000"/>
              </a:buClr>
              <a:buSzPts val="5500"/>
              <a:buFont typeface="Helvetica Neue"/>
              <a:buNone/>
            </a:pPr>
            <a:r>
              <a:rPr lang="en-US"/>
              <a:t>Essential Features</a:t>
            </a:r>
            <a:endParaRPr/>
          </a:p>
        </p:txBody>
      </p:sp>
      <p:sp>
        <p:nvSpPr>
          <p:cNvPr id="125" name="Google Shape;125;p17"/>
          <p:cNvSpPr txBox="1"/>
          <p:nvPr/>
        </p:nvSpPr>
        <p:spPr>
          <a:xfrm>
            <a:off x="983941" y="5399103"/>
            <a:ext cx="22655400" cy="6259500"/>
          </a:xfrm>
          <a:prstGeom prst="rect">
            <a:avLst/>
          </a:prstGeom>
          <a:noFill/>
          <a:ln>
            <a:noFill/>
          </a:ln>
        </p:spPr>
        <p:txBody>
          <a:bodyPr anchorCtr="0" anchor="ctr" bIns="50800" lIns="50800" spcFirstLastPara="1" rIns="50800" wrap="square" tIns="50800">
            <a:spAutoFit/>
          </a:bodyPr>
          <a:lstStyle/>
          <a:p>
            <a:pPr indent="-546100" lvl="0" marL="457200" marR="0" rtl="0" algn="l">
              <a:lnSpc>
                <a:spcPct val="100000"/>
              </a:lnSpc>
              <a:spcBef>
                <a:spcPts val="0"/>
              </a:spcBef>
              <a:spcAft>
                <a:spcPts val="0"/>
              </a:spcAft>
              <a:buSzPts val="5000"/>
              <a:buFont typeface="Helvetica Neue"/>
              <a:buChar char="●"/>
            </a:pPr>
            <a:r>
              <a:rPr b="1" lang="en-US" sz="5000">
                <a:latin typeface="Helvetica Neue"/>
                <a:ea typeface="Helvetica Neue"/>
                <a:cs typeface="Helvetica Neue"/>
                <a:sym typeface="Helvetica Neue"/>
              </a:rPr>
              <a:t>User registration and login</a:t>
            </a:r>
            <a:endParaRPr b="1" sz="5000">
              <a:latin typeface="Helvetica Neue"/>
              <a:ea typeface="Helvetica Neue"/>
              <a:cs typeface="Helvetica Neue"/>
              <a:sym typeface="Helvetica Neue"/>
            </a:endParaRPr>
          </a:p>
          <a:p>
            <a:pPr indent="0" lvl="0" marL="457200" marR="0" rtl="0" algn="l">
              <a:lnSpc>
                <a:spcPct val="100000"/>
              </a:lnSpc>
              <a:spcBef>
                <a:spcPts val="0"/>
              </a:spcBef>
              <a:spcAft>
                <a:spcPts val="0"/>
              </a:spcAft>
              <a:buNone/>
            </a:pPr>
            <a:r>
              <a:t/>
            </a:r>
            <a:endParaRPr b="1" sz="5000">
              <a:latin typeface="Helvetica Neue"/>
              <a:ea typeface="Helvetica Neue"/>
              <a:cs typeface="Helvetica Neue"/>
              <a:sym typeface="Helvetica Neue"/>
            </a:endParaRPr>
          </a:p>
          <a:p>
            <a:pPr indent="-546100" lvl="0" marL="457200" marR="0" rtl="0" algn="l">
              <a:lnSpc>
                <a:spcPct val="100000"/>
              </a:lnSpc>
              <a:spcBef>
                <a:spcPts val="0"/>
              </a:spcBef>
              <a:spcAft>
                <a:spcPts val="0"/>
              </a:spcAft>
              <a:buSzPts val="5000"/>
              <a:buFont typeface="Helvetica Neue"/>
              <a:buChar char="●"/>
            </a:pPr>
            <a:r>
              <a:rPr b="1" lang="en-US" sz="5000">
                <a:latin typeface="Helvetica Neue"/>
                <a:ea typeface="Helvetica Neue"/>
                <a:cs typeface="Helvetica Neue"/>
                <a:sym typeface="Helvetica Neue"/>
              </a:rPr>
              <a:t>Personalized Fitness plan</a:t>
            </a:r>
            <a:endParaRPr b="1" sz="5000">
              <a:latin typeface="Helvetica Neue"/>
              <a:ea typeface="Helvetica Neue"/>
              <a:cs typeface="Helvetica Neue"/>
              <a:sym typeface="Helvetica Neue"/>
            </a:endParaRPr>
          </a:p>
          <a:p>
            <a:pPr indent="0" lvl="0" marL="457200" marR="0" rtl="0" algn="l">
              <a:lnSpc>
                <a:spcPct val="100000"/>
              </a:lnSpc>
              <a:spcBef>
                <a:spcPts val="0"/>
              </a:spcBef>
              <a:spcAft>
                <a:spcPts val="0"/>
              </a:spcAft>
              <a:buNone/>
            </a:pPr>
            <a:r>
              <a:t/>
            </a:r>
            <a:endParaRPr b="1" sz="5000">
              <a:latin typeface="Helvetica Neue"/>
              <a:ea typeface="Helvetica Neue"/>
              <a:cs typeface="Helvetica Neue"/>
              <a:sym typeface="Helvetica Neue"/>
            </a:endParaRPr>
          </a:p>
          <a:p>
            <a:pPr indent="-546100" lvl="0" marL="457200" marR="0" rtl="0" algn="l">
              <a:lnSpc>
                <a:spcPct val="100000"/>
              </a:lnSpc>
              <a:spcBef>
                <a:spcPts val="0"/>
              </a:spcBef>
              <a:spcAft>
                <a:spcPts val="0"/>
              </a:spcAft>
              <a:buSzPts val="5000"/>
              <a:buFont typeface="Helvetica Neue"/>
              <a:buChar char="●"/>
            </a:pPr>
            <a:r>
              <a:rPr b="1" lang="en-US" sz="5000">
                <a:latin typeface="Helvetica Neue"/>
                <a:ea typeface="Helvetica Neue"/>
                <a:cs typeface="Helvetica Neue"/>
                <a:sym typeface="Helvetica Neue"/>
              </a:rPr>
              <a:t>Exercise trackin</a:t>
            </a:r>
            <a:r>
              <a:rPr b="1" lang="en-US" sz="5000">
                <a:latin typeface="Helvetica Neue"/>
                <a:ea typeface="Helvetica Neue"/>
                <a:cs typeface="Helvetica Neue"/>
                <a:sym typeface="Helvetica Neue"/>
              </a:rPr>
              <a:t>g</a:t>
            </a:r>
            <a:endParaRPr b="1" sz="5000">
              <a:latin typeface="Helvetica Neue"/>
              <a:ea typeface="Helvetica Neue"/>
              <a:cs typeface="Helvetica Neue"/>
              <a:sym typeface="Helvetica Neue"/>
            </a:endParaRPr>
          </a:p>
          <a:p>
            <a:pPr indent="0" lvl="0" marL="457200" marR="0" rtl="0" algn="l">
              <a:lnSpc>
                <a:spcPct val="100000"/>
              </a:lnSpc>
              <a:spcBef>
                <a:spcPts val="0"/>
              </a:spcBef>
              <a:spcAft>
                <a:spcPts val="0"/>
              </a:spcAft>
              <a:buNone/>
            </a:pPr>
            <a:r>
              <a:t/>
            </a:r>
            <a:endParaRPr b="1" sz="5000">
              <a:latin typeface="Helvetica Neue"/>
              <a:ea typeface="Helvetica Neue"/>
              <a:cs typeface="Helvetica Neue"/>
              <a:sym typeface="Helvetica Neue"/>
            </a:endParaRPr>
          </a:p>
          <a:p>
            <a:pPr indent="-546100" lvl="0" marL="457200" marR="0" rtl="0" algn="l">
              <a:lnSpc>
                <a:spcPct val="100000"/>
              </a:lnSpc>
              <a:spcBef>
                <a:spcPts val="0"/>
              </a:spcBef>
              <a:spcAft>
                <a:spcPts val="0"/>
              </a:spcAft>
              <a:buSzPts val="5000"/>
              <a:buFont typeface="Helvetica Neue"/>
              <a:buChar char="●"/>
            </a:pPr>
            <a:r>
              <a:rPr b="1" lang="en-US" sz="5000">
                <a:latin typeface="Helvetica Neue"/>
                <a:ea typeface="Helvetica Neue"/>
                <a:cs typeface="Helvetica Neue"/>
                <a:sym typeface="Helvetica Neue"/>
              </a:rPr>
              <a:t>Push Notifications</a:t>
            </a:r>
            <a:endParaRPr b="1" sz="5000">
              <a:latin typeface="Helvetica Neue"/>
              <a:ea typeface="Helvetica Neue"/>
              <a:cs typeface="Helvetica Neue"/>
              <a:sym typeface="Helvetica Neue"/>
            </a:endParaRPr>
          </a:p>
          <a:p>
            <a:pPr indent="0" lvl="0" marL="0" marR="0" rtl="0" algn="l">
              <a:lnSpc>
                <a:spcPct val="100000"/>
              </a:lnSpc>
              <a:spcBef>
                <a:spcPts val="0"/>
              </a:spcBef>
              <a:spcAft>
                <a:spcPts val="0"/>
              </a:spcAft>
              <a:buNone/>
            </a:pPr>
            <a:r>
              <a:t/>
            </a:r>
            <a:endParaRPr sz="5000">
              <a:latin typeface="Helvetica Neue"/>
              <a:ea typeface="Helvetica Neue"/>
              <a:cs typeface="Helvetica Neue"/>
              <a:sym typeface="Helvetica Neu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g303dc9d3ed2_2_17"/>
          <p:cNvSpPr txBox="1"/>
          <p:nvPr>
            <p:ph type="title"/>
          </p:nvPr>
        </p:nvSpPr>
        <p:spPr>
          <a:xfrm>
            <a:off x="1206500" y="1079500"/>
            <a:ext cx="21971100" cy="1433100"/>
          </a:xfrm>
          <a:prstGeom prst="rect">
            <a:avLst/>
          </a:prstGeom>
          <a:noFill/>
          <a:ln>
            <a:noFill/>
          </a:ln>
        </p:spPr>
        <p:txBody>
          <a:bodyPr anchorCtr="0" anchor="t" bIns="50800" lIns="50800" spcFirstLastPara="1" rIns="50800" wrap="square" tIns="50800">
            <a:normAutofit/>
          </a:bodyPr>
          <a:lstStyle/>
          <a:p>
            <a:pPr indent="0" lvl="0" marL="0" rtl="0" algn="l">
              <a:lnSpc>
                <a:spcPct val="80000"/>
              </a:lnSpc>
              <a:spcBef>
                <a:spcPts val="0"/>
              </a:spcBef>
              <a:spcAft>
                <a:spcPts val="0"/>
              </a:spcAft>
              <a:buClr>
                <a:srgbClr val="000000"/>
              </a:buClr>
              <a:buSzPts val="8500"/>
              <a:buFont typeface="Helvetica Neue"/>
              <a:buNone/>
            </a:pPr>
            <a:r>
              <a:rPr lang="en-US"/>
              <a:t>Functional Requirements</a:t>
            </a:r>
            <a:endParaRPr/>
          </a:p>
        </p:txBody>
      </p:sp>
      <p:sp>
        <p:nvSpPr>
          <p:cNvPr id="131" name="Google Shape;131;g303dc9d3ed2_2_17"/>
          <p:cNvSpPr txBox="1"/>
          <p:nvPr>
            <p:ph idx="1" type="body"/>
          </p:nvPr>
        </p:nvSpPr>
        <p:spPr>
          <a:xfrm>
            <a:off x="1206500" y="2372962"/>
            <a:ext cx="21971100" cy="934800"/>
          </a:xfrm>
          <a:prstGeom prst="rect">
            <a:avLst/>
          </a:prstGeom>
          <a:noFill/>
          <a:ln>
            <a:noFill/>
          </a:ln>
        </p:spPr>
        <p:txBody>
          <a:bodyPr anchorCtr="0" anchor="t" bIns="45700" lIns="45700" spcFirstLastPara="1" rIns="45700" wrap="square" tIns="45700">
            <a:normAutofit/>
          </a:bodyPr>
          <a:lstStyle/>
          <a:p>
            <a:pPr indent="0" lvl="0" marL="0" rtl="0" algn="l">
              <a:lnSpc>
                <a:spcPct val="100000"/>
              </a:lnSpc>
              <a:spcBef>
                <a:spcPts val="0"/>
              </a:spcBef>
              <a:spcAft>
                <a:spcPts val="0"/>
              </a:spcAft>
              <a:buClr>
                <a:srgbClr val="000000"/>
              </a:buClr>
              <a:buSzPts val="5500"/>
              <a:buFont typeface="Helvetica Neue"/>
              <a:buNone/>
            </a:pPr>
            <a:r>
              <a:rPr lang="en-US"/>
              <a:t>Desirable</a:t>
            </a:r>
            <a:r>
              <a:rPr lang="en-US"/>
              <a:t> &amp; Optional Features</a:t>
            </a:r>
            <a:endParaRPr/>
          </a:p>
        </p:txBody>
      </p:sp>
      <p:sp>
        <p:nvSpPr>
          <p:cNvPr id="132" name="Google Shape;132;g303dc9d3ed2_2_17"/>
          <p:cNvSpPr txBox="1"/>
          <p:nvPr/>
        </p:nvSpPr>
        <p:spPr>
          <a:xfrm>
            <a:off x="1011041" y="4260128"/>
            <a:ext cx="22655400" cy="8568300"/>
          </a:xfrm>
          <a:prstGeom prst="rect">
            <a:avLst/>
          </a:prstGeom>
          <a:noFill/>
          <a:ln>
            <a:noFill/>
          </a:ln>
        </p:spPr>
        <p:txBody>
          <a:bodyPr anchorCtr="0" anchor="ctr" bIns="50800" lIns="50800" spcFirstLastPara="1" rIns="50800" wrap="square" tIns="50800">
            <a:spAutoFit/>
          </a:bodyPr>
          <a:lstStyle/>
          <a:p>
            <a:pPr indent="-546100" lvl="0" marL="457200" marR="0" rtl="0" algn="l">
              <a:lnSpc>
                <a:spcPct val="100000"/>
              </a:lnSpc>
              <a:spcBef>
                <a:spcPts val="0"/>
              </a:spcBef>
              <a:spcAft>
                <a:spcPts val="0"/>
              </a:spcAft>
              <a:buSzPts val="5000"/>
              <a:buFont typeface="Helvetica Neue"/>
              <a:buChar char="●"/>
            </a:pPr>
            <a:r>
              <a:rPr b="1" lang="en-US" sz="5000">
                <a:latin typeface="Helvetica Neue"/>
                <a:ea typeface="Helvetica Neue"/>
                <a:cs typeface="Helvetica Neue"/>
                <a:sym typeface="Helvetica Neue"/>
              </a:rPr>
              <a:t>Desirable Features</a:t>
            </a:r>
            <a:endParaRPr b="1" sz="5000">
              <a:latin typeface="Helvetica Neue"/>
              <a:ea typeface="Helvetica Neue"/>
              <a:cs typeface="Helvetica Neue"/>
              <a:sym typeface="Helvetica Neue"/>
            </a:endParaRPr>
          </a:p>
          <a:p>
            <a:pPr indent="-546100" lvl="1" marL="914400" marR="0" rtl="0" algn="l">
              <a:lnSpc>
                <a:spcPct val="100000"/>
              </a:lnSpc>
              <a:spcBef>
                <a:spcPts val="0"/>
              </a:spcBef>
              <a:spcAft>
                <a:spcPts val="0"/>
              </a:spcAft>
              <a:buSzPts val="5000"/>
              <a:buFont typeface="Helvetica Neue"/>
              <a:buChar char="○"/>
            </a:pPr>
            <a:r>
              <a:rPr b="1" lang="en-US" sz="5000">
                <a:latin typeface="Helvetica Neue"/>
                <a:ea typeface="Helvetica Neue"/>
                <a:cs typeface="Helvetica Neue"/>
                <a:sym typeface="Helvetica Neue"/>
              </a:rPr>
              <a:t>Video and illustration support</a:t>
            </a:r>
            <a:endParaRPr b="1" sz="5000">
              <a:latin typeface="Helvetica Neue"/>
              <a:ea typeface="Helvetica Neue"/>
              <a:cs typeface="Helvetica Neue"/>
              <a:sym typeface="Helvetica Neue"/>
            </a:endParaRPr>
          </a:p>
          <a:p>
            <a:pPr indent="0" lvl="0" marL="914400" marR="0" rtl="0" algn="l">
              <a:lnSpc>
                <a:spcPct val="100000"/>
              </a:lnSpc>
              <a:spcBef>
                <a:spcPts val="0"/>
              </a:spcBef>
              <a:spcAft>
                <a:spcPts val="0"/>
              </a:spcAft>
              <a:buNone/>
            </a:pPr>
            <a:r>
              <a:t/>
            </a:r>
            <a:endParaRPr b="1" sz="5000">
              <a:latin typeface="Helvetica Neue"/>
              <a:ea typeface="Helvetica Neue"/>
              <a:cs typeface="Helvetica Neue"/>
              <a:sym typeface="Helvetica Neue"/>
            </a:endParaRPr>
          </a:p>
          <a:p>
            <a:pPr indent="-546100" lvl="1" marL="914400" rtl="0" algn="l">
              <a:spcBef>
                <a:spcPts val="0"/>
              </a:spcBef>
              <a:spcAft>
                <a:spcPts val="0"/>
              </a:spcAft>
              <a:buSzPts val="5000"/>
              <a:buFont typeface="Helvetica Neue"/>
              <a:buChar char="○"/>
            </a:pPr>
            <a:r>
              <a:rPr b="1" lang="en-US" sz="5000">
                <a:latin typeface="Helvetica Neue"/>
                <a:ea typeface="Helvetica Neue"/>
                <a:cs typeface="Helvetica Neue"/>
                <a:sym typeface="Helvetica Neue"/>
              </a:rPr>
              <a:t>Social Interaction </a:t>
            </a:r>
            <a:endParaRPr b="1" sz="5000">
              <a:latin typeface="Helvetica Neue"/>
              <a:ea typeface="Helvetica Neue"/>
              <a:cs typeface="Helvetica Neue"/>
              <a:sym typeface="Helvetica Neue"/>
            </a:endParaRPr>
          </a:p>
          <a:p>
            <a:pPr indent="0" lvl="0" marL="457200" marR="0" rtl="0" algn="l">
              <a:lnSpc>
                <a:spcPct val="100000"/>
              </a:lnSpc>
              <a:spcBef>
                <a:spcPts val="0"/>
              </a:spcBef>
              <a:spcAft>
                <a:spcPts val="0"/>
              </a:spcAft>
              <a:buNone/>
            </a:pPr>
            <a:r>
              <a:t/>
            </a:r>
            <a:endParaRPr b="1" sz="5000">
              <a:latin typeface="Helvetica Neue"/>
              <a:ea typeface="Helvetica Neue"/>
              <a:cs typeface="Helvetica Neue"/>
              <a:sym typeface="Helvetica Neue"/>
            </a:endParaRPr>
          </a:p>
          <a:p>
            <a:pPr indent="-546100" lvl="0" marL="457200" marR="0" rtl="0" algn="l">
              <a:lnSpc>
                <a:spcPct val="100000"/>
              </a:lnSpc>
              <a:spcBef>
                <a:spcPts val="0"/>
              </a:spcBef>
              <a:spcAft>
                <a:spcPts val="0"/>
              </a:spcAft>
              <a:buSzPts val="5000"/>
              <a:buFont typeface="Helvetica Neue"/>
              <a:buChar char="●"/>
            </a:pPr>
            <a:r>
              <a:rPr b="1" lang="en-US" sz="5000">
                <a:latin typeface="Helvetica Neue"/>
                <a:ea typeface="Helvetica Neue"/>
                <a:cs typeface="Helvetica Neue"/>
                <a:sym typeface="Helvetica Neue"/>
              </a:rPr>
              <a:t>Optional Features</a:t>
            </a:r>
            <a:endParaRPr b="1" sz="5000">
              <a:latin typeface="Helvetica Neue"/>
              <a:ea typeface="Helvetica Neue"/>
              <a:cs typeface="Helvetica Neue"/>
              <a:sym typeface="Helvetica Neue"/>
            </a:endParaRPr>
          </a:p>
          <a:p>
            <a:pPr indent="-546100" lvl="1" marL="914400" marR="0" rtl="0" algn="l">
              <a:lnSpc>
                <a:spcPct val="100000"/>
              </a:lnSpc>
              <a:spcBef>
                <a:spcPts val="0"/>
              </a:spcBef>
              <a:spcAft>
                <a:spcPts val="0"/>
              </a:spcAft>
              <a:buSzPts val="5000"/>
              <a:buFont typeface="Helvetica Neue"/>
              <a:buChar char="○"/>
            </a:pPr>
            <a:r>
              <a:rPr b="1" lang="en-US" sz="5000">
                <a:latin typeface="Helvetica Neue"/>
                <a:ea typeface="Helvetica Neue"/>
                <a:cs typeface="Helvetica Neue"/>
                <a:sym typeface="Helvetica Neue"/>
              </a:rPr>
              <a:t>Integration with wearable Devices (e.g. Fitbit, Applewatch)</a:t>
            </a:r>
            <a:endParaRPr b="1" sz="5000">
              <a:latin typeface="Helvetica Neue"/>
              <a:ea typeface="Helvetica Neue"/>
              <a:cs typeface="Helvetica Neue"/>
              <a:sym typeface="Helvetica Neue"/>
            </a:endParaRPr>
          </a:p>
          <a:p>
            <a:pPr indent="0" lvl="0" marL="914400" marR="0" rtl="0" algn="l">
              <a:lnSpc>
                <a:spcPct val="100000"/>
              </a:lnSpc>
              <a:spcBef>
                <a:spcPts val="0"/>
              </a:spcBef>
              <a:spcAft>
                <a:spcPts val="0"/>
              </a:spcAft>
              <a:buNone/>
            </a:pPr>
            <a:r>
              <a:t/>
            </a:r>
            <a:endParaRPr b="1" sz="5000">
              <a:latin typeface="Helvetica Neue"/>
              <a:ea typeface="Helvetica Neue"/>
              <a:cs typeface="Helvetica Neue"/>
              <a:sym typeface="Helvetica Neue"/>
            </a:endParaRPr>
          </a:p>
          <a:p>
            <a:pPr indent="-546100" lvl="1" marL="914400" marR="0" rtl="0" algn="l">
              <a:lnSpc>
                <a:spcPct val="100000"/>
              </a:lnSpc>
              <a:spcBef>
                <a:spcPts val="0"/>
              </a:spcBef>
              <a:spcAft>
                <a:spcPts val="0"/>
              </a:spcAft>
              <a:buSzPts val="5000"/>
              <a:buFont typeface="Helvetica Neue"/>
              <a:buChar char="○"/>
            </a:pPr>
            <a:r>
              <a:rPr b="1" lang="en-US" sz="5000">
                <a:latin typeface="Helvetica Neue"/>
                <a:ea typeface="Helvetica Neue"/>
                <a:cs typeface="Helvetica Neue"/>
                <a:sym typeface="Helvetica Neue"/>
              </a:rPr>
              <a:t>Workout Suggestions</a:t>
            </a:r>
            <a:endParaRPr b="1" sz="5000">
              <a:latin typeface="Helvetica Neue"/>
              <a:ea typeface="Helvetica Neue"/>
              <a:cs typeface="Helvetica Neue"/>
              <a:sym typeface="Helvetica Neue"/>
            </a:endParaRPr>
          </a:p>
          <a:p>
            <a:pPr indent="0" lvl="0" marL="914400" marR="0" rtl="0" algn="l">
              <a:lnSpc>
                <a:spcPct val="100000"/>
              </a:lnSpc>
              <a:spcBef>
                <a:spcPts val="0"/>
              </a:spcBef>
              <a:spcAft>
                <a:spcPts val="0"/>
              </a:spcAft>
              <a:buNone/>
            </a:pPr>
            <a:r>
              <a:t/>
            </a:r>
            <a:endParaRPr b="1" sz="5000">
              <a:latin typeface="Helvetica Neue"/>
              <a:ea typeface="Helvetica Neue"/>
              <a:cs typeface="Helvetica Neue"/>
              <a:sym typeface="Helvetica Neue"/>
            </a:endParaRPr>
          </a:p>
          <a:p>
            <a:pPr indent="-546100" lvl="1" marL="914400" marR="0" rtl="0" algn="l">
              <a:lnSpc>
                <a:spcPct val="100000"/>
              </a:lnSpc>
              <a:spcBef>
                <a:spcPts val="0"/>
              </a:spcBef>
              <a:spcAft>
                <a:spcPts val="0"/>
              </a:spcAft>
              <a:buSzPts val="5000"/>
              <a:buFont typeface="Helvetica Neue"/>
              <a:buChar char="○"/>
            </a:pPr>
            <a:r>
              <a:rPr b="1" lang="en-US" sz="5000">
                <a:latin typeface="Helvetica Neue"/>
                <a:ea typeface="Helvetica Neue"/>
                <a:cs typeface="Helvetica Neue"/>
                <a:sym typeface="Helvetica Neue"/>
              </a:rPr>
              <a:t>Fitness </a:t>
            </a:r>
            <a:r>
              <a:rPr b="1" lang="en-US" sz="5000">
                <a:latin typeface="Helvetica Neue"/>
                <a:ea typeface="Helvetica Neue"/>
                <a:cs typeface="Helvetica Neue"/>
                <a:sym typeface="Helvetica Neue"/>
              </a:rPr>
              <a:t>Challenges</a:t>
            </a:r>
            <a:r>
              <a:rPr b="1" lang="en-US" sz="5000">
                <a:latin typeface="Helvetica Neue"/>
                <a:ea typeface="Helvetica Neue"/>
                <a:cs typeface="Helvetica Neue"/>
                <a:sym typeface="Helvetica Neue"/>
              </a:rPr>
              <a:t> and Competitions</a:t>
            </a:r>
            <a:endParaRPr sz="5000">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xmlns:r="http://schemas.openxmlformats.org/officeDocument/2006/relationships"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