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9" r:id="rId3"/>
    <p:sldId id="270" r:id="rId4"/>
    <p:sldId id="266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5143500" type="screen16x9"/>
  <p:notesSz cx="9144000" cy="5143500"/>
  <p:embeddedFontLst>
    <p:embeddedFont>
      <p:font typeface="Arial Narrow" panose="020B0606020202030204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  <a:srgbClr val="FF8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920" y="10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07057" y="0"/>
            <a:ext cx="1106637" cy="417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21200" y="1686362"/>
            <a:ext cx="1481587" cy="3457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775125" y="14413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4"/>
                </a:lnTo>
                <a:lnTo>
                  <a:pt x="26999" y="17080"/>
                </a:lnTo>
                <a:lnTo>
                  <a:pt x="25577" y="20514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775125" y="15153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4"/>
                </a:lnTo>
                <a:lnTo>
                  <a:pt x="26999" y="17080"/>
                </a:lnTo>
                <a:lnTo>
                  <a:pt x="25577" y="20514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775125" y="1589387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4"/>
                </a:lnTo>
                <a:lnTo>
                  <a:pt x="26999" y="17080"/>
                </a:lnTo>
                <a:lnTo>
                  <a:pt x="25577" y="20514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82600" y="40667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4"/>
                </a:lnTo>
                <a:lnTo>
                  <a:pt x="26999" y="17080"/>
                </a:lnTo>
                <a:lnTo>
                  <a:pt x="25577" y="20514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82600" y="4140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3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3"/>
                </a:lnTo>
                <a:lnTo>
                  <a:pt x="26999" y="17080"/>
                </a:lnTo>
                <a:lnTo>
                  <a:pt x="25577" y="20513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82600" y="4214787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17080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20955" y="0"/>
                </a:lnTo>
                <a:lnTo>
                  <a:pt x="26999" y="6044"/>
                </a:lnTo>
                <a:lnTo>
                  <a:pt x="26999" y="17080"/>
                </a:lnTo>
                <a:lnTo>
                  <a:pt x="25577" y="20513"/>
                </a:lnTo>
                <a:lnTo>
                  <a:pt x="20514" y="25577"/>
                </a:lnTo>
                <a:lnTo>
                  <a:pt x="17080" y="269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2166" y="903200"/>
            <a:ext cx="128777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494949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20091" y="3706490"/>
            <a:ext cx="390381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94949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5925" y="0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0" y="3981600"/>
                </a:lnTo>
              </a:path>
            </a:pathLst>
          </a:custGeom>
          <a:ln w="9524">
            <a:solidFill>
              <a:srgbClr val="49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666025" y="0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0" y="1901999"/>
                </a:lnTo>
              </a:path>
            </a:pathLst>
          </a:custGeom>
          <a:ln w="9524">
            <a:solidFill>
              <a:srgbClr val="49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48557" y="330671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167070" y="333520"/>
                </a:moveTo>
                <a:lnTo>
                  <a:pt x="122487" y="327587"/>
                </a:lnTo>
                <a:lnTo>
                  <a:pt x="82530" y="310836"/>
                </a:lnTo>
                <a:lnTo>
                  <a:pt x="48751" y="284840"/>
                </a:lnTo>
                <a:lnTo>
                  <a:pt x="22701" y="251170"/>
                </a:lnTo>
                <a:lnTo>
                  <a:pt x="5934" y="211399"/>
                </a:lnTo>
                <a:lnTo>
                  <a:pt x="0" y="167099"/>
                </a:lnTo>
                <a:lnTo>
                  <a:pt x="5934" y="122514"/>
                </a:lnTo>
                <a:lnTo>
                  <a:pt x="22701" y="82551"/>
                </a:lnTo>
                <a:lnTo>
                  <a:pt x="48751" y="48765"/>
                </a:lnTo>
                <a:lnTo>
                  <a:pt x="82530" y="22709"/>
                </a:lnTo>
                <a:lnTo>
                  <a:pt x="122487" y="5936"/>
                </a:lnTo>
                <a:lnTo>
                  <a:pt x="167070" y="0"/>
                </a:lnTo>
                <a:lnTo>
                  <a:pt x="211382" y="5936"/>
                </a:lnTo>
                <a:lnTo>
                  <a:pt x="251161" y="22709"/>
                </a:lnTo>
                <a:lnTo>
                  <a:pt x="284836" y="48765"/>
                </a:lnTo>
                <a:lnTo>
                  <a:pt x="310835" y="82551"/>
                </a:lnTo>
                <a:lnTo>
                  <a:pt x="327587" y="122514"/>
                </a:lnTo>
                <a:lnTo>
                  <a:pt x="333521" y="167099"/>
                </a:lnTo>
                <a:lnTo>
                  <a:pt x="327587" y="211399"/>
                </a:lnTo>
                <a:lnTo>
                  <a:pt x="310835" y="251170"/>
                </a:lnTo>
                <a:lnTo>
                  <a:pt x="284836" y="284840"/>
                </a:lnTo>
                <a:lnTo>
                  <a:pt x="251161" y="310836"/>
                </a:lnTo>
                <a:lnTo>
                  <a:pt x="211382" y="327587"/>
                </a:lnTo>
                <a:lnTo>
                  <a:pt x="167070" y="33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43275" y="3300779"/>
            <a:ext cx="344805" cy="345440"/>
          </a:xfrm>
          <a:custGeom>
            <a:avLst/>
            <a:gdLst/>
            <a:ahLst/>
            <a:cxnLst/>
            <a:rect l="l" t="t" r="r" b="b"/>
            <a:pathLst>
              <a:path w="344805" h="345439">
                <a:moveTo>
                  <a:pt x="172353" y="345384"/>
                </a:moveTo>
                <a:lnTo>
                  <a:pt x="126466" y="339196"/>
                </a:lnTo>
                <a:lnTo>
                  <a:pt x="85275" y="321753"/>
                </a:lnTo>
                <a:lnTo>
                  <a:pt x="50407" y="294734"/>
                </a:lnTo>
                <a:lnTo>
                  <a:pt x="23487" y="259820"/>
                </a:lnTo>
                <a:lnTo>
                  <a:pt x="6142" y="218692"/>
                </a:lnTo>
                <a:lnTo>
                  <a:pt x="0" y="173031"/>
                </a:lnTo>
                <a:lnTo>
                  <a:pt x="6142" y="127095"/>
                </a:lnTo>
                <a:lnTo>
                  <a:pt x="23487" y="85778"/>
                </a:lnTo>
                <a:lnTo>
                  <a:pt x="50407" y="50746"/>
                </a:lnTo>
                <a:lnTo>
                  <a:pt x="85275" y="23663"/>
                </a:lnTo>
                <a:lnTo>
                  <a:pt x="126466" y="6193"/>
                </a:lnTo>
                <a:lnTo>
                  <a:pt x="172353" y="0"/>
                </a:lnTo>
                <a:lnTo>
                  <a:pt x="218014" y="6193"/>
                </a:lnTo>
                <a:lnTo>
                  <a:pt x="229765" y="11184"/>
                </a:lnTo>
                <a:lnTo>
                  <a:pt x="172353" y="11184"/>
                </a:lnTo>
                <a:lnTo>
                  <a:pt x="139770" y="14519"/>
                </a:lnTo>
                <a:lnTo>
                  <a:pt x="81986" y="38950"/>
                </a:lnTo>
                <a:lnTo>
                  <a:pt x="38288" y="82362"/>
                </a:lnTo>
                <a:lnTo>
                  <a:pt x="13865" y="140340"/>
                </a:lnTo>
                <a:lnTo>
                  <a:pt x="10535" y="173031"/>
                </a:lnTo>
                <a:lnTo>
                  <a:pt x="13865" y="205330"/>
                </a:lnTo>
                <a:lnTo>
                  <a:pt x="38288" y="263033"/>
                </a:lnTo>
                <a:lnTo>
                  <a:pt x="81986" y="306721"/>
                </a:lnTo>
                <a:lnTo>
                  <a:pt x="139770" y="330961"/>
                </a:lnTo>
                <a:lnTo>
                  <a:pt x="172353" y="334199"/>
                </a:lnTo>
                <a:lnTo>
                  <a:pt x="229795" y="334199"/>
                </a:lnTo>
                <a:lnTo>
                  <a:pt x="218014" y="339196"/>
                </a:lnTo>
                <a:lnTo>
                  <a:pt x="172353" y="345384"/>
                </a:lnTo>
                <a:close/>
              </a:path>
              <a:path w="344805" h="345439">
                <a:moveTo>
                  <a:pt x="229795" y="334199"/>
                </a:moveTo>
                <a:lnTo>
                  <a:pt x="172353" y="334199"/>
                </a:lnTo>
                <a:lnTo>
                  <a:pt x="204669" y="330961"/>
                </a:lnTo>
                <a:lnTo>
                  <a:pt x="234945" y="321616"/>
                </a:lnTo>
                <a:lnTo>
                  <a:pt x="286183" y="286832"/>
                </a:lnTo>
                <a:lnTo>
                  <a:pt x="320952" y="235598"/>
                </a:lnTo>
                <a:lnTo>
                  <a:pt x="333521" y="173031"/>
                </a:lnTo>
                <a:lnTo>
                  <a:pt x="330287" y="140340"/>
                </a:lnTo>
                <a:lnTo>
                  <a:pt x="306067" y="82362"/>
                </a:lnTo>
                <a:lnTo>
                  <a:pt x="262383" y="38950"/>
                </a:lnTo>
                <a:lnTo>
                  <a:pt x="204669" y="14519"/>
                </a:lnTo>
                <a:lnTo>
                  <a:pt x="172353" y="11184"/>
                </a:lnTo>
                <a:lnTo>
                  <a:pt x="229765" y="11184"/>
                </a:lnTo>
                <a:lnTo>
                  <a:pt x="294055" y="50746"/>
                </a:lnTo>
                <a:lnTo>
                  <a:pt x="321074" y="85778"/>
                </a:lnTo>
                <a:lnTo>
                  <a:pt x="338518" y="127095"/>
                </a:lnTo>
                <a:lnTo>
                  <a:pt x="344706" y="173031"/>
                </a:lnTo>
                <a:lnTo>
                  <a:pt x="338518" y="218692"/>
                </a:lnTo>
                <a:lnTo>
                  <a:pt x="321074" y="259820"/>
                </a:lnTo>
                <a:lnTo>
                  <a:pt x="294055" y="294734"/>
                </a:lnTo>
                <a:lnTo>
                  <a:pt x="259141" y="321753"/>
                </a:lnTo>
                <a:lnTo>
                  <a:pt x="229795" y="3341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16318" y="3374471"/>
            <a:ext cx="197999" cy="19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24488" y="719767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282524"/>
                </a:moveTo>
                <a:lnTo>
                  <a:pt x="96633" y="275351"/>
                </a:lnTo>
                <a:lnTo>
                  <a:pt x="57763" y="255365"/>
                </a:lnTo>
                <a:lnTo>
                  <a:pt x="27187" y="224869"/>
                </a:lnTo>
                <a:lnTo>
                  <a:pt x="7175" y="186163"/>
                </a:lnTo>
                <a:lnTo>
                  <a:pt x="0" y="141549"/>
                </a:lnTo>
                <a:lnTo>
                  <a:pt x="7175" y="96655"/>
                </a:lnTo>
                <a:lnTo>
                  <a:pt x="27187" y="57779"/>
                </a:lnTo>
                <a:lnTo>
                  <a:pt x="57763" y="27195"/>
                </a:lnTo>
                <a:lnTo>
                  <a:pt x="96633" y="7177"/>
                </a:lnTo>
                <a:lnTo>
                  <a:pt x="141524" y="0"/>
                </a:lnTo>
                <a:lnTo>
                  <a:pt x="186150" y="7177"/>
                </a:lnTo>
                <a:lnTo>
                  <a:pt x="224863" y="27195"/>
                </a:lnTo>
                <a:lnTo>
                  <a:pt x="255364" y="57779"/>
                </a:lnTo>
                <a:lnTo>
                  <a:pt x="275351" y="96655"/>
                </a:lnTo>
                <a:lnTo>
                  <a:pt x="282524" y="141549"/>
                </a:lnTo>
                <a:lnTo>
                  <a:pt x="275351" y="186163"/>
                </a:lnTo>
                <a:lnTo>
                  <a:pt x="255364" y="224869"/>
                </a:lnTo>
                <a:lnTo>
                  <a:pt x="224863" y="255365"/>
                </a:lnTo>
                <a:lnTo>
                  <a:pt x="186150" y="275351"/>
                </a:lnTo>
                <a:lnTo>
                  <a:pt x="141524" y="282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520013" y="7147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292574"/>
                </a:moveTo>
                <a:lnTo>
                  <a:pt x="99788" y="285094"/>
                </a:lnTo>
                <a:lnTo>
                  <a:pt x="59702" y="264294"/>
                </a:lnTo>
                <a:lnTo>
                  <a:pt x="28121" y="232634"/>
                </a:lnTo>
                <a:lnTo>
                  <a:pt x="7427" y="192574"/>
                </a:lnTo>
                <a:lnTo>
                  <a:pt x="0" y="146574"/>
                </a:lnTo>
                <a:lnTo>
                  <a:pt x="7427" y="100303"/>
                </a:lnTo>
                <a:lnTo>
                  <a:pt x="28121" y="60074"/>
                </a:lnTo>
                <a:lnTo>
                  <a:pt x="59702" y="28323"/>
                </a:lnTo>
                <a:lnTo>
                  <a:pt x="99788" y="7486"/>
                </a:lnTo>
                <a:lnTo>
                  <a:pt x="145999" y="0"/>
                </a:lnTo>
                <a:lnTo>
                  <a:pt x="191999" y="7486"/>
                </a:lnTo>
                <a:lnTo>
                  <a:pt x="195822" y="9474"/>
                </a:lnTo>
                <a:lnTo>
                  <a:pt x="145999" y="9474"/>
                </a:lnTo>
                <a:lnTo>
                  <a:pt x="118399" y="12299"/>
                </a:lnTo>
                <a:lnTo>
                  <a:pt x="69450" y="32994"/>
                </a:lnTo>
                <a:lnTo>
                  <a:pt x="32433" y="69769"/>
                </a:lnTo>
                <a:lnTo>
                  <a:pt x="11745" y="118882"/>
                </a:lnTo>
                <a:lnTo>
                  <a:pt x="8924" y="146574"/>
                </a:lnTo>
                <a:lnTo>
                  <a:pt x="11745" y="173935"/>
                </a:lnTo>
                <a:lnTo>
                  <a:pt x="32433" y="222814"/>
                </a:lnTo>
                <a:lnTo>
                  <a:pt x="69450" y="259823"/>
                </a:lnTo>
                <a:lnTo>
                  <a:pt x="118399" y="280356"/>
                </a:lnTo>
                <a:lnTo>
                  <a:pt x="145999" y="283099"/>
                </a:lnTo>
                <a:lnTo>
                  <a:pt x="195842" y="283099"/>
                </a:lnTo>
                <a:lnTo>
                  <a:pt x="191999" y="285094"/>
                </a:lnTo>
                <a:lnTo>
                  <a:pt x="145999" y="292574"/>
                </a:lnTo>
                <a:close/>
              </a:path>
              <a:path w="292100" h="292734">
                <a:moveTo>
                  <a:pt x="195842" y="283099"/>
                </a:moveTo>
                <a:lnTo>
                  <a:pt x="145999" y="283099"/>
                </a:lnTo>
                <a:lnTo>
                  <a:pt x="173374" y="280356"/>
                </a:lnTo>
                <a:lnTo>
                  <a:pt x="199021" y="272440"/>
                </a:lnTo>
                <a:lnTo>
                  <a:pt x="242424" y="242974"/>
                </a:lnTo>
                <a:lnTo>
                  <a:pt x="271878" y="199574"/>
                </a:lnTo>
                <a:lnTo>
                  <a:pt x="282524" y="146574"/>
                </a:lnTo>
                <a:lnTo>
                  <a:pt x="279785" y="118882"/>
                </a:lnTo>
                <a:lnTo>
                  <a:pt x="259269" y="69769"/>
                </a:lnTo>
                <a:lnTo>
                  <a:pt x="222264" y="32994"/>
                </a:lnTo>
                <a:lnTo>
                  <a:pt x="173374" y="12299"/>
                </a:lnTo>
                <a:lnTo>
                  <a:pt x="145999" y="9474"/>
                </a:lnTo>
                <a:lnTo>
                  <a:pt x="195822" y="9474"/>
                </a:lnTo>
                <a:lnTo>
                  <a:pt x="232059" y="28323"/>
                </a:lnTo>
                <a:lnTo>
                  <a:pt x="263719" y="60074"/>
                </a:lnTo>
                <a:lnTo>
                  <a:pt x="284519" y="100303"/>
                </a:lnTo>
                <a:lnTo>
                  <a:pt x="291999" y="146574"/>
                </a:lnTo>
                <a:lnTo>
                  <a:pt x="284519" y="192574"/>
                </a:lnTo>
                <a:lnTo>
                  <a:pt x="263719" y="232634"/>
                </a:lnTo>
                <a:lnTo>
                  <a:pt x="232059" y="264294"/>
                </a:lnTo>
                <a:lnTo>
                  <a:pt x="195842" y="2830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581887" y="777167"/>
            <a:ext cx="167724" cy="16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65614" y="469460"/>
            <a:ext cx="500380" cy="499745"/>
          </a:xfrm>
          <a:custGeom>
            <a:avLst/>
            <a:gdLst/>
            <a:ahLst/>
            <a:cxnLst/>
            <a:rect l="l" t="t" r="r" b="b"/>
            <a:pathLst>
              <a:path w="500380" h="499744">
                <a:moveTo>
                  <a:pt x="249876" y="499217"/>
                </a:moveTo>
                <a:lnTo>
                  <a:pt x="204941" y="495194"/>
                </a:lnTo>
                <a:lnTo>
                  <a:pt x="162656" y="483597"/>
                </a:lnTo>
                <a:lnTo>
                  <a:pt x="123725" y="465135"/>
                </a:lnTo>
                <a:lnTo>
                  <a:pt x="88853" y="440516"/>
                </a:lnTo>
                <a:lnTo>
                  <a:pt x="58743" y="410447"/>
                </a:lnTo>
                <a:lnTo>
                  <a:pt x="34098" y="375638"/>
                </a:lnTo>
                <a:lnTo>
                  <a:pt x="15624" y="336796"/>
                </a:lnTo>
                <a:lnTo>
                  <a:pt x="4023" y="294630"/>
                </a:lnTo>
                <a:lnTo>
                  <a:pt x="0" y="249848"/>
                </a:lnTo>
                <a:lnTo>
                  <a:pt x="4023" y="204918"/>
                </a:lnTo>
                <a:lnTo>
                  <a:pt x="15624" y="162637"/>
                </a:lnTo>
                <a:lnTo>
                  <a:pt x="34098" y="123711"/>
                </a:lnTo>
                <a:lnTo>
                  <a:pt x="58743" y="88843"/>
                </a:lnTo>
                <a:lnTo>
                  <a:pt x="88853" y="58736"/>
                </a:lnTo>
                <a:lnTo>
                  <a:pt x="123725" y="34094"/>
                </a:lnTo>
                <a:lnTo>
                  <a:pt x="162656" y="15622"/>
                </a:lnTo>
                <a:lnTo>
                  <a:pt x="204941" y="4022"/>
                </a:lnTo>
                <a:lnTo>
                  <a:pt x="249876" y="0"/>
                </a:lnTo>
                <a:lnTo>
                  <a:pt x="294806" y="4022"/>
                </a:lnTo>
                <a:lnTo>
                  <a:pt x="337088" y="15622"/>
                </a:lnTo>
                <a:lnTo>
                  <a:pt x="376018" y="34094"/>
                </a:lnTo>
                <a:lnTo>
                  <a:pt x="410891" y="58736"/>
                </a:lnTo>
                <a:lnTo>
                  <a:pt x="441003" y="88843"/>
                </a:lnTo>
                <a:lnTo>
                  <a:pt x="465650" y="123711"/>
                </a:lnTo>
                <a:lnTo>
                  <a:pt x="484127" y="162637"/>
                </a:lnTo>
                <a:lnTo>
                  <a:pt x="495729" y="204918"/>
                </a:lnTo>
                <a:lnTo>
                  <a:pt x="499753" y="249848"/>
                </a:lnTo>
                <a:lnTo>
                  <a:pt x="495729" y="294630"/>
                </a:lnTo>
                <a:lnTo>
                  <a:pt x="484127" y="336796"/>
                </a:lnTo>
                <a:lnTo>
                  <a:pt x="465650" y="375638"/>
                </a:lnTo>
                <a:lnTo>
                  <a:pt x="441003" y="410447"/>
                </a:lnTo>
                <a:lnTo>
                  <a:pt x="410891" y="440516"/>
                </a:lnTo>
                <a:lnTo>
                  <a:pt x="376018" y="465135"/>
                </a:lnTo>
                <a:lnTo>
                  <a:pt x="337088" y="483597"/>
                </a:lnTo>
                <a:lnTo>
                  <a:pt x="294806" y="495194"/>
                </a:lnTo>
                <a:lnTo>
                  <a:pt x="249876" y="499217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61710" y="4650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80" y="507962"/>
                </a:moveTo>
                <a:lnTo>
                  <a:pt x="208200" y="503869"/>
                </a:lnTo>
                <a:lnTo>
                  <a:pt x="165284" y="492070"/>
                </a:lnTo>
                <a:lnTo>
                  <a:pt x="125754" y="473287"/>
                </a:lnTo>
                <a:lnTo>
                  <a:pt x="90330" y="448238"/>
                </a:lnTo>
                <a:lnTo>
                  <a:pt x="59731" y="417645"/>
                </a:lnTo>
                <a:lnTo>
                  <a:pt x="34679" y="382228"/>
                </a:lnTo>
                <a:lnTo>
                  <a:pt x="15893" y="342706"/>
                </a:lnTo>
                <a:lnTo>
                  <a:pt x="4093" y="299800"/>
                </a:lnTo>
                <a:lnTo>
                  <a:pt x="0" y="254231"/>
                </a:lnTo>
                <a:lnTo>
                  <a:pt x="4093" y="208513"/>
                </a:lnTo>
                <a:lnTo>
                  <a:pt x="15893" y="165491"/>
                </a:lnTo>
                <a:lnTo>
                  <a:pt x="34679" y="125882"/>
                </a:lnTo>
                <a:lnTo>
                  <a:pt x="59731" y="90402"/>
                </a:lnTo>
                <a:lnTo>
                  <a:pt x="90330" y="59767"/>
                </a:lnTo>
                <a:lnTo>
                  <a:pt x="125754" y="34693"/>
                </a:lnTo>
                <a:lnTo>
                  <a:pt x="165284" y="15896"/>
                </a:lnTo>
                <a:lnTo>
                  <a:pt x="208200" y="4093"/>
                </a:lnTo>
                <a:lnTo>
                  <a:pt x="253780" y="0"/>
                </a:lnTo>
                <a:lnTo>
                  <a:pt x="299355" y="4093"/>
                </a:lnTo>
                <a:lnTo>
                  <a:pt x="314520" y="8265"/>
                </a:lnTo>
                <a:lnTo>
                  <a:pt x="253780" y="8265"/>
                </a:lnTo>
                <a:lnTo>
                  <a:pt x="204164" y="13286"/>
                </a:lnTo>
                <a:lnTo>
                  <a:pt x="158059" y="27651"/>
                </a:lnTo>
                <a:lnTo>
                  <a:pt x="116424" y="50309"/>
                </a:lnTo>
                <a:lnTo>
                  <a:pt x="80217" y="80207"/>
                </a:lnTo>
                <a:lnTo>
                  <a:pt x="50103" y="116697"/>
                </a:lnTo>
                <a:lnTo>
                  <a:pt x="27466" y="158469"/>
                </a:lnTo>
                <a:lnTo>
                  <a:pt x="13217" y="204617"/>
                </a:lnTo>
                <a:lnTo>
                  <a:pt x="8265" y="254231"/>
                </a:lnTo>
                <a:lnTo>
                  <a:pt x="13217" y="303627"/>
                </a:lnTo>
                <a:lnTo>
                  <a:pt x="27466" y="349743"/>
                </a:lnTo>
                <a:lnTo>
                  <a:pt x="50103" y="391484"/>
                </a:lnTo>
                <a:lnTo>
                  <a:pt x="80217" y="427754"/>
                </a:lnTo>
                <a:lnTo>
                  <a:pt x="116424" y="457864"/>
                </a:lnTo>
                <a:lnTo>
                  <a:pt x="158059" y="480498"/>
                </a:lnTo>
                <a:lnTo>
                  <a:pt x="204164" y="494745"/>
                </a:lnTo>
                <a:lnTo>
                  <a:pt x="253780" y="499697"/>
                </a:lnTo>
                <a:lnTo>
                  <a:pt x="314529" y="499697"/>
                </a:lnTo>
                <a:lnTo>
                  <a:pt x="299355" y="503869"/>
                </a:lnTo>
                <a:lnTo>
                  <a:pt x="253780" y="507962"/>
                </a:lnTo>
                <a:close/>
              </a:path>
              <a:path w="508000" h="508000">
                <a:moveTo>
                  <a:pt x="314529" y="499697"/>
                </a:moveTo>
                <a:lnTo>
                  <a:pt x="253780" y="499697"/>
                </a:lnTo>
                <a:lnTo>
                  <a:pt x="303391" y="494745"/>
                </a:lnTo>
                <a:lnTo>
                  <a:pt x="349543" y="480498"/>
                </a:lnTo>
                <a:lnTo>
                  <a:pt x="391318" y="457864"/>
                </a:lnTo>
                <a:lnTo>
                  <a:pt x="427802" y="427754"/>
                </a:lnTo>
                <a:lnTo>
                  <a:pt x="457714" y="391484"/>
                </a:lnTo>
                <a:lnTo>
                  <a:pt x="480373" y="349743"/>
                </a:lnTo>
                <a:lnTo>
                  <a:pt x="494734" y="303627"/>
                </a:lnTo>
                <a:lnTo>
                  <a:pt x="499754" y="254231"/>
                </a:lnTo>
                <a:lnTo>
                  <a:pt x="494734" y="204617"/>
                </a:lnTo>
                <a:lnTo>
                  <a:pt x="480373" y="158469"/>
                </a:lnTo>
                <a:lnTo>
                  <a:pt x="457714" y="116697"/>
                </a:lnTo>
                <a:lnTo>
                  <a:pt x="427802" y="80207"/>
                </a:lnTo>
                <a:lnTo>
                  <a:pt x="391318" y="50309"/>
                </a:lnTo>
                <a:lnTo>
                  <a:pt x="349543" y="27651"/>
                </a:lnTo>
                <a:lnTo>
                  <a:pt x="303391" y="13286"/>
                </a:lnTo>
                <a:lnTo>
                  <a:pt x="253780" y="8265"/>
                </a:lnTo>
                <a:lnTo>
                  <a:pt x="314520" y="8265"/>
                </a:lnTo>
                <a:lnTo>
                  <a:pt x="381791" y="34693"/>
                </a:lnTo>
                <a:lnTo>
                  <a:pt x="417213" y="59767"/>
                </a:lnTo>
                <a:lnTo>
                  <a:pt x="447810" y="90402"/>
                </a:lnTo>
                <a:lnTo>
                  <a:pt x="472861" y="125882"/>
                </a:lnTo>
                <a:lnTo>
                  <a:pt x="491647" y="165491"/>
                </a:lnTo>
                <a:lnTo>
                  <a:pt x="503446" y="208513"/>
                </a:lnTo>
                <a:lnTo>
                  <a:pt x="507540" y="254231"/>
                </a:lnTo>
                <a:lnTo>
                  <a:pt x="503446" y="299800"/>
                </a:lnTo>
                <a:lnTo>
                  <a:pt x="491647" y="342706"/>
                </a:lnTo>
                <a:lnTo>
                  <a:pt x="472861" y="382228"/>
                </a:lnTo>
                <a:lnTo>
                  <a:pt x="447810" y="417645"/>
                </a:lnTo>
                <a:lnTo>
                  <a:pt x="417213" y="448238"/>
                </a:lnTo>
                <a:lnTo>
                  <a:pt x="381791" y="473287"/>
                </a:lnTo>
                <a:lnTo>
                  <a:pt x="342265" y="492070"/>
                </a:lnTo>
                <a:lnTo>
                  <a:pt x="314529" y="499697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8798" y="532636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186693" y="372842"/>
                </a:moveTo>
                <a:lnTo>
                  <a:pt x="137074" y="366208"/>
                </a:lnTo>
                <a:lnTo>
                  <a:pt x="92480" y="347474"/>
                </a:lnTo>
                <a:lnTo>
                  <a:pt x="54693" y="318397"/>
                </a:lnTo>
                <a:lnTo>
                  <a:pt x="25496" y="280734"/>
                </a:lnTo>
                <a:lnTo>
                  <a:pt x="6671" y="236240"/>
                </a:lnTo>
                <a:lnTo>
                  <a:pt x="0" y="186672"/>
                </a:lnTo>
                <a:lnTo>
                  <a:pt x="6671" y="137059"/>
                </a:lnTo>
                <a:lnTo>
                  <a:pt x="25496" y="92470"/>
                </a:lnTo>
                <a:lnTo>
                  <a:pt x="54693" y="54687"/>
                </a:lnTo>
                <a:lnTo>
                  <a:pt x="92480" y="25493"/>
                </a:lnTo>
                <a:lnTo>
                  <a:pt x="137074" y="6670"/>
                </a:lnTo>
                <a:lnTo>
                  <a:pt x="186693" y="0"/>
                </a:lnTo>
                <a:lnTo>
                  <a:pt x="236303" y="6670"/>
                </a:lnTo>
                <a:lnTo>
                  <a:pt x="280890" y="25493"/>
                </a:lnTo>
                <a:lnTo>
                  <a:pt x="318673" y="54687"/>
                </a:lnTo>
                <a:lnTo>
                  <a:pt x="347869" y="92470"/>
                </a:lnTo>
                <a:lnTo>
                  <a:pt x="366694" y="137059"/>
                </a:lnTo>
                <a:lnTo>
                  <a:pt x="373365" y="186672"/>
                </a:lnTo>
                <a:lnTo>
                  <a:pt x="366694" y="236240"/>
                </a:lnTo>
                <a:lnTo>
                  <a:pt x="347869" y="280734"/>
                </a:lnTo>
                <a:lnTo>
                  <a:pt x="318673" y="318397"/>
                </a:lnTo>
                <a:lnTo>
                  <a:pt x="280890" y="347474"/>
                </a:lnTo>
                <a:lnTo>
                  <a:pt x="236303" y="366208"/>
                </a:lnTo>
                <a:lnTo>
                  <a:pt x="186693" y="372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24916" y="528275"/>
            <a:ext cx="381635" cy="381635"/>
          </a:xfrm>
          <a:custGeom>
            <a:avLst/>
            <a:gdLst/>
            <a:ahLst/>
            <a:cxnLst/>
            <a:rect l="l" t="t" r="r" b="b"/>
            <a:pathLst>
              <a:path w="381634" h="381634">
                <a:moveTo>
                  <a:pt x="190575" y="381587"/>
                </a:moveTo>
                <a:lnTo>
                  <a:pt x="146953" y="376541"/>
                </a:lnTo>
                <a:lnTo>
                  <a:pt x="106868" y="362174"/>
                </a:lnTo>
                <a:lnTo>
                  <a:pt x="71479" y="339643"/>
                </a:lnTo>
                <a:lnTo>
                  <a:pt x="41941" y="310106"/>
                </a:lnTo>
                <a:lnTo>
                  <a:pt x="19411" y="274721"/>
                </a:lnTo>
                <a:lnTo>
                  <a:pt x="5045" y="234644"/>
                </a:lnTo>
                <a:lnTo>
                  <a:pt x="0" y="191033"/>
                </a:lnTo>
                <a:lnTo>
                  <a:pt x="5045" y="147238"/>
                </a:lnTo>
                <a:lnTo>
                  <a:pt x="19411" y="107031"/>
                </a:lnTo>
                <a:lnTo>
                  <a:pt x="41941" y="71561"/>
                </a:lnTo>
                <a:lnTo>
                  <a:pt x="71479" y="41974"/>
                </a:lnTo>
                <a:lnTo>
                  <a:pt x="106868" y="19420"/>
                </a:lnTo>
                <a:lnTo>
                  <a:pt x="146953" y="5046"/>
                </a:lnTo>
                <a:lnTo>
                  <a:pt x="190575" y="0"/>
                </a:lnTo>
                <a:lnTo>
                  <a:pt x="234348" y="5046"/>
                </a:lnTo>
                <a:lnTo>
                  <a:pt x="243335" y="8265"/>
                </a:lnTo>
                <a:lnTo>
                  <a:pt x="190575" y="8265"/>
                </a:lnTo>
                <a:lnTo>
                  <a:pt x="153754" y="11970"/>
                </a:lnTo>
                <a:lnTo>
                  <a:pt x="88701" y="39434"/>
                </a:lnTo>
                <a:lnTo>
                  <a:pt x="39439" y="88769"/>
                </a:lnTo>
                <a:lnTo>
                  <a:pt x="11972" y="154151"/>
                </a:lnTo>
                <a:lnTo>
                  <a:pt x="8265" y="191033"/>
                </a:lnTo>
                <a:lnTo>
                  <a:pt x="11972" y="227635"/>
                </a:lnTo>
                <a:lnTo>
                  <a:pt x="39439" y="292816"/>
                </a:lnTo>
                <a:lnTo>
                  <a:pt x="88701" y="342143"/>
                </a:lnTo>
                <a:lnTo>
                  <a:pt x="153754" y="369613"/>
                </a:lnTo>
                <a:lnTo>
                  <a:pt x="190575" y="373322"/>
                </a:lnTo>
                <a:lnTo>
                  <a:pt x="243341" y="373322"/>
                </a:lnTo>
                <a:lnTo>
                  <a:pt x="234348" y="376541"/>
                </a:lnTo>
                <a:lnTo>
                  <a:pt x="190575" y="381587"/>
                </a:lnTo>
                <a:close/>
              </a:path>
              <a:path w="381634" h="381634">
                <a:moveTo>
                  <a:pt x="243341" y="373322"/>
                </a:moveTo>
                <a:lnTo>
                  <a:pt x="190575" y="373322"/>
                </a:lnTo>
                <a:lnTo>
                  <a:pt x="227459" y="369613"/>
                </a:lnTo>
                <a:lnTo>
                  <a:pt x="261790" y="358976"/>
                </a:lnTo>
                <a:lnTo>
                  <a:pt x="319887" y="319850"/>
                </a:lnTo>
                <a:lnTo>
                  <a:pt x="359025" y="261820"/>
                </a:lnTo>
                <a:lnTo>
                  <a:pt x="373365" y="191033"/>
                </a:lnTo>
                <a:lnTo>
                  <a:pt x="369658" y="154151"/>
                </a:lnTo>
                <a:lnTo>
                  <a:pt x="342191" y="88769"/>
                </a:lnTo>
                <a:lnTo>
                  <a:pt x="292842" y="39434"/>
                </a:lnTo>
                <a:lnTo>
                  <a:pt x="227459" y="11970"/>
                </a:lnTo>
                <a:lnTo>
                  <a:pt x="190575" y="8265"/>
                </a:lnTo>
                <a:lnTo>
                  <a:pt x="243335" y="8265"/>
                </a:lnTo>
                <a:lnTo>
                  <a:pt x="309864" y="41974"/>
                </a:lnTo>
                <a:lnTo>
                  <a:pt x="339347" y="71561"/>
                </a:lnTo>
                <a:lnTo>
                  <a:pt x="361806" y="107031"/>
                </a:lnTo>
                <a:lnTo>
                  <a:pt x="376110" y="147238"/>
                </a:lnTo>
                <a:lnTo>
                  <a:pt x="381129" y="191033"/>
                </a:lnTo>
                <a:lnTo>
                  <a:pt x="376110" y="234644"/>
                </a:lnTo>
                <a:lnTo>
                  <a:pt x="361806" y="274721"/>
                </a:lnTo>
                <a:lnTo>
                  <a:pt x="339347" y="310106"/>
                </a:lnTo>
                <a:lnTo>
                  <a:pt x="309864" y="339643"/>
                </a:lnTo>
                <a:lnTo>
                  <a:pt x="274487" y="362174"/>
                </a:lnTo>
                <a:lnTo>
                  <a:pt x="243341" y="37332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93465" y="597295"/>
            <a:ext cx="244031" cy="243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83526" y="1040024"/>
            <a:ext cx="6779259" cy="814705"/>
          </a:xfrm>
          <a:custGeom>
            <a:avLst/>
            <a:gdLst/>
            <a:ahLst/>
            <a:cxnLst/>
            <a:rect l="l" t="t" r="r" b="b"/>
            <a:pathLst>
              <a:path w="6779259" h="814705">
                <a:moveTo>
                  <a:pt x="0" y="135702"/>
                </a:moveTo>
                <a:lnTo>
                  <a:pt x="6918" y="92810"/>
                </a:lnTo>
                <a:lnTo>
                  <a:pt x="26182" y="55558"/>
                </a:lnTo>
                <a:lnTo>
                  <a:pt x="55558" y="26182"/>
                </a:lnTo>
                <a:lnTo>
                  <a:pt x="92810" y="6918"/>
                </a:lnTo>
                <a:lnTo>
                  <a:pt x="135702" y="0"/>
                </a:lnTo>
                <a:lnTo>
                  <a:pt x="6643097" y="0"/>
                </a:lnTo>
                <a:lnTo>
                  <a:pt x="6695028" y="10329"/>
                </a:lnTo>
                <a:lnTo>
                  <a:pt x="6739053" y="39746"/>
                </a:lnTo>
                <a:lnTo>
                  <a:pt x="6768470" y="83771"/>
                </a:lnTo>
                <a:lnTo>
                  <a:pt x="6778799" y="135702"/>
                </a:lnTo>
                <a:lnTo>
                  <a:pt x="6778799" y="678497"/>
                </a:lnTo>
                <a:lnTo>
                  <a:pt x="6771881" y="721389"/>
                </a:lnTo>
                <a:lnTo>
                  <a:pt x="6752616" y="758641"/>
                </a:lnTo>
                <a:lnTo>
                  <a:pt x="6723241" y="788017"/>
                </a:lnTo>
                <a:lnTo>
                  <a:pt x="6685989" y="807281"/>
                </a:lnTo>
                <a:lnTo>
                  <a:pt x="6643097" y="814199"/>
                </a:lnTo>
                <a:lnTo>
                  <a:pt x="135702" y="814199"/>
                </a:lnTo>
                <a:lnTo>
                  <a:pt x="92810" y="807281"/>
                </a:lnTo>
                <a:lnTo>
                  <a:pt x="55558" y="788017"/>
                </a:lnTo>
                <a:lnTo>
                  <a:pt x="26182" y="758641"/>
                </a:lnTo>
                <a:lnTo>
                  <a:pt x="6918" y="721389"/>
                </a:lnTo>
                <a:lnTo>
                  <a:pt x="0" y="678497"/>
                </a:lnTo>
                <a:lnTo>
                  <a:pt x="0" y="135702"/>
                </a:lnTo>
                <a:close/>
              </a:path>
            </a:pathLst>
          </a:custGeom>
          <a:ln w="28574">
            <a:solidFill>
              <a:srgbClr val="FF80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183524" y="2179049"/>
            <a:ext cx="6779259" cy="748665"/>
          </a:xfrm>
          <a:custGeom>
            <a:avLst/>
            <a:gdLst/>
            <a:ahLst/>
            <a:cxnLst/>
            <a:rect l="l" t="t" r="r" b="b"/>
            <a:pathLst>
              <a:path w="6779259" h="748664">
                <a:moveTo>
                  <a:pt x="0" y="124752"/>
                </a:moveTo>
                <a:lnTo>
                  <a:pt x="9803" y="76193"/>
                </a:lnTo>
                <a:lnTo>
                  <a:pt x="36539" y="36539"/>
                </a:lnTo>
                <a:lnTo>
                  <a:pt x="76193" y="9803"/>
                </a:lnTo>
                <a:lnTo>
                  <a:pt x="124752" y="0"/>
                </a:lnTo>
                <a:lnTo>
                  <a:pt x="6654047" y="0"/>
                </a:lnTo>
                <a:lnTo>
                  <a:pt x="6701787" y="9496"/>
                </a:lnTo>
                <a:lnTo>
                  <a:pt x="6742260" y="36538"/>
                </a:lnTo>
                <a:lnTo>
                  <a:pt x="6769303" y="77011"/>
                </a:lnTo>
                <a:lnTo>
                  <a:pt x="6778799" y="124752"/>
                </a:lnTo>
                <a:lnTo>
                  <a:pt x="6778799" y="623747"/>
                </a:lnTo>
                <a:lnTo>
                  <a:pt x="6768996" y="672306"/>
                </a:lnTo>
                <a:lnTo>
                  <a:pt x="6742260" y="711960"/>
                </a:lnTo>
                <a:lnTo>
                  <a:pt x="6702606" y="738696"/>
                </a:lnTo>
                <a:lnTo>
                  <a:pt x="6654047" y="748499"/>
                </a:lnTo>
                <a:lnTo>
                  <a:pt x="124752" y="748499"/>
                </a:lnTo>
                <a:lnTo>
                  <a:pt x="76193" y="738696"/>
                </a:lnTo>
                <a:lnTo>
                  <a:pt x="36539" y="711960"/>
                </a:lnTo>
                <a:lnTo>
                  <a:pt x="9803" y="672306"/>
                </a:lnTo>
                <a:lnTo>
                  <a:pt x="0" y="623747"/>
                </a:lnTo>
                <a:lnTo>
                  <a:pt x="0" y="124752"/>
                </a:lnTo>
                <a:close/>
              </a:path>
            </a:pathLst>
          </a:custGeom>
          <a:ln w="28574">
            <a:solidFill>
              <a:srgbClr val="FF80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183527" y="3257524"/>
            <a:ext cx="6779259" cy="748665"/>
          </a:xfrm>
          <a:custGeom>
            <a:avLst/>
            <a:gdLst/>
            <a:ahLst/>
            <a:cxnLst/>
            <a:rect l="l" t="t" r="r" b="b"/>
            <a:pathLst>
              <a:path w="6779259" h="748664">
                <a:moveTo>
                  <a:pt x="0" y="124752"/>
                </a:moveTo>
                <a:lnTo>
                  <a:pt x="9803" y="76193"/>
                </a:lnTo>
                <a:lnTo>
                  <a:pt x="36539" y="36539"/>
                </a:lnTo>
                <a:lnTo>
                  <a:pt x="76193" y="9803"/>
                </a:lnTo>
                <a:lnTo>
                  <a:pt x="124752" y="0"/>
                </a:lnTo>
                <a:lnTo>
                  <a:pt x="6654047" y="0"/>
                </a:lnTo>
                <a:lnTo>
                  <a:pt x="6701788" y="9496"/>
                </a:lnTo>
                <a:lnTo>
                  <a:pt x="6742261" y="36538"/>
                </a:lnTo>
                <a:lnTo>
                  <a:pt x="6769304" y="77011"/>
                </a:lnTo>
                <a:lnTo>
                  <a:pt x="6778800" y="124752"/>
                </a:lnTo>
                <a:lnTo>
                  <a:pt x="6778800" y="623747"/>
                </a:lnTo>
                <a:lnTo>
                  <a:pt x="6768996" y="672306"/>
                </a:lnTo>
                <a:lnTo>
                  <a:pt x="6742261" y="711960"/>
                </a:lnTo>
                <a:lnTo>
                  <a:pt x="6702606" y="738696"/>
                </a:lnTo>
                <a:lnTo>
                  <a:pt x="6654047" y="748499"/>
                </a:lnTo>
                <a:lnTo>
                  <a:pt x="124752" y="748499"/>
                </a:lnTo>
                <a:lnTo>
                  <a:pt x="76193" y="738696"/>
                </a:lnTo>
                <a:lnTo>
                  <a:pt x="36539" y="711960"/>
                </a:lnTo>
                <a:lnTo>
                  <a:pt x="9803" y="672306"/>
                </a:lnTo>
                <a:lnTo>
                  <a:pt x="0" y="623747"/>
                </a:lnTo>
                <a:lnTo>
                  <a:pt x="0" y="124752"/>
                </a:lnTo>
                <a:close/>
              </a:path>
            </a:pathLst>
          </a:custGeom>
          <a:ln w="28574">
            <a:solidFill>
              <a:srgbClr val="FF80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275" y="2664299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0"/>
                </a:moveTo>
                <a:lnTo>
                  <a:pt x="0" y="24791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133825" y="42972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286424" y="572299"/>
                </a:moveTo>
                <a:lnTo>
                  <a:pt x="239950" y="568553"/>
                </a:lnTo>
                <a:lnTo>
                  <a:pt x="195868" y="557706"/>
                </a:lnTo>
                <a:lnTo>
                  <a:pt x="154768" y="540346"/>
                </a:lnTo>
                <a:lnTo>
                  <a:pt x="117239" y="517061"/>
                </a:lnTo>
                <a:lnTo>
                  <a:pt x="83868" y="488440"/>
                </a:lnTo>
                <a:lnTo>
                  <a:pt x="55245" y="455071"/>
                </a:lnTo>
                <a:lnTo>
                  <a:pt x="31958" y="417542"/>
                </a:lnTo>
                <a:lnTo>
                  <a:pt x="14596" y="376440"/>
                </a:lnTo>
                <a:lnTo>
                  <a:pt x="3747" y="332355"/>
                </a:lnTo>
                <a:lnTo>
                  <a:pt x="0" y="285874"/>
                </a:lnTo>
                <a:lnTo>
                  <a:pt x="3747" y="239549"/>
                </a:lnTo>
                <a:lnTo>
                  <a:pt x="14596" y="195587"/>
                </a:lnTo>
                <a:lnTo>
                  <a:pt x="31958" y="154580"/>
                </a:lnTo>
                <a:lnTo>
                  <a:pt x="55245" y="117120"/>
                </a:lnTo>
                <a:lnTo>
                  <a:pt x="83868" y="83799"/>
                </a:lnTo>
                <a:lnTo>
                  <a:pt x="117239" y="55210"/>
                </a:lnTo>
                <a:lnTo>
                  <a:pt x="154768" y="31943"/>
                </a:lnTo>
                <a:lnTo>
                  <a:pt x="195868" y="14591"/>
                </a:lnTo>
                <a:lnTo>
                  <a:pt x="239950" y="3746"/>
                </a:lnTo>
                <a:lnTo>
                  <a:pt x="286424" y="0"/>
                </a:lnTo>
                <a:lnTo>
                  <a:pt x="332905" y="3746"/>
                </a:lnTo>
                <a:lnTo>
                  <a:pt x="376990" y="14591"/>
                </a:lnTo>
                <a:lnTo>
                  <a:pt x="418092" y="31943"/>
                </a:lnTo>
                <a:lnTo>
                  <a:pt x="455621" y="55210"/>
                </a:lnTo>
                <a:lnTo>
                  <a:pt x="488990" y="83799"/>
                </a:lnTo>
                <a:lnTo>
                  <a:pt x="517611" y="117120"/>
                </a:lnTo>
                <a:lnTo>
                  <a:pt x="540896" y="154580"/>
                </a:lnTo>
                <a:lnTo>
                  <a:pt x="558256" y="195587"/>
                </a:lnTo>
                <a:lnTo>
                  <a:pt x="569103" y="239549"/>
                </a:lnTo>
                <a:lnTo>
                  <a:pt x="572849" y="285874"/>
                </a:lnTo>
                <a:lnTo>
                  <a:pt x="569103" y="332355"/>
                </a:lnTo>
                <a:lnTo>
                  <a:pt x="558256" y="376440"/>
                </a:lnTo>
                <a:lnTo>
                  <a:pt x="540896" y="417542"/>
                </a:lnTo>
                <a:lnTo>
                  <a:pt x="517611" y="455071"/>
                </a:lnTo>
                <a:lnTo>
                  <a:pt x="488990" y="488440"/>
                </a:lnTo>
                <a:lnTo>
                  <a:pt x="455621" y="517061"/>
                </a:lnTo>
                <a:lnTo>
                  <a:pt x="418092" y="540346"/>
                </a:lnTo>
                <a:lnTo>
                  <a:pt x="376990" y="557706"/>
                </a:lnTo>
                <a:lnTo>
                  <a:pt x="332905" y="568553"/>
                </a:lnTo>
                <a:lnTo>
                  <a:pt x="286424" y="572299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29375" y="4292200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5" h="582929">
                <a:moveTo>
                  <a:pt x="290874" y="582324"/>
                </a:moveTo>
                <a:lnTo>
                  <a:pt x="243735" y="578512"/>
                </a:lnTo>
                <a:lnTo>
                  <a:pt x="199001" y="567474"/>
                </a:lnTo>
                <a:lnTo>
                  <a:pt x="157276" y="549810"/>
                </a:lnTo>
                <a:lnTo>
                  <a:pt x="119161" y="526116"/>
                </a:lnTo>
                <a:lnTo>
                  <a:pt x="85259" y="496993"/>
                </a:lnTo>
                <a:lnTo>
                  <a:pt x="56171" y="463038"/>
                </a:lnTo>
                <a:lnTo>
                  <a:pt x="32499" y="424851"/>
                </a:lnTo>
                <a:lnTo>
                  <a:pt x="14845" y="383028"/>
                </a:lnTo>
                <a:lnTo>
                  <a:pt x="3811" y="338170"/>
                </a:lnTo>
                <a:lnTo>
                  <a:pt x="0" y="290874"/>
                </a:lnTo>
                <a:lnTo>
                  <a:pt x="3811" y="243735"/>
                </a:lnTo>
                <a:lnTo>
                  <a:pt x="14845" y="199001"/>
                </a:lnTo>
                <a:lnTo>
                  <a:pt x="32499" y="157276"/>
                </a:lnTo>
                <a:lnTo>
                  <a:pt x="56171" y="119161"/>
                </a:lnTo>
                <a:lnTo>
                  <a:pt x="85259" y="85259"/>
                </a:lnTo>
                <a:lnTo>
                  <a:pt x="119161" y="56171"/>
                </a:lnTo>
                <a:lnTo>
                  <a:pt x="157276" y="32499"/>
                </a:lnTo>
                <a:lnTo>
                  <a:pt x="199001" y="14845"/>
                </a:lnTo>
                <a:lnTo>
                  <a:pt x="243735" y="3811"/>
                </a:lnTo>
                <a:lnTo>
                  <a:pt x="290874" y="0"/>
                </a:lnTo>
                <a:lnTo>
                  <a:pt x="338021" y="3811"/>
                </a:lnTo>
                <a:lnTo>
                  <a:pt x="360985" y="9474"/>
                </a:lnTo>
                <a:lnTo>
                  <a:pt x="290874" y="9474"/>
                </a:lnTo>
                <a:lnTo>
                  <a:pt x="234007" y="15151"/>
                </a:lnTo>
                <a:lnTo>
                  <a:pt x="181106" y="31484"/>
                </a:lnTo>
                <a:lnTo>
                  <a:pt x="133220" y="57431"/>
                </a:lnTo>
                <a:lnTo>
                  <a:pt x="91399" y="91949"/>
                </a:lnTo>
                <a:lnTo>
                  <a:pt x="57113" y="133529"/>
                </a:lnTo>
                <a:lnTo>
                  <a:pt x="31140" y="181381"/>
                </a:lnTo>
                <a:lnTo>
                  <a:pt x="14678" y="234248"/>
                </a:lnTo>
                <a:lnTo>
                  <a:pt x="8924" y="290874"/>
                </a:lnTo>
                <a:lnTo>
                  <a:pt x="14678" y="347753"/>
                </a:lnTo>
                <a:lnTo>
                  <a:pt x="31140" y="400656"/>
                </a:lnTo>
                <a:lnTo>
                  <a:pt x="57113" y="448543"/>
                </a:lnTo>
                <a:lnTo>
                  <a:pt x="91399" y="490374"/>
                </a:lnTo>
                <a:lnTo>
                  <a:pt x="133220" y="524650"/>
                </a:lnTo>
                <a:lnTo>
                  <a:pt x="181106" y="550624"/>
                </a:lnTo>
                <a:lnTo>
                  <a:pt x="234007" y="567092"/>
                </a:lnTo>
                <a:lnTo>
                  <a:pt x="290874" y="572849"/>
                </a:lnTo>
                <a:lnTo>
                  <a:pt x="360974" y="572849"/>
                </a:lnTo>
                <a:lnTo>
                  <a:pt x="338021" y="578512"/>
                </a:lnTo>
                <a:lnTo>
                  <a:pt x="290874" y="582324"/>
                </a:lnTo>
                <a:close/>
              </a:path>
              <a:path w="582295" h="582929">
                <a:moveTo>
                  <a:pt x="360974" y="572849"/>
                </a:moveTo>
                <a:lnTo>
                  <a:pt x="290874" y="572849"/>
                </a:lnTo>
                <a:lnTo>
                  <a:pt x="347748" y="567092"/>
                </a:lnTo>
                <a:lnTo>
                  <a:pt x="400596" y="550624"/>
                </a:lnTo>
                <a:lnTo>
                  <a:pt x="448322" y="524650"/>
                </a:lnTo>
                <a:lnTo>
                  <a:pt x="489824" y="490374"/>
                </a:lnTo>
                <a:lnTo>
                  <a:pt x="524343" y="448543"/>
                </a:lnTo>
                <a:lnTo>
                  <a:pt x="550290" y="400656"/>
                </a:lnTo>
                <a:lnTo>
                  <a:pt x="566623" y="347753"/>
                </a:lnTo>
                <a:lnTo>
                  <a:pt x="572299" y="290874"/>
                </a:lnTo>
                <a:lnTo>
                  <a:pt x="566623" y="234248"/>
                </a:lnTo>
                <a:lnTo>
                  <a:pt x="550290" y="181381"/>
                </a:lnTo>
                <a:lnTo>
                  <a:pt x="524343" y="133529"/>
                </a:lnTo>
                <a:lnTo>
                  <a:pt x="489824" y="91949"/>
                </a:lnTo>
                <a:lnTo>
                  <a:pt x="448322" y="57431"/>
                </a:lnTo>
                <a:lnTo>
                  <a:pt x="400596" y="31484"/>
                </a:lnTo>
                <a:lnTo>
                  <a:pt x="347748" y="15151"/>
                </a:lnTo>
                <a:lnTo>
                  <a:pt x="290874" y="9474"/>
                </a:lnTo>
                <a:lnTo>
                  <a:pt x="360985" y="9474"/>
                </a:lnTo>
                <a:lnTo>
                  <a:pt x="424489" y="32499"/>
                </a:lnTo>
                <a:lnTo>
                  <a:pt x="462607" y="56171"/>
                </a:lnTo>
                <a:lnTo>
                  <a:pt x="496512" y="85259"/>
                </a:lnTo>
                <a:lnTo>
                  <a:pt x="525602" y="119161"/>
                </a:lnTo>
                <a:lnTo>
                  <a:pt x="549275" y="157276"/>
                </a:lnTo>
                <a:lnTo>
                  <a:pt x="566929" y="199001"/>
                </a:lnTo>
                <a:lnTo>
                  <a:pt x="577963" y="243735"/>
                </a:lnTo>
                <a:lnTo>
                  <a:pt x="581774" y="290874"/>
                </a:lnTo>
                <a:lnTo>
                  <a:pt x="577963" y="338170"/>
                </a:lnTo>
                <a:lnTo>
                  <a:pt x="566929" y="383028"/>
                </a:lnTo>
                <a:lnTo>
                  <a:pt x="549275" y="424851"/>
                </a:lnTo>
                <a:lnTo>
                  <a:pt x="525602" y="463038"/>
                </a:lnTo>
                <a:lnTo>
                  <a:pt x="496512" y="496993"/>
                </a:lnTo>
                <a:lnTo>
                  <a:pt x="462607" y="526116"/>
                </a:lnTo>
                <a:lnTo>
                  <a:pt x="424489" y="549810"/>
                </a:lnTo>
                <a:lnTo>
                  <a:pt x="382760" y="567474"/>
                </a:lnTo>
                <a:lnTo>
                  <a:pt x="360974" y="57284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206275" y="4369649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89">
                <a:moveTo>
                  <a:pt x="213974" y="427424"/>
                </a:moveTo>
                <a:lnTo>
                  <a:pt x="164928" y="421771"/>
                </a:lnTo>
                <a:lnTo>
                  <a:pt x="119896" y="405666"/>
                </a:lnTo>
                <a:lnTo>
                  <a:pt x="80165" y="380399"/>
                </a:lnTo>
                <a:lnTo>
                  <a:pt x="47023" y="347254"/>
                </a:lnTo>
                <a:lnTo>
                  <a:pt x="21757" y="307519"/>
                </a:lnTo>
                <a:lnTo>
                  <a:pt x="5653" y="262480"/>
                </a:lnTo>
                <a:lnTo>
                  <a:pt x="0" y="213424"/>
                </a:lnTo>
                <a:lnTo>
                  <a:pt x="5653" y="164408"/>
                </a:lnTo>
                <a:lnTo>
                  <a:pt x="21757" y="119455"/>
                </a:lnTo>
                <a:lnTo>
                  <a:pt x="47023" y="79832"/>
                </a:lnTo>
                <a:lnTo>
                  <a:pt x="80165" y="46807"/>
                </a:lnTo>
                <a:lnTo>
                  <a:pt x="119896" y="21648"/>
                </a:lnTo>
                <a:lnTo>
                  <a:pt x="164928" y="5623"/>
                </a:lnTo>
                <a:lnTo>
                  <a:pt x="213974" y="0"/>
                </a:lnTo>
                <a:lnTo>
                  <a:pt x="263030" y="5623"/>
                </a:lnTo>
                <a:lnTo>
                  <a:pt x="308069" y="21648"/>
                </a:lnTo>
                <a:lnTo>
                  <a:pt x="347804" y="46807"/>
                </a:lnTo>
                <a:lnTo>
                  <a:pt x="380949" y="79832"/>
                </a:lnTo>
                <a:lnTo>
                  <a:pt x="406216" y="119455"/>
                </a:lnTo>
                <a:lnTo>
                  <a:pt x="422321" y="164408"/>
                </a:lnTo>
                <a:lnTo>
                  <a:pt x="427974" y="213424"/>
                </a:lnTo>
                <a:lnTo>
                  <a:pt x="422321" y="262480"/>
                </a:lnTo>
                <a:lnTo>
                  <a:pt x="406216" y="307519"/>
                </a:lnTo>
                <a:lnTo>
                  <a:pt x="380949" y="347254"/>
                </a:lnTo>
                <a:lnTo>
                  <a:pt x="347804" y="380399"/>
                </a:lnTo>
                <a:lnTo>
                  <a:pt x="308069" y="405666"/>
                </a:lnTo>
                <a:lnTo>
                  <a:pt x="263030" y="421771"/>
                </a:lnTo>
                <a:lnTo>
                  <a:pt x="213974" y="427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201824" y="4364625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79" h="437514">
                <a:moveTo>
                  <a:pt x="218424" y="437449"/>
                </a:moveTo>
                <a:lnTo>
                  <a:pt x="168250" y="431664"/>
                </a:lnTo>
                <a:lnTo>
                  <a:pt x="122239" y="415186"/>
                </a:lnTo>
                <a:lnTo>
                  <a:pt x="81688" y="389330"/>
                </a:lnTo>
                <a:lnTo>
                  <a:pt x="47893" y="355412"/>
                </a:lnTo>
                <a:lnTo>
                  <a:pt x="22149" y="314749"/>
                </a:lnTo>
                <a:lnTo>
                  <a:pt x="5753" y="268656"/>
                </a:lnTo>
                <a:lnTo>
                  <a:pt x="0" y="218449"/>
                </a:lnTo>
                <a:lnTo>
                  <a:pt x="5753" y="168454"/>
                </a:lnTo>
                <a:lnTo>
                  <a:pt x="22149" y="122510"/>
                </a:lnTo>
                <a:lnTo>
                  <a:pt x="47893" y="81945"/>
                </a:lnTo>
                <a:lnTo>
                  <a:pt x="81688" y="48084"/>
                </a:lnTo>
                <a:lnTo>
                  <a:pt x="122239" y="22255"/>
                </a:lnTo>
                <a:lnTo>
                  <a:pt x="168250" y="5784"/>
                </a:lnTo>
                <a:lnTo>
                  <a:pt x="218424" y="0"/>
                </a:lnTo>
                <a:lnTo>
                  <a:pt x="268428" y="5784"/>
                </a:lnTo>
                <a:lnTo>
                  <a:pt x="278721" y="9474"/>
                </a:lnTo>
                <a:lnTo>
                  <a:pt x="218424" y="9474"/>
                </a:lnTo>
                <a:lnTo>
                  <a:pt x="176146" y="13726"/>
                </a:lnTo>
                <a:lnTo>
                  <a:pt x="136793" y="25921"/>
                </a:lnTo>
                <a:lnTo>
                  <a:pt x="101199" y="45218"/>
                </a:lnTo>
                <a:lnTo>
                  <a:pt x="70199" y="70774"/>
                </a:lnTo>
                <a:lnTo>
                  <a:pt x="44632" y="101766"/>
                </a:lnTo>
                <a:lnTo>
                  <a:pt x="25337" y="137299"/>
                </a:lnTo>
                <a:lnTo>
                  <a:pt x="13148" y="176489"/>
                </a:lnTo>
                <a:lnTo>
                  <a:pt x="8899" y="218449"/>
                </a:lnTo>
                <a:lnTo>
                  <a:pt x="13148" y="260731"/>
                </a:lnTo>
                <a:lnTo>
                  <a:pt x="25337" y="300090"/>
                </a:lnTo>
                <a:lnTo>
                  <a:pt x="44632" y="335685"/>
                </a:lnTo>
                <a:lnTo>
                  <a:pt x="70199" y="366674"/>
                </a:lnTo>
                <a:lnTo>
                  <a:pt x="101199" y="392242"/>
                </a:lnTo>
                <a:lnTo>
                  <a:pt x="136793" y="411537"/>
                </a:lnTo>
                <a:lnTo>
                  <a:pt x="176146" y="423726"/>
                </a:lnTo>
                <a:lnTo>
                  <a:pt x="218424" y="427974"/>
                </a:lnTo>
                <a:lnTo>
                  <a:pt x="278716" y="427974"/>
                </a:lnTo>
                <a:lnTo>
                  <a:pt x="268428" y="431664"/>
                </a:lnTo>
                <a:lnTo>
                  <a:pt x="218424" y="437449"/>
                </a:lnTo>
                <a:close/>
              </a:path>
              <a:path w="436879" h="437514">
                <a:moveTo>
                  <a:pt x="278716" y="427974"/>
                </a:moveTo>
                <a:lnTo>
                  <a:pt x="218424" y="427974"/>
                </a:lnTo>
                <a:lnTo>
                  <a:pt x="260631" y="423726"/>
                </a:lnTo>
                <a:lnTo>
                  <a:pt x="299799" y="411537"/>
                </a:lnTo>
                <a:lnTo>
                  <a:pt x="335199" y="392242"/>
                </a:lnTo>
                <a:lnTo>
                  <a:pt x="366099" y="366674"/>
                </a:lnTo>
                <a:lnTo>
                  <a:pt x="391667" y="335685"/>
                </a:lnTo>
                <a:lnTo>
                  <a:pt x="410962" y="300090"/>
                </a:lnTo>
                <a:lnTo>
                  <a:pt x="423151" y="260731"/>
                </a:lnTo>
                <a:lnTo>
                  <a:pt x="427399" y="218449"/>
                </a:lnTo>
                <a:lnTo>
                  <a:pt x="423151" y="176489"/>
                </a:lnTo>
                <a:lnTo>
                  <a:pt x="410962" y="137299"/>
                </a:lnTo>
                <a:lnTo>
                  <a:pt x="391667" y="101766"/>
                </a:lnTo>
                <a:lnTo>
                  <a:pt x="366099" y="70774"/>
                </a:lnTo>
                <a:lnTo>
                  <a:pt x="335199" y="45218"/>
                </a:lnTo>
                <a:lnTo>
                  <a:pt x="299799" y="25921"/>
                </a:lnTo>
                <a:lnTo>
                  <a:pt x="260631" y="13726"/>
                </a:lnTo>
                <a:lnTo>
                  <a:pt x="218424" y="9474"/>
                </a:lnTo>
                <a:lnTo>
                  <a:pt x="278721" y="9474"/>
                </a:lnTo>
                <a:lnTo>
                  <a:pt x="354940" y="48084"/>
                </a:lnTo>
                <a:lnTo>
                  <a:pt x="388798" y="81945"/>
                </a:lnTo>
                <a:lnTo>
                  <a:pt x="414623" y="122510"/>
                </a:lnTo>
                <a:lnTo>
                  <a:pt x="431091" y="168454"/>
                </a:lnTo>
                <a:lnTo>
                  <a:pt x="436874" y="218449"/>
                </a:lnTo>
                <a:lnTo>
                  <a:pt x="431091" y="268656"/>
                </a:lnTo>
                <a:lnTo>
                  <a:pt x="414623" y="314749"/>
                </a:lnTo>
                <a:lnTo>
                  <a:pt x="388798" y="355412"/>
                </a:lnTo>
                <a:lnTo>
                  <a:pt x="354940" y="389330"/>
                </a:lnTo>
                <a:lnTo>
                  <a:pt x="314374" y="415186"/>
                </a:lnTo>
                <a:lnTo>
                  <a:pt x="278716" y="4279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284850" y="444822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5399" y="270274"/>
                </a:moveTo>
                <a:lnTo>
                  <a:pt x="92643" y="263359"/>
                </a:lnTo>
                <a:lnTo>
                  <a:pt x="55479" y="244111"/>
                </a:lnTo>
                <a:lnTo>
                  <a:pt x="26154" y="214779"/>
                </a:lnTo>
                <a:lnTo>
                  <a:pt x="6912" y="177609"/>
                </a:lnTo>
                <a:lnTo>
                  <a:pt x="0" y="134849"/>
                </a:lnTo>
                <a:lnTo>
                  <a:pt x="6912" y="92371"/>
                </a:lnTo>
                <a:lnTo>
                  <a:pt x="26154" y="55371"/>
                </a:lnTo>
                <a:lnTo>
                  <a:pt x="55479" y="26126"/>
                </a:lnTo>
                <a:lnTo>
                  <a:pt x="92643" y="6910"/>
                </a:lnTo>
                <a:lnTo>
                  <a:pt x="135399" y="0"/>
                </a:lnTo>
                <a:lnTo>
                  <a:pt x="178102" y="6910"/>
                </a:lnTo>
                <a:lnTo>
                  <a:pt x="215135" y="26126"/>
                </a:lnTo>
                <a:lnTo>
                  <a:pt x="244305" y="55371"/>
                </a:lnTo>
                <a:lnTo>
                  <a:pt x="263416" y="92371"/>
                </a:lnTo>
                <a:lnTo>
                  <a:pt x="270274" y="134849"/>
                </a:lnTo>
                <a:lnTo>
                  <a:pt x="263416" y="177609"/>
                </a:lnTo>
                <a:lnTo>
                  <a:pt x="244305" y="214779"/>
                </a:lnTo>
                <a:lnTo>
                  <a:pt x="215135" y="244111"/>
                </a:lnTo>
                <a:lnTo>
                  <a:pt x="178102" y="263359"/>
                </a:lnTo>
                <a:lnTo>
                  <a:pt x="135399" y="270274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280400" y="4443774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49" y="279174"/>
                </a:moveTo>
                <a:lnTo>
                  <a:pt x="95564" y="272065"/>
                </a:lnTo>
                <a:lnTo>
                  <a:pt x="57164" y="252251"/>
                </a:lnTo>
                <a:lnTo>
                  <a:pt x="26921" y="222005"/>
                </a:lnTo>
                <a:lnTo>
                  <a:pt x="7109" y="183597"/>
                </a:lnTo>
                <a:lnTo>
                  <a:pt x="0" y="139299"/>
                </a:lnTo>
                <a:lnTo>
                  <a:pt x="7109" y="95283"/>
                </a:lnTo>
                <a:lnTo>
                  <a:pt x="26921" y="57045"/>
                </a:lnTo>
                <a:lnTo>
                  <a:pt x="57164" y="26886"/>
                </a:lnTo>
                <a:lnTo>
                  <a:pt x="95564" y="7104"/>
                </a:lnTo>
                <a:lnTo>
                  <a:pt x="139849" y="0"/>
                </a:lnTo>
                <a:lnTo>
                  <a:pt x="183926" y="7104"/>
                </a:lnTo>
                <a:lnTo>
                  <a:pt x="187409" y="8899"/>
                </a:lnTo>
                <a:lnTo>
                  <a:pt x="139849" y="8899"/>
                </a:lnTo>
                <a:lnTo>
                  <a:pt x="113496" y="11539"/>
                </a:lnTo>
                <a:lnTo>
                  <a:pt x="66826" y="31238"/>
                </a:lnTo>
                <a:lnTo>
                  <a:pt x="31556" y="66586"/>
                </a:lnTo>
                <a:lnTo>
                  <a:pt x="12081" y="113187"/>
                </a:lnTo>
                <a:lnTo>
                  <a:pt x="9449" y="139299"/>
                </a:lnTo>
                <a:lnTo>
                  <a:pt x="12081" y="165744"/>
                </a:lnTo>
                <a:lnTo>
                  <a:pt x="31556" y="212569"/>
                </a:lnTo>
                <a:lnTo>
                  <a:pt x="66826" y="247604"/>
                </a:lnTo>
                <a:lnTo>
                  <a:pt x="113496" y="267072"/>
                </a:lnTo>
                <a:lnTo>
                  <a:pt x="139849" y="269699"/>
                </a:lnTo>
                <a:lnTo>
                  <a:pt x="188508" y="269699"/>
                </a:lnTo>
                <a:lnTo>
                  <a:pt x="183926" y="272065"/>
                </a:lnTo>
                <a:lnTo>
                  <a:pt x="139849" y="279174"/>
                </a:lnTo>
                <a:close/>
              </a:path>
              <a:path w="280034" h="279400">
                <a:moveTo>
                  <a:pt x="188508" y="269699"/>
                </a:moveTo>
                <a:lnTo>
                  <a:pt x="139849" y="269699"/>
                </a:lnTo>
                <a:lnTo>
                  <a:pt x="166208" y="267072"/>
                </a:lnTo>
                <a:lnTo>
                  <a:pt x="190634" y="259534"/>
                </a:lnTo>
                <a:lnTo>
                  <a:pt x="231799" y="231799"/>
                </a:lnTo>
                <a:lnTo>
                  <a:pt x="260015" y="190359"/>
                </a:lnTo>
                <a:lnTo>
                  <a:pt x="270249" y="139299"/>
                </a:lnTo>
                <a:lnTo>
                  <a:pt x="267613" y="113187"/>
                </a:lnTo>
                <a:lnTo>
                  <a:pt x="247922" y="66586"/>
                </a:lnTo>
                <a:lnTo>
                  <a:pt x="212655" y="31238"/>
                </a:lnTo>
                <a:lnTo>
                  <a:pt x="166208" y="11539"/>
                </a:lnTo>
                <a:lnTo>
                  <a:pt x="139849" y="8899"/>
                </a:lnTo>
                <a:lnTo>
                  <a:pt x="187409" y="8899"/>
                </a:lnTo>
                <a:lnTo>
                  <a:pt x="222306" y="26886"/>
                </a:lnTo>
                <a:lnTo>
                  <a:pt x="252636" y="57045"/>
                </a:lnTo>
                <a:lnTo>
                  <a:pt x="272560" y="95283"/>
                </a:lnTo>
                <a:lnTo>
                  <a:pt x="279724" y="139299"/>
                </a:lnTo>
                <a:lnTo>
                  <a:pt x="272560" y="183597"/>
                </a:lnTo>
                <a:lnTo>
                  <a:pt x="252636" y="222005"/>
                </a:lnTo>
                <a:lnTo>
                  <a:pt x="222306" y="252251"/>
                </a:lnTo>
                <a:lnTo>
                  <a:pt x="188508" y="2696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279262" y="3725624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0999" y="282524"/>
                </a:moveTo>
                <a:lnTo>
                  <a:pt x="96374" y="275346"/>
                </a:lnTo>
                <a:lnTo>
                  <a:pt x="57661" y="255328"/>
                </a:lnTo>
                <a:lnTo>
                  <a:pt x="27160" y="224744"/>
                </a:lnTo>
                <a:lnTo>
                  <a:pt x="7173" y="185868"/>
                </a:lnTo>
                <a:lnTo>
                  <a:pt x="0" y="140974"/>
                </a:lnTo>
                <a:lnTo>
                  <a:pt x="7173" y="96361"/>
                </a:lnTo>
                <a:lnTo>
                  <a:pt x="27160" y="57655"/>
                </a:lnTo>
                <a:lnTo>
                  <a:pt x="57661" y="27159"/>
                </a:lnTo>
                <a:lnTo>
                  <a:pt x="96374" y="7173"/>
                </a:lnTo>
                <a:lnTo>
                  <a:pt x="140999" y="0"/>
                </a:lnTo>
                <a:lnTo>
                  <a:pt x="185891" y="7173"/>
                </a:lnTo>
                <a:lnTo>
                  <a:pt x="224761" y="27159"/>
                </a:lnTo>
                <a:lnTo>
                  <a:pt x="255337" y="57655"/>
                </a:lnTo>
                <a:lnTo>
                  <a:pt x="275349" y="96361"/>
                </a:lnTo>
                <a:lnTo>
                  <a:pt x="282524" y="140974"/>
                </a:lnTo>
                <a:lnTo>
                  <a:pt x="275349" y="185868"/>
                </a:lnTo>
                <a:lnTo>
                  <a:pt x="255337" y="224744"/>
                </a:lnTo>
                <a:lnTo>
                  <a:pt x="224761" y="255328"/>
                </a:lnTo>
                <a:lnTo>
                  <a:pt x="185891" y="275346"/>
                </a:lnTo>
                <a:lnTo>
                  <a:pt x="140999" y="282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274263" y="372060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145999" y="292574"/>
                </a:moveTo>
                <a:lnTo>
                  <a:pt x="99999" y="285087"/>
                </a:lnTo>
                <a:lnTo>
                  <a:pt x="59939" y="264250"/>
                </a:lnTo>
                <a:lnTo>
                  <a:pt x="28279" y="232499"/>
                </a:lnTo>
                <a:lnTo>
                  <a:pt x="7479" y="192270"/>
                </a:lnTo>
                <a:lnTo>
                  <a:pt x="0" y="145999"/>
                </a:lnTo>
                <a:lnTo>
                  <a:pt x="7479" y="99999"/>
                </a:lnTo>
                <a:lnTo>
                  <a:pt x="28279" y="59939"/>
                </a:lnTo>
                <a:lnTo>
                  <a:pt x="59939" y="28279"/>
                </a:lnTo>
                <a:lnTo>
                  <a:pt x="99999" y="7479"/>
                </a:lnTo>
                <a:lnTo>
                  <a:pt x="145999" y="0"/>
                </a:lnTo>
                <a:lnTo>
                  <a:pt x="192211" y="7479"/>
                </a:lnTo>
                <a:lnTo>
                  <a:pt x="196056" y="9474"/>
                </a:lnTo>
                <a:lnTo>
                  <a:pt x="145999" y="9474"/>
                </a:lnTo>
                <a:lnTo>
                  <a:pt x="118625" y="12218"/>
                </a:lnTo>
                <a:lnTo>
                  <a:pt x="69735" y="32751"/>
                </a:lnTo>
                <a:lnTo>
                  <a:pt x="32730" y="69760"/>
                </a:lnTo>
                <a:lnTo>
                  <a:pt x="12214" y="118639"/>
                </a:lnTo>
                <a:lnTo>
                  <a:pt x="9474" y="145999"/>
                </a:lnTo>
                <a:lnTo>
                  <a:pt x="12214" y="173692"/>
                </a:lnTo>
                <a:lnTo>
                  <a:pt x="32730" y="222805"/>
                </a:lnTo>
                <a:lnTo>
                  <a:pt x="69735" y="259580"/>
                </a:lnTo>
                <a:lnTo>
                  <a:pt x="118625" y="280275"/>
                </a:lnTo>
                <a:lnTo>
                  <a:pt x="145999" y="283099"/>
                </a:lnTo>
                <a:lnTo>
                  <a:pt x="196035" y="283099"/>
                </a:lnTo>
                <a:lnTo>
                  <a:pt x="192211" y="285087"/>
                </a:lnTo>
                <a:lnTo>
                  <a:pt x="145999" y="292574"/>
                </a:lnTo>
                <a:close/>
              </a:path>
              <a:path w="292100" h="292735">
                <a:moveTo>
                  <a:pt x="196035" y="283099"/>
                </a:moveTo>
                <a:lnTo>
                  <a:pt x="145999" y="283099"/>
                </a:lnTo>
                <a:lnTo>
                  <a:pt x="173600" y="280275"/>
                </a:lnTo>
                <a:lnTo>
                  <a:pt x="199274" y="272224"/>
                </a:lnTo>
                <a:lnTo>
                  <a:pt x="242949" y="242974"/>
                </a:lnTo>
                <a:lnTo>
                  <a:pt x="272209" y="199503"/>
                </a:lnTo>
                <a:lnTo>
                  <a:pt x="283074" y="145999"/>
                </a:lnTo>
                <a:lnTo>
                  <a:pt x="280254" y="118639"/>
                </a:lnTo>
                <a:lnTo>
                  <a:pt x="259566" y="69760"/>
                </a:lnTo>
                <a:lnTo>
                  <a:pt x="222549" y="32751"/>
                </a:lnTo>
                <a:lnTo>
                  <a:pt x="173600" y="12218"/>
                </a:lnTo>
                <a:lnTo>
                  <a:pt x="145999" y="9474"/>
                </a:lnTo>
                <a:lnTo>
                  <a:pt x="196056" y="9474"/>
                </a:lnTo>
                <a:lnTo>
                  <a:pt x="232297" y="28279"/>
                </a:lnTo>
                <a:lnTo>
                  <a:pt x="263878" y="59939"/>
                </a:lnTo>
                <a:lnTo>
                  <a:pt x="284572" y="99999"/>
                </a:lnTo>
                <a:lnTo>
                  <a:pt x="291999" y="145999"/>
                </a:lnTo>
                <a:lnTo>
                  <a:pt x="284572" y="192270"/>
                </a:lnTo>
                <a:lnTo>
                  <a:pt x="263878" y="232499"/>
                </a:lnTo>
                <a:lnTo>
                  <a:pt x="232297" y="264250"/>
                </a:lnTo>
                <a:lnTo>
                  <a:pt x="196035" y="2830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336663" y="3783024"/>
            <a:ext cx="167724" cy="16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332763" y="3212500"/>
            <a:ext cx="174999" cy="17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23725" y="612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0" y="25013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37325" y="29681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286424" y="572299"/>
                </a:moveTo>
                <a:lnTo>
                  <a:pt x="239944" y="568553"/>
                </a:lnTo>
                <a:lnTo>
                  <a:pt x="195859" y="557708"/>
                </a:lnTo>
                <a:lnTo>
                  <a:pt x="154757" y="540356"/>
                </a:lnTo>
                <a:lnTo>
                  <a:pt x="117228" y="517089"/>
                </a:lnTo>
                <a:lnTo>
                  <a:pt x="83859" y="488499"/>
                </a:lnTo>
                <a:lnTo>
                  <a:pt x="55238" y="455179"/>
                </a:lnTo>
                <a:lnTo>
                  <a:pt x="31953" y="417719"/>
                </a:lnTo>
                <a:lnTo>
                  <a:pt x="14593" y="376712"/>
                </a:lnTo>
                <a:lnTo>
                  <a:pt x="3746" y="332750"/>
                </a:lnTo>
                <a:lnTo>
                  <a:pt x="0" y="286424"/>
                </a:lnTo>
                <a:lnTo>
                  <a:pt x="3746" y="239944"/>
                </a:lnTo>
                <a:lnTo>
                  <a:pt x="14593" y="195859"/>
                </a:lnTo>
                <a:lnTo>
                  <a:pt x="31953" y="154757"/>
                </a:lnTo>
                <a:lnTo>
                  <a:pt x="55238" y="117228"/>
                </a:lnTo>
                <a:lnTo>
                  <a:pt x="83859" y="83859"/>
                </a:lnTo>
                <a:lnTo>
                  <a:pt x="117228" y="55238"/>
                </a:lnTo>
                <a:lnTo>
                  <a:pt x="154757" y="31953"/>
                </a:lnTo>
                <a:lnTo>
                  <a:pt x="195859" y="14593"/>
                </a:lnTo>
                <a:lnTo>
                  <a:pt x="239944" y="3746"/>
                </a:lnTo>
                <a:lnTo>
                  <a:pt x="286424" y="0"/>
                </a:lnTo>
                <a:lnTo>
                  <a:pt x="332899" y="3746"/>
                </a:lnTo>
                <a:lnTo>
                  <a:pt x="376981" y="14593"/>
                </a:lnTo>
                <a:lnTo>
                  <a:pt x="418081" y="31953"/>
                </a:lnTo>
                <a:lnTo>
                  <a:pt x="455610" y="55238"/>
                </a:lnTo>
                <a:lnTo>
                  <a:pt x="488981" y="83859"/>
                </a:lnTo>
                <a:lnTo>
                  <a:pt x="517604" y="117228"/>
                </a:lnTo>
                <a:lnTo>
                  <a:pt x="540891" y="154757"/>
                </a:lnTo>
                <a:lnTo>
                  <a:pt x="558253" y="195859"/>
                </a:lnTo>
                <a:lnTo>
                  <a:pt x="569102" y="239944"/>
                </a:lnTo>
                <a:lnTo>
                  <a:pt x="572849" y="286424"/>
                </a:lnTo>
                <a:lnTo>
                  <a:pt x="569102" y="332750"/>
                </a:lnTo>
                <a:lnTo>
                  <a:pt x="558253" y="376712"/>
                </a:lnTo>
                <a:lnTo>
                  <a:pt x="540891" y="417719"/>
                </a:lnTo>
                <a:lnTo>
                  <a:pt x="517604" y="455179"/>
                </a:lnTo>
                <a:lnTo>
                  <a:pt x="488981" y="488499"/>
                </a:lnTo>
                <a:lnTo>
                  <a:pt x="455610" y="517089"/>
                </a:lnTo>
                <a:lnTo>
                  <a:pt x="418081" y="540356"/>
                </a:lnTo>
                <a:lnTo>
                  <a:pt x="376981" y="557708"/>
                </a:lnTo>
                <a:lnTo>
                  <a:pt x="332899" y="568553"/>
                </a:lnTo>
                <a:lnTo>
                  <a:pt x="286424" y="572299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32849" y="291788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4" h="582930">
                <a:moveTo>
                  <a:pt x="290899" y="582324"/>
                </a:moveTo>
                <a:lnTo>
                  <a:pt x="243753" y="578513"/>
                </a:lnTo>
                <a:lnTo>
                  <a:pt x="199014" y="567479"/>
                </a:lnTo>
                <a:lnTo>
                  <a:pt x="157285" y="549825"/>
                </a:lnTo>
                <a:lnTo>
                  <a:pt x="119167" y="526153"/>
                </a:lnTo>
                <a:lnTo>
                  <a:pt x="85262" y="497065"/>
                </a:lnTo>
                <a:lnTo>
                  <a:pt x="56172" y="463163"/>
                </a:lnTo>
                <a:lnTo>
                  <a:pt x="32499" y="425048"/>
                </a:lnTo>
                <a:lnTo>
                  <a:pt x="14845" y="383323"/>
                </a:lnTo>
                <a:lnTo>
                  <a:pt x="3811" y="338589"/>
                </a:lnTo>
                <a:lnTo>
                  <a:pt x="0" y="291449"/>
                </a:lnTo>
                <a:lnTo>
                  <a:pt x="3811" y="244154"/>
                </a:lnTo>
                <a:lnTo>
                  <a:pt x="14845" y="199295"/>
                </a:lnTo>
                <a:lnTo>
                  <a:pt x="32499" y="157473"/>
                </a:lnTo>
                <a:lnTo>
                  <a:pt x="56172" y="119285"/>
                </a:lnTo>
                <a:lnTo>
                  <a:pt x="85262" y="85331"/>
                </a:lnTo>
                <a:lnTo>
                  <a:pt x="119167" y="56207"/>
                </a:lnTo>
                <a:lnTo>
                  <a:pt x="157285" y="32514"/>
                </a:lnTo>
                <a:lnTo>
                  <a:pt x="199014" y="14849"/>
                </a:lnTo>
                <a:lnTo>
                  <a:pt x="243753" y="3812"/>
                </a:lnTo>
                <a:lnTo>
                  <a:pt x="290899" y="0"/>
                </a:lnTo>
                <a:lnTo>
                  <a:pt x="338039" y="3812"/>
                </a:lnTo>
                <a:lnTo>
                  <a:pt x="360989" y="9474"/>
                </a:lnTo>
                <a:lnTo>
                  <a:pt x="290899" y="9474"/>
                </a:lnTo>
                <a:lnTo>
                  <a:pt x="234026" y="15232"/>
                </a:lnTo>
                <a:lnTo>
                  <a:pt x="181178" y="31699"/>
                </a:lnTo>
                <a:lnTo>
                  <a:pt x="133452" y="57674"/>
                </a:lnTo>
                <a:lnTo>
                  <a:pt x="91949" y="91949"/>
                </a:lnTo>
                <a:lnTo>
                  <a:pt x="57431" y="133781"/>
                </a:lnTo>
                <a:lnTo>
                  <a:pt x="31484" y="181668"/>
                </a:lnTo>
                <a:lnTo>
                  <a:pt x="15151" y="234571"/>
                </a:lnTo>
                <a:lnTo>
                  <a:pt x="9474" y="291449"/>
                </a:lnTo>
                <a:lnTo>
                  <a:pt x="15151" y="348076"/>
                </a:lnTo>
                <a:lnTo>
                  <a:pt x="31484" y="400943"/>
                </a:lnTo>
                <a:lnTo>
                  <a:pt x="57431" y="448795"/>
                </a:lnTo>
                <a:lnTo>
                  <a:pt x="91949" y="490374"/>
                </a:lnTo>
                <a:lnTo>
                  <a:pt x="133452" y="524893"/>
                </a:lnTo>
                <a:lnTo>
                  <a:pt x="181178" y="550840"/>
                </a:lnTo>
                <a:lnTo>
                  <a:pt x="234026" y="567173"/>
                </a:lnTo>
                <a:lnTo>
                  <a:pt x="290899" y="572849"/>
                </a:lnTo>
                <a:lnTo>
                  <a:pt x="361000" y="572849"/>
                </a:lnTo>
                <a:lnTo>
                  <a:pt x="338039" y="578513"/>
                </a:lnTo>
                <a:lnTo>
                  <a:pt x="290899" y="582324"/>
                </a:lnTo>
                <a:close/>
              </a:path>
              <a:path w="582294" h="582930">
                <a:moveTo>
                  <a:pt x="361000" y="572849"/>
                </a:moveTo>
                <a:lnTo>
                  <a:pt x="290899" y="572849"/>
                </a:lnTo>
                <a:lnTo>
                  <a:pt x="347767" y="567173"/>
                </a:lnTo>
                <a:lnTo>
                  <a:pt x="400668" y="550840"/>
                </a:lnTo>
                <a:lnTo>
                  <a:pt x="448554" y="524893"/>
                </a:lnTo>
                <a:lnTo>
                  <a:pt x="490374" y="490374"/>
                </a:lnTo>
                <a:lnTo>
                  <a:pt x="524661" y="448795"/>
                </a:lnTo>
                <a:lnTo>
                  <a:pt x="550634" y="400943"/>
                </a:lnTo>
                <a:lnTo>
                  <a:pt x="567096" y="348076"/>
                </a:lnTo>
                <a:lnTo>
                  <a:pt x="572849" y="291449"/>
                </a:lnTo>
                <a:lnTo>
                  <a:pt x="567096" y="234571"/>
                </a:lnTo>
                <a:lnTo>
                  <a:pt x="550634" y="181668"/>
                </a:lnTo>
                <a:lnTo>
                  <a:pt x="524661" y="133781"/>
                </a:lnTo>
                <a:lnTo>
                  <a:pt x="490374" y="91949"/>
                </a:lnTo>
                <a:lnTo>
                  <a:pt x="448554" y="57674"/>
                </a:lnTo>
                <a:lnTo>
                  <a:pt x="400668" y="31699"/>
                </a:lnTo>
                <a:lnTo>
                  <a:pt x="347767" y="15232"/>
                </a:lnTo>
                <a:lnTo>
                  <a:pt x="290899" y="9474"/>
                </a:lnTo>
                <a:lnTo>
                  <a:pt x="360989" y="9474"/>
                </a:lnTo>
                <a:lnTo>
                  <a:pt x="424498" y="32514"/>
                </a:lnTo>
                <a:lnTo>
                  <a:pt x="462613" y="56207"/>
                </a:lnTo>
                <a:lnTo>
                  <a:pt x="496515" y="85331"/>
                </a:lnTo>
                <a:lnTo>
                  <a:pt x="525603" y="119285"/>
                </a:lnTo>
                <a:lnTo>
                  <a:pt x="549275" y="157473"/>
                </a:lnTo>
                <a:lnTo>
                  <a:pt x="566929" y="199295"/>
                </a:lnTo>
                <a:lnTo>
                  <a:pt x="577963" y="244154"/>
                </a:lnTo>
                <a:lnTo>
                  <a:pt x="581774" y="291449"/>
                </a:lnTo>
                <a:lnTo>
                  <a:pt x="577963" y="338589"/>
                </a:lnTo>
                <a:lnTo>
                  <a:pt x="566929" y="383323"/>
                </a:lnTo>
                <a:lnTo>
                  <a:pt x="549275" y="425048"/>
                </a:lnTo>
                <a:lnTo>
                  <a:pt x="525603" y="463163"/>
                </a:lnTo>
                <a:lnTo>
                  <a:pt x="496515" y="497065"/>
                </a:lnTo>
                <a:lnTo>
                  <a:pt x="462613" y="526153"/>
                </a:lnTo>
                <a:lnTo>
                  <a:pt x="424498" y="549825"/>
                </a:lnTo>
                <a:lnTo>
                  <a:pt x="382773" y="567479"/>
                </a:lnTo>
                <a:lnTo>
                  <a:pt x="361000" y="57284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09749" y="369237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90">
                <a:moveTo>
                  <a:pt x="213999" y="427424"/>
                </a:moveTo>
                <a:lnTo>
                  <a:pt x="164944" y="421801"/>
                </a:lnTo>
                <a:lnTo>
                  <a:pt x="119905" y="405776"/>
                </a:lnTo>
                <a:lnTo>
                  <a:pt x="80170" y="380617"/>
                </a:lnTo>
                <a:lnTo>
                  <a:pt x="47025" y="347592"/>
                </a:lnTo>
                <a:lnTo>
                  <a:pt x="21758" y="307969"/>
                </a:lnTo>
                <a:lnTo>
                  <a:pt x="5653" y="263016"/>
                </a:lnTo>
                <a:lnTo>
                  <a:pt x="0" y="213999"/>
                </a:lnTo>
                <a:lnTo>
                  <a:pt x="5653" y="164944"/>
                </a:lnTo>
                <a:lnTo>
                  <a:pt x="21758" y="119905"/>
                </a:lnTo>
                <a:lnTo>
                  <a:pt x="47025" y="80170"/>
                </a:lnTo>
                <a:lnTo>
                  <a:pt x="80170" y="47025"/>
                </a:lnTo>
                <a:lnTo>
                  <a:pt x="119905" y="21758"/>
                </a:lnTo>
                <a:lnTo>
                  <a:pt x="164944" y="5653"/>
                </a:lnTo>
                <a:lnTo>
                  <a:pt x="213999" y="0"/>
                </a:lnTo>
                <a:lnTo>
                  <a:pt x="263046" y="5653"/>
                </a:lnTo>
                <a:lnTo>
                  <a:pt x="308078" y="21758"/>
                </a:lnTo>
                <a:lnTo>
                  <a:pt x="347809" y="47025"/>
                </a:lnTo>
                <a:lnTo>
                  <a:pt x="380951" y="80170"/>
                </a:lnTo>
                <a:lnTo>
                  <a:pt x="406217" y="119905"/>
                </a:lnTo>
                <a:lnTo>
                  <a:pt x="422321" y="164944"/>
                </a:lnTo>
                <a:lnTo>
                  <a:pt x="427974" y="213999"/>
                </a:lnTo>
                <a:lnTo>
                  <a:pt x="422321" y="263016"/>
                </a:lnTo>
                <a:lnTo>
                  <a:pt x="406217" y="307969"/>
                </a:lnTo>
                <a:lnTo>
                  <a:pt x="380951" y="347592"/>
                </a:lnTo>
                <a:lnTo>
                  <a:pt x="347809" y="380617"/>
                </a:lnTo>
                <a:lnTo>
                  <a:pt x="308078" y="405776"/>
                </a:lnTo>
                <a:lnTo>
                  <a:pt x="263046" y="421801"/>
                </a:lnTo>
                <a:lnTo>
                  <a:pt x="213999" y="427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05300" y="364237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80" h="437515">
                <a:moveTo>
                  <a:pt x="218449" y="437449"/>
                </a:moveTo>
                <a:lnTo>
                  <a:pt x="168446" y="431665"/>
                </a:lnTo>
                <a:lnTo>
                  <a:pt x="122499" y="415194"/>
                </a:lnTo>
                <a:lnTo>
                  <a:pt x="81934" y="389365"/>
                </a:lnTo>
                <a:lnTo>
                  <a:pt x="48076" y="355504"/>
                </a:lnTo>
                <a:lnTo>
                  <a:pt x="22251" y="314939"/>
                </a:lnTo>
                <a:lnTo>
                  <a:pt x="5783" y="268995"/>
                </a:lnTo>
                <a:lnTo>
                  <a:pt x="0" y="218999"/>
                </a:lnTo>
                <a:lnTo>
                  <a:pt x="5783" y="168793"/>
                </a:lnTo>
                <a:lnTo>
                  <a:pt x="22251" y="122700"/>
                </a:lnTo>
                <a:lnTo>
                  <a:pt x="48076" y="82037"/>
                </a:lnTo>
                <a:lnTo>
                  <a:pt x="81934" y="48119"/>
                </a:lnTo>
                <a:lnTo>
                  <a:pt x="122499" y="22263"/>
                </a:lnTo>
                <a:lnTo>
                  <a:pt x="168446" y="5785"/>
                </a:lnTo>
                <a:lnTo>
                  <a:pt x="218449" y="0"/>
                </a:lnTo>
                <a:lnTo>
                  <a:pt x="268624" y="5785"/>
                </a:lnTo>
                <a:lnTo>
                  <a:pt x="278927" y="9474"/>
                </a:lnTo>
                <a:lnTo>
                  <a:pt x="218449" y="9474"/>
                </a:lnTo>
                <a:lnTo>
                  <a:pt x="176243" y="13723"/>
                </a:lnTo>
                <a:lnTo>
                  <a:pt x="137074" y="25912"/>
                </a:lnTo>
                <a:lnTo>
                  <a:pt x="101674" y="45207"/>
                </a:lnTo>
                <a:lnTo>
                  <a:pt x="70774" y="70774"/>
                </a:lnTo>
                <a:lnTo>
                  <a:pt x="45207" y="101764"/>
                </a:lnTo>
                <a:lnTo>
                  <a:pt x="25912" y="137359"/>
                </a:lnTo>
                <a:lnTo>
                  <a:pt x="13723" y="176718"/>
                </a:lnTo>
                <a:lnTo>
                  <a:pt x="9474" y="218999"/>
                </a:lnTo>
                <a:lnTo>
                  <a:pt x="13723" y="260960"/>
                </a:lnTo>
                <a:lnTo>
                  <a:pt x="25912" y="300149"/>
                </a:lnTo>
                <a:lnTo>
                  <a:pt x="45207" y="335683"/>
                </a:lnTo>
                <a:lnTo>
                  <a:pt x="70774" y="366674"/>
                </a:lnTo>
                <a:lnTo>
                  <a:pt x="101674" y="392231"/>
                </a:lnTo>
                <a:lnTo>
                  <a:pt x="137074" y="411528"/>
                </a:lnTo>
                <a:lnTo>
                  <a:pt x="176243" y="423723"/>
                </a:lnTo>
                <a:lnTo>
                  <a:pt x="218449" y="427974"/>
                </a:lnTo>
                <a:lnTo>
                  <a:pt x="278933" y="427974"/>
                </a:lnTo>
                <a:lnTo>
                  <a:pt x="268624" y="431665"/>
                </a:lnTo>
                <a:lnTo>
                  <a:pt x="218449" y="437449"/>
                </a:lnTo>
                <a:close/>
              </a:path>
              <a:path w="436880" h="437515">
                <a:moveTo>
                  <a:pt x="278933" y="427974"/>
                </a:moveTo>
                <a:lnTo>
                  <a:pt x="218449" y="427974"/>
                </a:lnTo>
                <a:lnTo>
                  <a:pt x="260728" y="423723"/>
                </a:lnTo>
                <a:lnTo>
                  <a:pt x="300081" y="411528"/>
                </a:lnTo>
                <a:lnTo>
                  <a:pt x="335674" y="392231"/>
                </a:lnTo>
                <a:lnTo>
                  <a:pt x="366674" y="366674"/>
                </a:lnTo>
                <a:lnTo>
                  <a:pt x="392242" y="335683"/>
                </a:lnTo>
                <a:lnTo>
                  <a:pt x="411537" y="300149"/>
                </a:lnTo>
                <a:lnTo>
                  <a:pt x="423726" y="260960"/>
                </a:lnTo>
                <a:lnTo>
                  <a:pt x="427974" y="218999"/>
                </a:lnTo>
                <a:lnTo>
                  <a:pt x="423726" y="176718"/>
                </a:lnTo>
                <a:lnTo>
                  <a:pt x="411537" y="137359"/>
                </a:lnTo>
                <a:lnTo>
                  <a:pt x="392242" y="101764"/>
                </a:lnTo>
                <a:lnTo>
                  <a:pt x="366674" y="70774"/>
                </a:lnTo>
                <a:lnTo>
                  <a:pt x="335674" y="45207"/>
                </a:lnTo>
                <a:lnTo>
                  <a:pt x="300081" y="25912"/>
                </a:lnTo>
                <a:lnTo>
                  <a:pt x="260728" y="13723"/>
                </a:lnTo>
                <a:lnTo>
                  <a:pt x="218449" y="9474"/>
                </a:lnTo>
                <a:lnTo>
                  <a:pt x="278927" y="9474"/>
                </a:lnTo>
                <a:lnTo>
                  <a:pt x="355186" y="48119"/>
                </a:lnTo>
                <a:lnTo>
                  <a:pt x="388981" y="82037"/>
                </a:lnTo>
                <a:lnTo>
                  <a:pt x="414725" y="122700"/>
                </a:lnTo>
                <a:lnTo>
                  <a:pt x="431121" y="168793"/>
                </a:lnTo>
                <a:lnTo>
                  <a:pt x="436874" y="218999"/>
                </a:lnTo>
                <a:lnTo>
                  <a:pt x="431121" y="268995"/>
                </a:lnTo>
                <a:lnTo>
                  <a:pt x="414725" y="314939"/>
                </a:lnTo>
                <a:lnTo>
                  <a:pt x="388981" y="355504"/>
                </a:lnTo>
                <a:lnTo>
                  <a:pt x="355186" y="389365"/>
                </a:lnTo>
                <a:lnTo>
                  <a:pt x="314635" y="415194"/>
                </a:lnTo>
                <a:lnTo>
                  <a:pt x="278933" y="4279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88875" y="447812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874" y="270274"/>
                </a:moveTo>
                <a:lnTo>
                  <a:pt x="92172" y="263364"/>
                </a:lnTo>
                <a:lnTo>
                  <a:pt x="55139" y="244148"/>
                </a:lnTo>
                <a:lnTo>
                  <a:pt x="25969" y="214903"/>
                </a:lnTo>
                <a:lnTo>
                  <a:pt x="6858" y="177903"/>
                </a:lnTo>
                <a:lnTo>
                  <a:pt x="0" y="135424"/>
                </a:lnTo>
                <a:lnTo>
                  <a:pt x="6858" y="92665"/>
                </a:lnTo>
                <a:lnTo>
                  <a:pt x="25969" y="55495"/>
                </a:lnTo>
                <a:lnTo>
                  <a:pt x="55139" y="26163"/>
                </a:lnTo>
                <a:lnTo>
                  <a:pt x="92172" y="6915"/>
                </a:lnTo>
                <a:lnTo>
                  <a:pt x="134874" y="0"/>
                </a:lnTo>
                <a:lnTo>
                  <a:pt x="177631" y="6915"/>
                </a:lnTo>
                <a:lnTo>
                  <a:pt x="214795" y="26163"/>
                </a:lnTo>
                <a:lnTo>
                  <a:pt x="244120" y="55495"/>
                </a:lnTo>
                <a:lnTo>
                  <a:pt x="263362" y="92665"/>
                </a:lnTo>
                <a:lnTo>
                  <a:pt x="270274" y="135424"/>
                </a:lnTo>
                <a:lnTo>
                  <a:pt x="263362" y="177903"/>
                </a:lnTo>
                <a:lnTo>
                  <a:pt x="244120" y="214903"/>
                </a:lnTo>
                <a:lnTo>
                  <a:pt x="214795" y="244148"/>
                </a:lnTo>
                <a:lnTo>
                  <a:pt x="177631" y="263364"/>
                </a:lnTo>
                <a:lnTo>
                  <a:pt x="134874" y="270274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83875" y="443363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74" y="279174"/>
                </a:moveTo>
                <a:lnTo>
                  <a:pt x="95798" y="272070"/>
                </a:lnTo>
                <a:lnTo>
                  <a:pt x="57418" y="252288"/>
                </a:lnTo>
                <a:lnTo>
                  <a:pt x="27088" y="222129"/>
                </a:lnTo>
                <a:lnTo>
                  <a:pt x="7164" y="183891"/>
                </a:lnTo>
                <a:lnTo>
                  <a:pt x="0" y="139874"/>
                </a:lnTo>
                <a:lnTo>
                  <a:pt x="7164" y="95577"/>
                </a:lnTo>
                <a:lnTo>
                  <a:pt x="27088" y="57169"/>
                </a:lnTo>
                <a:lnTo>
                  <a:pt x="57418" y="26923"/>
                </a:lnTo>
                <a:lnTo>
                  <a:pt x="95798" y="7109"/>
                </a:lnTo>
                <a:lnTo>
                  <a:pt x="139874" y="0"/>
                </a:lnTo>
                <a:lnTo>
                  <a:pt x="184160" y="7109"/>
                </a:lnTo>
                <a:lnTo>
                  <a:pt x="188744" y="9474"/>
                </a:lnTo>
                <a:lnTo>
                  <a:pt x="139874" y="9474"/>
                </a:lnTo>
                <a:lnTo>
                  <a:pt x="113516" y="12102"/>
                </a:lnTo>
                <a:lnTo>
                  <a:pt x="67069" y="31570"/>
                </a:lnTo>
                <a:lnTo>
                  <a:pt x="31802" y="66605"/>
                </a:lnTo>
                <a:lnTo>
                  <a:pt x="12111" y="113430"/>
                </a:lnTo>
                <a:lnTo>
                  <a:pt x="9474" y="139874"/>
                </a:lnTo>
                <a:lnTo>
                  <a:pt x="12111" y="165987"/>
                </a:lnTo>
                <a:lnTo>
                  <a:pt x="31802" y="212588"/>
                </a:lnTo>
                <a:lnTo>
                  <a:pt x="67069" y="247936"/>
                </a:lnTo>
                <a:lnTo>
                  <a:pt x="113516" y="267635"/>
                </a:lnTo>
                <a:lnTo>
                  <a:pt x="139874" y="270274"/>
                </a:lnTo>
                <a:lnTo>
                  <a:pt x="187645" y="270274"/>
                </a:lnTo>
                <a:lnTo>
                  <a:pt x="184160" y="272070"/>
                </a:lnTo>
                <a:lnTo>
                  <a:pt x="139874" y="279174"/>
                </a:lnTo>
                <a:close/>
              </a:path>
              <a:path w="280034" h="279400">
                <a:moveTo>
                  <a:pt x="187645" y="270274"/>
                </a:moveTo>
                <a:lnTo>
                  <a:pt x="139874" y="270274"/>
                </a:lnTo>
                <a:lnTo>
                  <a:pt x="166228" y="267635"/>
                </a:lnTo>
                <a:lnTo>
                  <a:pt x="190709" y="260031"/>
                </a:lnTo>
                <a:lnTo>
                  <a:pt x="232374" y="231824"/>
                </a:lnTo>
                <a:lnTo>
                  <a:pt x="260099" y="190434"/>
                </a:lnTo>
                <a:lnTo>
                  <a:pt x="270274" y="139874"/>
                </a:lnTo>
                <a:lnTo>
                  <a:pt x="267643" y="113430"/>
                </a:lnTo>
                <a:lnTo>
                  <a:pt x="248168" y="66605"/>
                </a:lnTo>
                <a:lnTo>
                  <a:pt x="212898" y="31570"/>
                </a:lnTo>
                <a:lnTo>
                  <a:pt x="166228" y="12102"/>
                </a:lnTo>
                <a:lnTo>
                  <a:pt x="139874" y="9474"/>
                </a:lnTo>
                <a:lnTo>
                  <a:pt x="188744" y="9474"/>
                </a:lnTo>
                <a:lnTo>
                  <a:pt x="222560" y="26923"/>
                </a:lnTo>
                <a:lnTo>
                  <a:pt x="252803" y="57169"/>
                </a:lnTo>
                <a:lnTo>
                  <a:pt x="272615" y="95577"/>
                </a:lnTo>
                <a:lnTo>
                  <a:pt x="279724" y="139874"/>
                </a:lnTo>
                <a:lnTo>
                  <a:pt x="272615" y="183891"/>
                </a:lnTo>
                <a:lnTo>
                  <a:pt x="252803" y="222129"/>
                </a:lnTo>
                <a:lnTo>
                  <a:pt x="222560" y="252288"/>
                </a:lnTo>
                <a:lnTo>
                  <a:pt x="187645" y="2702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82213" y="115816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282524"/>
                </a:moveTo>
                <a:lnTo>
                  <a:pt x="96633" y="275351"/>
                </a:lnTo>
                <a:lnTo>
                  <a:pt x="57763" y="255365"/>
                </a:lnTo>
                <a:lnTo>
                  <a:pt x="27187" y="224869"/>
                </a:lnTo>
                <a:lnTo>
                  <a:pt x="7175" y="186163"/>
                </a:lnTo>
                <a:lnTo>
                  <a:pt x="0" y="141549"/>
                </a:lnTo>
                <a:lnTo>
                  <a:pt x="7175" y="96655"/>
                </a:lnTo>
                <a:lnTo>
                  <a:pt x="27187" y="57779"/>
                </a:lnTo>
                <a:lnTo>
                  <a:pt x="57763" y="27195"/>
                </a:lnTo>
                <a:lnTo>
                  <a:pt x="96633" y="7177"/>
                </a:lnTo>
                <a:lnTo>
                  <a:pt x="141524" y="0"/>
                </a:lnTo>
                <a:lnTo>
                  <a:pt x="186150" y="7177"/>
                </a:lnTo>
                <a:lnTo>
                  <a:pt x="224863" y="27195"/>
                </a:lnTo>
                <a:lnTo>
                  <a:pt x="255364" y="57779"/>
                </a:lnTo>
                <a:lnTo>
                  <a:pt x="275351" y="96655"/>
                </a:lnTo>
                <a:lnTo>
                  <a:pt x="282524" y="141549"/>
                </a:lnTo>
                <a:lnTo>
                  <a:pt x="275351" y="186163"/>
                </a:lnTo>
                <a:lnTo>
                  <a:pt x="255364" y="224869"/>
                </a:lnTo>
                <a:lnTo>
                  <a:pt x="224863" y="255365"/>
                </a:lnTo>
                <a:lnTo>
                  <a:pt x="186150" y="275351"/>
                </a:lnTo>
                <a:lnTo>
                  <a:pt x="141524" y="282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77737" y="1153137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292574"/>
                </a:moveTo>
                <a:lnTo>
                  <a:pt x="99788" y="285094"/>
                </a:lnTo>
                <a:lnTo>
                  <a:pt x="59702" y="264294"/>
                </a:lnTo>
                <a:lnTo>
                  <a:pt x="28121" y="232634"/>
                </a:lnTo>
                <a:lnTo>
                  <a:pt x="7427" y="192574"/>
                </a:lnTo>
                <a:lnTo>
                  <a:pt x="0" y="146574"/>
                </a:lnTo>
                <a:lnTo>
                  <a:pt x="7427" y="100303"/>
                </a:lnTo>
                <a:lnTo>
                  <a:pt x="28121" y="60074"/>
                </a:lnTo>
                <a:lnTo>
                  <a:pt x="59702" y="28323"/>
                </a:lnTo>
                <a:lnTo>
                  <a:pt x="99788" y="7486"/>
                </a:lnTo>
                <a:lnTo>
                  <a:pt x="145999" y="0"/>
                </a:lnTo>
                <a:lnTo>
                  <a:pt x="191999" y="7486"/>
                </a:lnTo>
                <a:lnTo>
                  <a:pt x="195822" y="9474"/>
                </a:lnTo>
                <a:lnTo>
                  <a:pt x="145999" y="9474"/>
                </a:lnTo>
                <a:lnTo>
                  <a:pt x="118399" y="12299"/>
                </a:lnTo>
                <a:lnTo>
                  <a:pt x="69450" y="32994"/>
                </a:lnTo>
                <a:lnTo>
                  <a:pt x="32433" y="69769"/>
                </a:lnTo>
                <a:lnTo>
                  <a:pt x="11745" y="118882"/>
                </a:lnTo>
                <a:lnTo>
                  <a:pt x="8924" y="146574"/>
                </a:lnTo>
                <a:lnTo>
                  <a:pt x="11745" y="173935"/>
                </a:lnTo>
                <a:lnTo>
                  <a:pt x="32433" y="222814"/>
                </a:lnTo>
                <a:lnTo>
                  <a:pt x="69450" y="259823"/>
                </a:lnTo>
                <a:lnTo>
                  <a:pt x="118399" y="280356"/>
                </a:lnTo>
                <a:lnTo>
                  <a:pt x="145999" y="283099"/>
                </a:lnTo>
                <a:lnTo>
                  <a:pt x="195842" y="283099"/>
                </a:lnTo>
                <a:lnTo>
                  <a:pt x="191999" y="285094"/>
                </a:lnTo>
                <a:lnTo>
                  <a:pt x="145999" y="292574"/>
                </a:lnTo>
                <a:close/>
              </a:path>
              <a:path w="292100" h="292734">
                <a:moveTo>
                  <a:pt x="195842" y="283099"/>
                </a:moveTo>
                <a:lnTo>
                  <a:pt x="145999" y="283099"/>
                </a:lnTo>
                <a:lnTo>
                  <a:pt x="173374" y="280356"/>
                </a:lnTo>
                <a:lnTo>
                  <a:pt x="199021" y="272440"/>
                </a:lnTo>
                <a:lnTo>
                  <a:pt x="242424" y="242974"/>
                </a:lnTo>
                <a:lnTo>
                  <a:pt x="271878" y="199574"/>
                </a:lnTo>
                <a:lnTo>
                  <a:pt x="282524" y="146574"/>
                </a:lnTo>
                <a:lnTo>
                  <a:pt x="279785" y="118882"/>
                </a:lnTo>
                <a:lnTo>
                  <a:pt x="259269" y="69769"/>
                </a:lnTo>
                <a:lnTo>
                  <a:pt x="222264" y="32994"/>
                </a:lnTo>
                <a:lnTo>
                  <a:pt x="173374" y="12299"/>
                </a:lnTo>
                <a:lnTo>
                  <a:pt x="145999" y="9474"/>
                </a:lnTo>
                <a:lnTo>
                  <a:pt x="195822" y="9474"/>
                </a:lnTo>
                <a:lnTo>
                  <a:pt x="232059" y="28323"/>
                </a:lnTo>
                <a:lnTo>
                  <a:pt x="263719" y="60074"/>
                </a:lnTo>
                <a:lnTo>
                  <a:pt x="284519" y="100303"/>
                </a:lnTo>
                <a:lnTo>
                  <a:pt x="291999" y="146574"/>
                </a:lnTo>
                <a:lnTo>
                  <a:pt x="284519" y="192574"/>
                </a:lnTo>
                <a:lnTo>
                  <a:pt x="263719" y="232634"/>
                </a:lnTo>
                <a:lnTo>
                  <a:pt x="232059" y="264294"/>
                </a:lnTo>
                <a:lnTo>
                  <a:pt x="195842" y="2830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639612" y="1215563"/>
            <a:ext cx="167724" cy="16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636238" y="1778837"/>
            <a:ext cx="174999" cy="174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32849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6855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80862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788100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862106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936113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497550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718024" y="2985634"/>
            <a:ext cx="0" cy="2158365"/>
          </a:xfrm>
          <a:custGeom>
            <a:avLst/>
            <a:gdLst/>
            <a:ahLst/>
            <a:cxnLst/>
            <a:rect l="l" t="t" r="r" b="b"/>
            <a:pathLst>
              <a:path h="2158365">
                <a:moveTo>
                  <a:pt x="0" y="0"/>
                </a:moveTo>
                <a:lnTo>
                  <a:pt x="0" y="2157865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67062" y="4583125"/>
            <a:ext cx="101924" cy="10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883" y="713396"/>
            <a:ext cx="4710430" cy="3716654"/>
          </a:xfrm>
          <a:custGeom>
            <a:avLst/>
            <a:gdLst/>
            <a:ahLst/>
            <a:cxnLst/>
            <a:rect l="l" t="t" r="r" b="b"/>
            <a:pathLst>
              <a:path w="4710430" h="3716654">
                <a:moveTo>
                  <a:pt x="2111460" y="3716359"/>
                </a:moveTo>
                <a:lnTo>
                  <a:pt x="2064944" y="3715418"/>
                </a:lnTo>
                <a:lnTo>
                  <a:pt x="2017648" y="3712638"/>
                </a:lnTo>
                <a:lnTo>
                  <a:pt x="1969674" y="3708085"/>
                </a:lnTo>
                <a:lnTo>
                  <a:pt x="1921127" y="3701825"/>
                </a:lnTo>
                <a:lnTo>
                  <a:pt x="1872111" y="3693923"/>
                </a:lnTo>
                <a:lnTo>
                  <a:pt x="1822730" y="3684444"/>
                </a:lnTo>
                <a:lnTo>
                  <a:pt x="1773087" y="3673454"/>
                </a:lnTo>
                <a:lnTo>
                  <a:pt x="1723287" y="3661018"/>
                </a:lnTo>
                <a:lnTo>
                  <a:pt x="1673432" y="3647201"/>
                </a:lnTo>
                <a:lnTo>
                  <a:pt x="1623628" y="3632070"/>
                </a:lnTo>
                <a:lnTo>
                  <a:pt x="1573978" y="3615690"/>
                </a:lnTo>
                <a:lnTo>
                  <a:pt x="1524586" y="3598126"/>
                </a:lnTo>
                <a:lnTo>
                  <a:pt x="1475556" y="3579443"/>
                </a:lnTo>
                <a:lnTo>
                  <a:pt x="1426992" y="3559708"/>
                </a:lnTo>
                <a:lnTo>
                  <a:pt x="1378997" y="3538985"/>
                </a:lnTo>
                <a:lnTo>
                  <a:pt x="1331675" y="3517339"/>
                </a:lnTo>
                <a:lnTo>
                  <a:pt x="1285131" y="3494838"/>
                </a:lnTo>
                <a:lnTo>
                  <a:pt x="1239468" y="3471545"/>
                </a:lnTo>
                <a:lnTo>
                  <a:pt x="1194790" y="3447526"/>
                </a:lnTo>
                <a:lnTo>
                  <a:pt x="1151202" y="3422848"/>
                </a:lnTo>
                <a:lnTo>
                  <a:pt x="1108806" y="3397574"/>
                </a:lnTo>
                <a:lnTo>
                  <a:pt x="1067706" y="3371772"/>
                </a:lnTo>
                <a:lnTo>
                  <a:pt x="1028008" y="3345505"/>
                </a:lnTo>
                <a:lnTo>
                  <a:pt x="989814" y="3318841"/>
                </a:lnTo>
                <a:lnTo>
                  <a:pt x="953228" y="3291843"/>
                </a:lnTo>
                <a:lnTo>
                  <a:pt x="918355" y="3264578"/>
                </a:lnTo>
                <a:lnTo>
                  <a:pt x="885298" y="3237111"/>
                </a:lnTo>
                <a:lnTo>
                  <a:pt x="854160" y="3209507"/>
                </a:lnTo>
                <a:lnTo>
                  <a:pt x="817389" y="3174748"/>
                </a:lnTo>
                <a:lnTo>
                  <a:pt x="781960" y="3138908"/>
                </a:lnTo>
                <a:lnTo>
                  <a:pt x="747825" y="3102035"/>
                </a:lnTo>
                <a:lnTo>
                  <a:pt x="714939" y="3064173"/>
                </a:lnTo>
                <a:lnTo>
                  <a:pt x="683255" y="3025368"/>
                </a:lnTo>
                <a:lnTo>
                  <a:pt x="652725" y="2985667"/>
                </a:lnTo>
                <a:lnTo>
                  <a:pt x="623304" y="2945113"/>
                </a:lnTo>
                <a:lnTo>
                  <a:pt x="594944" y="2903754"/>
                </a:lnTo>
                <a:lnTo>
                  <a:pt x="567599" y="2861635"/>
                </a:lnTo>
                <a:lnTo>
                  <a:pt x="541222" y="2818801"/>
                </a:lnTo>
                <a:lnTo>
                  <a:pt x="515766" y="2775298"/>
                </a:lnTo>
                <a:lnTo>
                  <a:pt x="491186" y="2731171"/>
                </a:lnTo>
                <a:lnTo>
                  <a:pt x="467433" y="2686467"/>
                </a:lnTo>
                <a:lnTo>
                  <a:pt x="444462" y="2641230"/>
                </a:lnTo>
                <a:lnTo>
                  <a:pt x="422226" y="2595507"/>
                </a:lnTo>
                <a:lnTo>
                  <a:pt x="400678" y="2549343"/>
                </a:lnTo>
                <a:lnTo>
                  <a:pt x="379771" y="2502783"/>
                </a:lnTo>
                <a:lnTo>
                  <a:pt x="359459" y="2455874"/>
                </a:lnTo>
                <a:lnTo>
                  <a:pt x="339695" y="2408661"/>
                </a:lnTo>
                <a:lnTo>
                  <a:pt x="320432" y="2361189"/>
                </a:lnTo>
                <a:lnTo>
                  <a:pt x="301568" y="2313358"/>
                </a:lnTo>
                <a:lnTo>
                  <a:pt x="283223" y="2265652"/>
                </a:lnTo>
                <a:lnTo>
                  <a:pt x="265184" y="2217679"/>
                </a:lnTo>
                <a:lnTo>
                  <a:pt x="247460" y="2169629"/>
                </a:lnTo>
                <a:lnTo>
                  <a:pt x="230003" y="2121549"/>
                </a:lnTo>
                <a:lnTo>
                  <a:pt x="212768" y="2073484"/>
                </a:lnTo>
                <a:lnTo>
                  <a:pt x="195707" y="2025480"/>
                </a:lnTo>
                <a:lnTo>
                  <a:pt x="178774" y="1977582"/>
                </a:lnTo>
                <a:lnTo>
                  <a:pt x="162173" y="1929899"/>
                </a:lnTo>
                <a:lnTo>
                  <a:pt x="145686" y="1881885"/>
                </a:lnTo>
                <a:lnTo>
                  <a:pt x="129445" y="1833571"/>
                </a:lnTo>
                <a:lnTo>
                  <a:pt x="113578" y="1784987"/>
                </a:lnTo>
                <a:lnTo>
                  <a:pt x="98218" y="1736165"/>
                </a:lnTo>
                <a:lnTo>
                  <a:pt x="83494" y="1687135"/>
                </a:lnTo>
                <a:lnTo>
                  <a:pt x="69538" y="1637927"/>
                </a:lnTo>
                <a:lnTo>
                  <a:pt x="56479" y="1588572"/>
                </a:lnTo>
                <a:lnTo>
                  <a:pt x="44449" y="1539100"/>
                </a:lnTo>
                <a:lnTo>
                  <a:pt x="33578" y="1489543"/>
                </a:lnTo>
                <a:lnTo>
                  <a:pt x="23996" y="1439931"/>
                </a:lnTo>
                <a:lnTo>
                  <a:pt x="15834" y="1390294"/>
                </a:lnTo>
                <a:lnTo>
                  <a:pt x="9223" y="1340663"/>
                </a:lnTo>
                <a:lnTo>
                  <a:pt x="4293" y="1291068"/>
                </a:lnTo>
                <a:lnTo>
                  <a:pt x="1175" y="1241541"/>
                </a:lnTo>
                <a:lnTo>
                  <a:pt x="0" y="1192111"/>
                </a:lnTo>
                <a:lnTo>
                  <a:pt x="897" y="1142809"/>
                </a:lnTo>
                <a:lnTo>
                  <a:pt x="3997" y="1093667"/>
                </a:lnTo>
                <a:lnTo>
                  <a:pt x="9432" y="1044714"/>
                </a:lnTo>
                <a:lnTo>
                  <a:pt x="17331" y="995980"/>
                </a:lnTo>
                <a:lnTo>
                  <a:pt x="27826" y="947498"/>
                </a:lnTo>
                <a:lnTo>
                  <a:pt x="41046" y="899297"/>
                </a:lnTo>
                <a:lnTo>
                  <a:pt x="56529" y="853804"/>
                </a:lnTo>
                <a:lnTo>
                  <a:pt x="74377" y="809462"/>
                </a:lnTo>
                <a:lnTo>
                  <a:pt x="94493" y="766287"/>
                </a:lnTo>
                <a:lnTo>
                  <a:pt x="116781" y="724297"/>
                </a:lnTo>
                <a:lnTo>
                  <a:pt x="141143" y="683508"/>
                </a:lnTo>
                <a:lnTo>
                  <a:pt x="167482" y="643939"/>
                </a:lnTo>
                <a:lnTo>
                  <a:pt x="195701" y="605606"/>
                </a:lnTo>
                <a:lnTo>
                  <a:pt x="225704" y="568525"/>
                </a:lnTo>
                <a:lnTo>
                  <a:pt x="257393" y="532716"/>
                </a:lnTo>
                <a:lnTo>
                  <a:pt x="290671" y="498194"/>
                </a:lnTo>
                <a:lnTo>
                  <a:pt x="325442" y="464977"/>
                </a:lnTo>
                <a:lnTo>
                  <a:pt x="361607" y="433081"/>
                </a:lnTo>
                <a:lnTo>
                  <a:pt x="399072" y="402525"/>
                </a:lnTo>
                <a:lnTo>
                  <a:pt x="437737" y="373325"/>
                </a:lnTo>
                <a:lnTo>
                  <a:pt x="477507" y="345499"/>
                </a:lnTo>
                <a:lnTo>
                  <a:pt x="518284" y="319064"/>
                </a:lnTo>
                <a:lnTo>
                  <a:pt x="559972" y="294036"/>
                </a:lnTo>
                <a:lnTo>
                  <a:pt x="602473" y="270433"/>
                </a:lnTo>
                <a:lnTo>
                  <a:pt x="645690" y="248272"/>
                </a:lnTo>
                <a:lnTo>
                  <a:pt x="689526" y="227571"/>
                </a:lnTo>
                <a:lnTo>
                  <a:pt x="733885" y="208346"/>
                </a:lnTo>
                <a:lnTo>
                  <a:pt x="778670" y="190615"/>
                </a:lnTo>
                <a:lnTo>
                  <a:pt x="826153" y="173517"/>
                </a:lnTo>
                <a:lnTo>
                  <a:pt x="873992" y="157760"/>
                </a:lnTo>
                <a:lnTo>
                  <a:pt x="922164" y="143275"/>
                </a:lnTo>
                <a:lnTo>
                  <a:pt x="970648" y="129999"/>
                </a:lnTo>
                <a:lnTo>
                  <a:pt x="1019421" y="117864"/>
                </a:lnTo>
                <a:lnTo>
                  <a:pt x="1068461" y="106805"/>
                </a:lnTo>
                <a:lnTo>
                  <a:pt x="1117744" y="96754"/>
                </a:lnTo>
                <a:lnTo>
                  <a:pt x="1167250" y="87648"/>
                </a:lnTo>
                <a:lnTo>
                  <a:pt x="1216956" y="79418"/>
                </a:lnTo>
                <a:lnTo>
                  <a:pt x="1266839" y="71999"/>
                </a:lnTo>
                <a:lnTo>
                  <a:pt x="1316878" y="65326"/>
                </a:lnTo>
                <a:lnTo>
                  <a:pt x="1367049" y="59331"/>
                </a:lnTo>
                <a:lnTo>
                  <a:pt x="1417331" y="53949"/>
                </a:lnTo>
                <a:lnTo>
                  <a:pt x="1467701" y="49114"/>
                </a:lnTo>
                <a:lnTo>
                  <a:pt x="1568616" y="40820"/>
                </a:lnTo>
                <a:lnTo>
                  <a:pt x="1720094" y="30827"/>
                </a:lnTo>
                <a:lnTo>
                  <a:pt x="2241425" y="4887"/>
                </a:lnTo>
                <a:lnTo>
                  <a:pt x="2399197" y="853"/>
                </a:lnTo>
                <a:lnTo>
                  <a:pt x="2504298" y="0"/>
                </a:lnTo>
                <a:lnTo>
                  <a:pt x="2605501" y="878"/>
                </a:lnTo>
                <a:lnTo>
                  <a:pt x="2656055" y="2023"/>
                </a:lnTo>
                <a:lnTo>
                  <a:pt x="2706572" y="3682"/>
                </a:lnTo>
                <a:lnTo>
                  <a:pt x="2757047" y="5886"/>
                </a:lnTo>
                <a:lnTo>
                  <a:pt x="2807476" y="8667"/>
                </a:lnTo>
                <a:lnTo>
                  <a:pt x="2857855" y="12056"/>
                </a:lnTo>
                <a:lnTo>
                  <a:pt x="2908180" y="16086"/>
                </a:lnTo>
                <a:lnTo>
                  <a:pt x="2958446" y="20789"/>
                </a:lnTo>
                <a:lnTo>
                  <a:pt x="3008650" y="26196"/>
                </a:lnTo>
                <a:lnTo>
                  <a:pt x="3058787" y="32338"/>
                </a:lnTo>
                <a:lnTo>
                  <a:pt x="3108852" y="39249"/>
                </a:lnTo>
                <a:lnTo>
                  <a:pt x="3158842" y="46959"/>
                </a:lnTo>
                <a:lnTo>
                  <a:pt x="3208752" y="55500"/>
                </a:lnTo>
                <a:lnTo>
                  <a:pt x="3257670" y="64894"/>
                </a:lnTo>
                <a:lnTo>
                  <a:pt x="3306497" y="75201"/>
                </a:lnTo>
                <a:lnTo>
                  <a:pt x="3355192" y="86432"/>
                </a:lnTo>
                <a:lnTo>
                  <a:pt x="3403715" y="98598"/>
                </a:lnTo>
                <a:lnTo>
                  <a:pt x="3452025" y="111709"/>
                </a:lnTo>
                <a:lnTo>
                  <a:pt x="3500082" y="125777"/>
                </a:lnTo>
                <a:lnTo>
                  <a:pt x="3547845" y="140813"/>
                </a:lnTo>
                <a:lnTo>
                  <a:pt x="3595274" y="156827"/>
                </a:lnTo>
                <a:lnTo>
                  <a:pt x="3642328" y="173830"/>
                </a:lnTo>
                <a:lnTo>
                  <a:pt x="3688966" y="191833"/>
                </a:lnTo>
                <a:lnTo>
                  <a:pt x="3735148" y="210847"/>
                </a:lnTo>
                <a:lnTo>
                  <a:pt x="3780834" y="230883"/>
                </a:lnTo>
                <a:lnTo>
                  <a:pt x="3825983" y="251951"/>
                </a:lnTo>
                <a:lnTo>
                  <a:pt x="3870554" y="274063"/>
                </a:lnTo>
                <a:lnTo>
                  <a:pt x="3914507" y="297229"/>
                </a:lnTo>
                <a:lnTo>
                  <a:pt x="3957801" y="321461"/>
                </a:lnTo>
                <a:lnTo>
                  <a:pt x="4000396" y="346768"/>
                </a:lnTo>
                <a:lnTo>
                  <a:pt x="4042251" y="373162"/>
                </a:lnTo>
                <a:lnTo>
                  <a:pt x="4083326" y="400655"/>
                </a:lnTo>
                <a:lnTo>
                  <a:pt x="4123579" y="429255"/>
                </a:lnTo>
                <a:lnTo>
                  <a:pt x="4162972" y="458976"/>
                </a:lnTo>
                <a:lnTo>
                  <a:pt x="4201462" y="489826"/>
                </a:lnTo>
                <a:lnTo>
                  <a:pt x="4239010" y="521818"/>
                </a:lnTo>
                <a:lnTo>
                  <a:pt x="4275575" y="554962"/>
                </a:lnTo>
                <a:lnTo>
                  <a:pt x="4311117" y="589269"/>
                </a:lnTo>
                <a:lnTo>
                  <a:pt x="4345594" y="624749"/>
                </a:lnTo>
                <a:lnTo>
                  <a:pt x="4378967" y="661415"/>
                </a:lnTo>
                <a:lnTo>
                  <a:pt x="4411194" y="699276"/>
                </a:lnTo>
                <a:lnTo>
                  <a:pt x="4440935" y="737014"/>
                </a:lnTo>
                <a:lnTo>
                  <a:pt x="4469311" y="775909"/>
                </a:lnTo>
                <a:lnTo>
                  <a:pt x="4496287" y="815888"/>
                </a:lnTo>
                <a:lnTo>
                  <a:pt x="4521831" y="856880"/>
                </a:lnTo>
                <a:lnTo>
                  <a:pt x="4545908" y="898813"/>
                </a:lnTo>
                <a:lnTo>
                  <a:pt x="4568485" y="941614"/>
                </a:lnTo>
                <a:lnTo>
                  <a:pt x="4589528" y="985212"/>
                </a:lnTo>
                <a:lnTo>
                  <a:pt x="4609005" y="1029534"/>
                </a:lnTo>
                <a:lnTo>
                  <a:pt x="4626880" y="1074509"/>
                </a:lnTo>
                <a:lnTo>
                  <a:pt x="4643122" y="1120064"/>
                </a:lnTo>
                <a:lnTo>
                  <a:pt x="4657696" y="1166127"/>
                </a:lnTo>
                <a:lnTo>
                  <a:pt x="4670569" y="1212627"/>
                </a:lnTo>
                <a:lnTo>
                  <a:pt x="4681707" y="1259491"/>
                </a:lnTo>
                <a:lnTo>
                  <a:pt x="4691076" y="1306648"/>
                </a:lnTo>
                <a:lnTo>
                  <a:pt x="4698644" y="1354025"/>
                </a:lnTo>
                <a:lnTo>
                  <a:pt x="4704376" y="1401550"/>
                </a:lnTo>
                <a:lnTo>
                  <a:pt x="4708239" y="1449152"/>
                </a:lnTo>
                <a:lnTo>
                  <a:pt x="4710199" y="1496757"/>
                </a:lnTo>
                <a:lnTo>
                  <a:pt x="4710224" y="1544295"/>
                </a:lnTo>
                <a:lnTo>
                  <a:pt x="4708278" y="1591694"/>
                </a:lnTo>
                <a:lnTo>
                  <a:pt x="4704330" y="1638880"/>
                </a:lnTo>
                <a:lnTo>
                  <a:pt x="4698344" y="1685782"/>
                </a:lnTo>
                <a:lnTo>
                  <a:pt x="4690289" y="1732329"/>
                </a:lnTo>
                <a:lnTo>
                  <a:pt x="4680129" y="1778448"/>
                </a:lnTo>
                <a:lnTo>
                  <a:pt x="4667832" y="1824066"/>
                </a:lnTo>
                <a:lnTo>
                  <a:pt x="4653364" y="1869113"/>
                </a:lnTo>
                <a:lnTo>
                  <a:pt x="4636691" y="1913516"/>
                </a:lnTo>
                <a:lnTo>
                  <a:pt x="4617781" y="1957203"/>
                </a:lnTo>
                <a:lnTo>
                  <a:pt x="4596598" y="2000102"/>
                </a:lnTo>
                <a:lnTo>
                  <a:pt x="4572176" y="2043715"/>
                </a:lnTo>
                <a:lnTo>
                  <a:pt x="4545823" y="2085921"/>
                </a:lnTo>
                <a:lnTo>
                  <a:pt x="4517654" y="2126786"/>
                </a:lnTo>
                <a:lnTo>
                  <a:pt x="4487786" y="2166378"/>
                </a:lnTo>
                <a:lnTo>
                  <a:pt x="4456334" y="2204765"/>
                </a:lnTo>
                <a:lnTo>
                  <a:pt x="4423414" y="2242012"/>
                </a:lnTo>
                <a:lnTo>
                  <a:pt x="4389142" y="2278187"/>
                </a:lnTo>
                <a:lnTo>
                  <a:pt x="4353634" y="2313358"/>
                </a:lnTo>
                <a:lnTo>
                  <a:pt x="4317005" y="2347592"/>
                </a:lnTo>
                <a:lnTo>
                  <a:pt x="4279372" y="2380956"/>
                </a:lnTo>
                <a:lnTo>
                  <a:pt x="4240851" y="2413516"/>
                </a:lnTo>
                <a:lnTo>
                  <a:pt x="4201556" y="2445341"/>
                </a:lnTo>
                <a:lnTo>
                  <a:pt x="4161605" y="2476498"/>
                </a:lnTo>
                <a:lnTo>
                  <a:pt x="4121112" y="2507052"/>
                </a:lnTo>
                <a:lnTo>
                  <a:pt x="4080194" y="2537073"/>
                </a:lnTo>
                <a:lnTo>
                  <a:pt x="4038967" y="2566627"/>
                </a:lnTo>
                <a:lnTo>
                  <a:pt x="3956047" y="2624602"/>
                </a:lnTo>
                <a:lnTo>
                  <a:pt x="2972754" y="3304046"/>
                </a:lnTo>
                <a:lnTo>
                  <a:pt x="2933422" y="3332407"/>
                </a:lnTo>
                <a:lnTo>
                  <a:pt x="2769850" y="3453143"/>
                </a:lnTo>
                <a:lnTo>
                  <a:pt x="2727502" y="3483524"/>
                </a:lnTo>
                <a:lnTo>
                  <a:pt x="2684613" y="3513335"/>
                </a:lnTo>
                <a:lnTo>
                  <a:pt x="2641204" y="3542249"/>
                </a:lnTo>
                <a:lnTo>
                  <a:pt x="2597298" y="3569941"/>
                </a:lnTo>
                <a:lnTo>
                  <a:pt x="2552914" y="3596087"/>
                </a:lnTo>
                <a:lnTo>
                  <a:pt x="2508075" y="3620361"/>
                </a:lnTo>
                <a:lnTo>
                  <a:pt x="2462800" y="3642438"/>
                </a:lnTo>
                <a:lnTo>
                  <a:pt x="2417112" y="3661994"/>
                </a:lnTo>
                <a:lnTo>
                  <a:pt x="2371030" y="3678702"/>
                </a:lnTo>
                <a:lnTo>
                  <a:pt x="2324577" y="3692238"/>
                </a:lnTo>
                <a:lnTo>
                  <a:pt x="2277773" y="3702277"/>
                </a:lnTo>
                <a:lnTo>
                  <a:pt x="2237675" y="3708521"/>
                </a:lnTo>
                <a:lnTo>
                  <a:pt x="2196531" y="3712912"/>
                </a:lnTo>
                <a:lnTo>
                  <a:pt x="2154430" y="3715506"/>
                </a:lnTo>
                <a:lnTo>
                  <a:pt x="2111460" y="3716359"/>
                </a:lnTo>
                <a:close/>
              </a:path>
            </a:pathLst>
          </a:custGeom>
          <a:solidFill>
            <a:srgbClr val="FFD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198880" y="713252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2113559" y="3717003"/>
                </a:moveTo>
                <a:lnTo>
                  <a:pt x="2067016" y="3716061"/>
                </a:lnTo>
                <a:lnTo>
                  <a:pt x="2019687" y="3713279"/>
                </a:lnTo>
                <a:lnTo>
                  <a:pt x="1971674" y="3708722"/>
                </a:lnTo>
                <a:lnTo>
                  <a:pt x="1923081" y="3702455"/>
                </a:lnTo>
                <a:lnTo>
                  <a:pt x="1874014" y="3694545"/>
                </a:lnTo>
                <a:lnTo>
                  <a:pt x="1824577" y="3685057"/>
                </a:lnTo>
                <a:lnTo>
                  <a:pt x="1774873" y="3674055"/>
                </a:lnTo>
                <a:lnTo>
                  <a:pt x="1725007" y="3661607"/>
                </a:lnTo>
                <a:lnTo>
                  <a:pt x="1675083" y="3647777"/>
                </a:lnTo>
                <a:lnTo>
                  <a:pt x="1625206" y="3632631"/>
                </a:lnTo>
                <a:lnTo>
                  <a:pt x="1575479" y="3616234"/>
                </a:lnTo>
                <a:lnTo>
                  <a:pt x="1526007" y="3598652"/>
                </a:lnTo>
                <a:lnTo>
                  <a:pt x="1476893" y="3579951"/>
                </a:lnTo>
                <a:lnTo>
                  <a:pt x="1428244" y="3560196"/>
                </a:lnTo>
                <a:lnTo>
                  <a:pt x="1380161" y="3539452"/>
                </a:lnTo>
                <a:lnTo>
                  <a:pt x="1332751" y="3517785"/>
                </a:lnTo>
                <a:lnTo>
                  <a:pt x="1286116" y="3495261"/>
                </a:lnTo>
                <a:lnTo>
                  <a:pt x="1240362" y="3471945"/>
                </a:lnTo>
                <a:lnTo>
                  <a:pt x="1195592" y="3447903"/>
                </a:lnTo>
                <a:lnTo>
                  <a:pt x="1151911" y="3423200"/>
                </a:lnTo>
                <a:lnTo>
                  <a:pt x="1109423" y="3397902"/>
                </a:lnTo>
                <a:lnTo>
                  <a:pt x="1068232" y="3372074"/>
                </a:lnTo>
                <a:lnTo>
                  <a:pt x="1028442" y="3345782"/>
                </a:lnTo>
                <a:lnTo>
                  <a:pt x="990158" y="3319091"/>
                </a:lnTo>
                <a:lnTo>
                  <a:pt x="953484" y="3292067"/>
                </a:lnTo>
                <a:lnTo>
                  <a:pt x="918524" y="3264775"/>
                </a:lnTo>
                <a:lnTo>
                  <a:pt x="885382" y="3237281"/>
                </a:lnTo>
                <a:lnTo>
                  <a:pt x="854163" y="3209651"/>
                </a:lnTo>
                <a:lnTo>
                  <a:pt x="817392" y="3174891"/>
                </a:lnTo>
                <a:lnTo>
                  <a:pt x="781963" y="3139051"/>
                </a:lnTo>
                <a:lnTo>
                  <a:pt x="747828" y="3102178"/>
                </a:lnTo>
                <a:lnTo>
                  <a:pt x="714942" y="3064316"/>
                </a:lnTo>
                <a:lnTo>
                  <a:pt x="683257" y="3025512"/>
                </a:lnTo>
                <a:lnTo>
                  <a:pt x="652728" y="2985810"/>
                </a:lnTo>
                <a:lnTo>
                  <a:pt x="623306" y="2945257"/>
                </a:lnTo>
                <a:lnTo>
                  <a:pt x="594946" y="2903898"/>
                </a:lnTo>
                <a:lnTo>
                  <a:pt x="567601" y="2861778"/>
                </a:lnTo>
                <a:lnTo>
                  <a:pt x="541225" y="2818944"/>
                </a:lnTo>
                <a:lnTo>
                  <a:pt x="515769" y="2775441"/>
                </a:lnTo>
                <a:lnTo>
                  <a:pt x="491189" y="2731314"/>
                </a:lnTo>
                <a:lnTo>
                  <a:pt x="467436" y="2686610"/>
                </a:lnTo>
                <a:lnTo>
                  <a:pt x="444465" y="2641374"/>
                </a:lnTo>
                <a:lnTo>
                  <a:pt x="422229" y="2595650"/>
                </a:lnTo>
                <a:lnTo>
                  <a:pt x="400681" y="2549486"/>
                </a:lnTo>
                <a:lnTo>
                  <a:pt x="379774" y="2502927"/>
                </a:lnTo>
                <a:lnTo>
                  <a:pt x="359462" y="2456018"/>
                </a:lnTo>
                <a:lnTo>
                  <a:pt x="339697" y="2408804"/>
                </a:lnTo>
                <a:lnTo>
                  <a:pt x="320435" y="2361332"/>
                </a:lnTo>
                <a:lnTo>
                  <a:pt x="301570" y="2313502"/>
                </a:lnTo>
                <a:lnTo>
                  <a:pt x="283226" y="2265796"/>
                </a:lnTo>
                <a:lnTo>
                  <a:pt x="265187" y="2217822"/>
                </a:lnTo>
                <a:lnTo>
                  <a:pt x="247463" y="2169772"/>
                </a:lnTo>
                <a:lnTo>
                  <a:pt x="230006" y="2121692"/>
                </a:lnTo>
                <a:lnTo>
                  <a:pt x="212771" y="2073627"/>
                </a:lnTo>
                <a:lnTo>
                  <a:pt x="195710" y="2025623"/>
                </a:lnTo>
                <a:lnTo>
                  <a:pt x="178777" y="1977726"/>
                </a:lnTo>
                <a:lnTo>
                  <a:pt x="162148" y="1929856"/>
                </a:lnTo>
                <a:lnTo>
                  <a:pt x="145621" y="1881648"/>
                </a:lnTo>
                <a:lnTo>
                  <a:pt x="129331" y="1833132"/>
                </a:lnTo>
                <a:lnTo>
                  <a:pt x="113412" y="1784343"/>
                </a:lnTo>
                <a:lnTo>
                  <a:pt x="97997" y="1735314"/>
                </a:lnTo>
                <a:lnTo>
                  <a:pt x="83220" y="1686077"/>
                </a:lnTo>
                <a:lnTo>
                  <a:pt x="69215" y="1636665"/>
                </a:lnTo>
                <a:lnTo>
                  <a:pt x="56116" y="1587112"/>
                </a:lnTo>
                <a:lnTo>
                  <a:pt x="44057" y="1537449"/>
                </a:lnTo>
                <a:lnTo>
                  <a:pt x="33171" y="1487711"/>
                </a:lnTo>
                <a:lnTo>
                  <a:pt x="23593" y="1437931"/>
                </a:lnTo>
                <a:lnTo>
                  <a:pt x="15456" y="1388140"/>
                </a:lnTo>
                <a:lnTo>
                  <a:pt x="8895" y="1338372"/>
                </a:lnTo>
                <a:lnTo>
                  <a:pt x="4042" y="1288661"/>
                </a:lnTo>
                <a:lnTo>
                  <a:pt x="1032" y="1239038"/>
                </a:lnTo>
                <a:lnTo>
                  <a:pt x="0" y="1189537"/>
                </a:lnTo>
                <a:lnTo>
                  <a:pt x="1017" y="1140640"/>
                </a:lnTo>
                <a:lnTo>
                  <a:pt x="4167" y="1091961"/>
                </a:lnTo>
                <a:lnTo>
                  <a:pt x="9597" y="1043501"/>
                </a:lnTo>
                <a:lnTo>
                  <a:pt x="17456" y="995261"/>
                </a:lnTo>
                <a:lnTo>
                  <a:pt x="27890" y="947240"/>
                </a:lnTo>
                <a:lnTo>
                  <a:pt x="41049" y="899440"/>
                </a:lnTo>
                <a:lnTo>
                  <a:pt x="56532" y="853947"/>
                </a:lnTo>
                <a:lnTo>
                  <a:pt x="74380" y="809605"/>
                </a:lnTo>
                <a:lnTo>
                  <a:pt x="94496" y="766430"/>
                </a:lnTo>
                <a:lnTo>
                  <a:pt x="116784" y="724440"/>
                </a:lnTo>
                <a:lnTo>
                  <a:pt x="141145" y="683652"/>
                </a:lnTo>
                <a:lnTo>
                  <a:pt x="167485" y="644082"/>
                </a:lnTo>
                <a:lnTo>
                  <a:pt x="195704" y="605749"/>
                </a:lnTo>
                <a:lnTo>
                  <a:pt x="225707" y="568669"/>
                </a:lnTo>
                <a:lnTo>
                  <a:pt x="257396" y="532859"/>
                </a:lnTo>
                <a:lnTo>
                  <a:pt x="290674" y="498337"/>
                </a:lnTo>
                <a:lnTo>
                  <a:pt x="325444" y="465120"/>
                </a:lnTo>
                <a:lnTo>
                  <a:pt x="361610" y="433225"/>
                </a:lnTo>
                <a:lnTo>
                  <a:pt x="399074" y="402669"/>
                </a:lnTo>
                <a:lnTo>
                  <a:pt x="437740" y="373469"/>
                </a:lnTo>
                <a:lnTo>
                  <a:pt x="477510" y="345643"/>
                </a:lnTo>
                <a:lnTo>
                  <a:pt x="518287" y="319207"/>
                </a:lnTo>
                <a:lnTo>
                  <a:pt x="559975" y="294179"/>
                </a:lnTo>
                <a:lnTo>
                  <a:pt x="602475" y="270576"/>
                </a:lnTo>
                <a:lnTo>
                  <a:pt x="645693" y="248416"/>
                </a:lnTo>
                <a:lnTo>
                  <a:pt x="689529" y="227714"/>
                </a:lnTo>
                <a:lnTo>
                  <a:pt x="733888" y="208490"/>
                </a:lnTo>
                <a:lnTo>
                  <a:pt x="778672" y="190758"/>
                </a:lnTo>
                <a:lnTo>
                  <a:pt x="826156" y="173661"/>
                </a:lnTo>
                <a:lnTo>
                  <a:pt x="873995" y="157903"/>
                </a:lnTo>
                <a:lnTo>
                  <a:pt x="922167" y="143419"/>
                </a:lnTo>
                <a:lnTo>
                  <a:pt x="970651" y="130142"/>
                </a:lnTo>
                <a:lnTo>
                  <a:pt x="1019424" y="118007"/>
                </a:lnTo>
                <a:lnTo>
                  <a:pt x="1068463" y="106948"/>
                </a:lnTo>
                <a:lnTo>
                  <a:pt x="1117747" y="96898"/>
                </a:lnTo>
                <a:lnTo>
                  <a:pt x="1167253" y="87791"/>
                </a:lnTo>
                <a:lnTo>
                  <a:pt x="1216959" y="79561"/>
                </a:lnTo>
                <a:lnTo>
                  <a:pt x="1266842" y="72143"/>
                </a:lnTo>
                <a:lnTo>
                  <a:pt x="1316880" y="65469"/>
                </a:lnTo>
                <a:lnTo>
                  <a:pt x="1367052" y="59475"/>
                </a:lnTo>
                <a:lnTo>
                  <a:pt x="1417333" y="54093"/>
                </a:lnTo>
                <a:lnTo>
                  <a:pt x="1467703" y="49258"/>
                </a:lnTo>
                <a:lnTo>
                  <a:pt x="1568619" y="40964"/>
                </a:lnTo>
                <a:lnTo>
                  <a:pt x="1720097" y="30971"/>
                </a:lnTo>
                <a:lnTo>
                  <a:pt x="2238960" y="5047"/>
                </a:lnTo>
                <a:lnTo>
                  <a:pt x="2395736" y="887"/>
                </a:lnTo>
                <a:lnTo>
                  <a:pt x="2500253" y="0"/>
                </a:lnTo>
                <a:lnTo>
                  <a:pt x="2551391" y="228"/>
                </a:lnTo>
                <a:lnTo>
                  <a:pt x="2653281" y="2123"/>
                </a:lnTo>
                <a:lnTo>
                  <a:pt x="2704183" y="3845"/>
                </a:lnTo>
                <a:lnTo>
                  <a:pt x="2755022" y="6117"/>
                </a:lnTo>
                <a:lnTo>
                  <a:pt x="2805791" y="8966"/>
                </a:lnTo>
                <a:lnTo>
                  <a:pt x="2856486" y="12417"/>
                </a:lnTo>
                <a:lnTo>
                  <a:pt x="2907099" y="16497"/>
                </a:lnTo>
                <a:lnTo>
                  <a:pt x="2957626" y="21232"/>
                </a:lnTo>
                <a:lnTo>
                  <a:pt x="3008060" y="26647"/>
                </a:lnTo>
                <a:lnTo>
                  <a:pt x="3058396" y="32770"/>
                </a:lnTo>
                <a:lnTo>
                  <a:pt x="3108628" y="39627"/>
                </a:lnTo>
                <a:lnTo>
                  <a:pt x="3158749" y="47242"/>
                </a:lnTo>
                <a:lnTo>
                  <a:pt x="3208755" y="55643"/>
                </a:lnTo>
                <a:lnTo>
                  <a:pt x="3257673" y="65037"/>
                </a:lnTo>
                <a:lnTo>
                  <a:pt x="3306500" y="75344"/>
                </a:lnTo>
                <a:lnTo>
                  <a:pt x="3355195" y="86575"/>
                </a:lnTo>
                <a:lnTo>
                  <a:pt x="3403718" y="98741"/>
                </a:lnTo>
                <a:lnTo>
                  <a:pt x="3452028" y="111853"/>
                </a:lnTo>
                <a:lnTo>
                  <a:pt x="3500085" y="125921"/>
                </a:lnTo>
                <a:lnTo>
                  <a:pt x="3547848" y="140956"/>
                </a:lnTo>
                <a:lnTo>
                  <a:pt x="3595277" y="156970"/>
                </a:lnTo>
                <a:lnTo>
                  <a:pt x="3642330" y="173973"/>
                </a:lnTo>
                <a:lnTo>
                  <a:pt x="3688969" y="191976"/>
                </a:lnTo>
                <a:lnTo>
                  <a:pt x="3735151" y="210990"/>
                </a:lnTo>
                <a:lnTo>
                  <a:pt x="3780837" y="231026"/>
                </a:lnTo>
                <a:lnTo>
                  <a:pt x="3825985" y="252095"/>
                </a:lnTo>
                <a:lnTo>
                  <a:pt x="3870556" y="274206"/>
                </a:lnTo>
                <a:lnTo>
                  <a:pt x="3914509" y="297373"/>
                </a:lnTo>
                <a:lnTo>
                  <a:pt x="3957804" y="321604"/>
                </a:lnTo>
                <a:lnTo>
                  <a:pt x="4000398" y="346911"/>
                </a:lnTo>
                <a:lnTo>
                  <a:pt x="4042254" y="373306"/>
                </a:lnTo>
                <a:lnTo>
                  <a:pt x="4083328" y="400798"/>
                </a:lnTo>
                <a:lnTo>
                  <a:pt x="4123582" y="429399"/>
                </a:lnTo>
                <a:lnTo>
                  <a:pt x="4162975" y="459119"/>
                </a:lnTo>
                <a:lnTo>
                  <a:pt x="4201465" y="489970"/>
                </a:lnTo>
                <a:lnTo>
                  <a:pt x="4239013" y="521961"/>
                </a:lnTo>
                <a:lnTo>
                  <a:pt x="4275578" y="555105"/>
                </a:lnTo>
                <a:lnTo>
                  <a:pt x="4311120" y="589412"/>
                </a:lnTo>
                <a:lnTo>
                  <a:pt x="4345597" y="624893"/>
                </a:lnTo>
                <a:lnTo>
                  <a:pt x="4378969" y="661558"/>
                </a:lnTo>
                <a:lnTo>
                  <a:pt x="4411197" y="699419"/>
                </a:lnTo>
                <a:lnTo>
                  <a:pt x="4441822" y="738251"/>
                </a:lnTo>
                <a:lnTo>
                  <a:pt x="4470989" y="778304"/>
                </a:lnTo>
                <a:lnTo>
                  <a:pt x="4498663" y="819498"/>
                </a:lnTo>
                <a:lnTo>
                  <a:pt x="4524809" y="861756"/>
                </a:lnTo>
                <a:lnTo>
                  <a:pt x="4549390" y="904998"/>
                </a:lnTo>
                <a:lnTo>
                  <a:pt x="4572371" y="949145"/>
                </a:lnTo>
                <a:lnTo>
                  <a:pt x="4593718" y="994117"/>
                </a:lnTo>
                <a:lnTo>
                  <a:pt x="4613394" y="1039837"/>
                </a:lnTo>
                <a:lnTo>
                  <a:pt x="4631364" y="1086224"/>
                </a:lnTo>
                <a:lnTo>
                  <a:pt x="4647593" y="1133200"/>
                </a:lnTo>
                <a:lnTo>
                  <a:pt x="4662045" y="1180685"/>
                </a:lnTo>
                <a:lnTo>
                  <a:pt x="4674686" y="1228602"/>
                </a:lnTo>
                <a:lnTo>
                  <a:pt x="4685478" y="1276869"/>
                </a:lnTo>
                <a:lnTo>
                  <a:pt x="4694388" y="1325409"/>
                </a:lnTo>
                <a:lnTo>
                  <a:pt x="4701380" y="1374143"/>
                </a:lnTo>
                <a:lnTo>
                  <a:pt x="4706417" y="1422991"/>
                </a:lnTo>
                <a:lnTo>
                  <a:pt x="4709466" y="1471875"/>
                </a:lnTo>
                <a:lnTo>
                  <a:pt x="4710490" y="1520714"/>
                </a:lnTo>
                <a:lnTo>
                  <a:pt x="4709411" y="1570369"/>
                </a:lnTo>
                <a:lnTo>
                  <a:pt x="4706147" y="1619921"/>
                </a:lnTo>
                <a:lnTo>
                  <a:pt x="4700659" y="1669267"/>
                </a:lnTo>
                <a:lnTo>
                  <a:pt x="4692906" y="1718304"/>
                </a:lnTo>
                <a:lnTo>
                  <a:pt x="4682849" y="1766929"/>
                </a:lnTo>
                <a:lnTo>
                  <a:pt x="4670447" y="1815038"/>
                </a:lnTo>
                <a:lnTo>
                  <a:pt x="4655662" y="1862527"/>
                </a:lnTo>
                <a:lnTo>
                  <a:pt x="4638452" y="1909294"/>
                </a:lnTo>
                <a:lnTo>
                  <a:pt x="4618778" y="1955234"/>
                </a:lnTo>
                <a:lnTo>
                  <a:pt x="4596601" y="2000245"/>
                </a:lnTo>
                <a:lnTo>
                  <a:pt x="4572179" y="2043858"/>
                </a:lnTo>
                <a:lnTo>
                  <a:pt x="4545826" y="2086064"/>
                </a:lnTo>
                <a:lnTo>
                  <a:pt x="4517657" y="2126930"/>
                </a:lnTo>
                <a:lnTo>
                  <a:pt x="4487789" y="2166522"/>
                </a:lnTo>
                <a:lnTo>
                  <a:pt x="4456337" y="2204908"/>
                </a:lnTo>
                <a:lnTo>
                  <a:pt x="4423417" y="2242155"/>
                </a:lnTo>
                <a:lnTo>
                  <a:pt x="4389145" y="2278331"/>
                </a:lnTo>
                <a:lnTo>
                  <a:pt x="4353637" y="2313502"/>
                </a:lnTo>
                <a:lnTo>
                  <a:pt x="4317008" y="2347735"/>
                </a:lnTo>
                <a:lnTo>
                  <a:pt x="4279375" y="2381099"/>
                </a:lnTo>
                <a:lnTo>
                  <a:pt x="4240853" y="2413660"/>
                </a:lnTo>
                <a:lnTo>
                  <a:pt x="4201559" y="2445485"/>
                </a:lnTo>
                <a:lnTo>
                  <a:pt x="4161607" y="2476641"/>
                </a:lnTo>
                <a:lnTo>
                  <a:pt x="4121115" y="2507196"/>
                </a:lnTo>
                <a:lnTo>
                  <a:pt x="4080197" y="2537216"/>
                </a:lnTo>
                <a:lnTo>
                  <a:pt x="4038969" y="2566770"/>
                </a:lnTo>
                <a:lnTo>
                  <a:pt x="3956049" y="2624745"/>
                </a:lnTo>
                <a:lnTo>
                  <a:pt x="2972757" y="3304190"/>
                </a:lnTo>
                <a:lnTo>
                  <a:pt x="2933425" y="3332550"/>
                </a:lnTo>
                <a:lnTo>
                  <a:pt x="2769853" y="3453286"/>
                </a:lnTo>
                <a:lnTo>
                  <a:pt x="2727504" y="3483668"/>
                </a:lnTo>
                <a:lnTo>
                  <a:pt x="2684615" y="3513478"/>
                </a:lnTo>
                <a:lnTo>
                  <a:pt x="2641207" y="3542392"/>
                </a:lnTo>
                <a:lnTo>
                  <a:pt x="2597301" y="3570084"/>
                </a:lnTo>
                <a:lnTo>
                  <a:pt x="2552917" y="3596230"/>
                </a:lnTo>
                <a:lnTo>
                  <a:pt x="2508078" y="3620504"/>
                </a:lnTo>
                <a:lnTo>
                  <a:pt x="2462803" y="3642582"/>
                </a:lnTo>
                <a:lnTo>
                  <a:pt x="2417115" y="3662137"/>
                </a:lnTo>
                <a:lnTo>
                  <a:pt x="2371033" y="3678846"/>
                </a:lnTo>
                <a:lnTo>
                  <a:pt x="2324580" y="3692382"/>
                </a:lnTo>
                <a:lnTo>
                  <a:pt x="2277775" y="3702421"/>
                </a:lnTo>
                <a:lnTo>
                  <a:pt x="2237776" y="3709173"/>
                </a:lnTo>
                <a:lnTo>
                  <a:pt x="2197158" y="3713689"/>
                </a:lnTo>
                <a:lnTo>
                  <a:pt x="2155795" y="3716216"/>
                </a:lnTo>
                <a:lnTo>
                  <a:pt x="2113559" y="3717003"/>
                </a:lnTo>
                <a:close/>
              </a:path>
            </a:pathLst>
          </a:custGeom>
          <a:solidFill>
            <a:srgbClr val="FFD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20275" y="2664299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0"/>
                </a:moveTo>
                <a:lnTo>
                  <a:pt x="0" y="24791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133825" y="42972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286424" y="572299"/>
                </a:moveTo>
                <a:lnTo>
                  <a:pt x="239950" y="568553"/>
                </a:lnTo>
                <a:lnTo>
                  <a:pt x="195868" y="557706"/>
                </a:lnTo>
                <a:lnTo>
                  <a:pt x="154768" y="540346"/>
                </a:lnTo>
                <a:lnTo>
                  <a:pt x="117239" y="517061"/>
                </a:lnTo>
                <a:lnTo>
                  <a:pt x="83868" y="488440"/>
                </a:lnTo>
                <a:lnTo>
                  <a:pt x="55245" y="455071"/>
                </a:lnTo>
                <a:lnTo>
                  <a:pt x="31958" y="417542"/>
                </a:lnTo>
                <a:lnTo>
                  <a:pt x="14596" y="376440"/>
                </a:lnTo>
                <a:lnTo>
                  <a:pt x="3747" y="332355"/>
                </a:lnTo>
                <a:lnTo>
                  <a:pt x="0" y="285874"/>
                </a:lnTo>
                <a:lnTo>
                  <a:pt x="3747" y="239549"/>
                </a:lnTo>
                <a:lnTo>
                  <a:pt x="14596" y="195587"/>
                </a:lnTo>
                <a:lnTo>
                  <a:pt x="31958" y="154580"/>
                </a:lnTo>
                <a:lnTo>
                  <a:pt x="55245" y="117120"/>
                </a:lnTo>
                <a:lnTo>
                  <a:pt x="83868" y="83799"/>
                </a:lnTo>
                <a:lnTo>
                  <a:pt x="117239" y="55210"/>
                </a:lnTo>
                <a:lnTo>
                  <a:pt x="154768" y="31943"/>
                </a:lnTo>
                <a:lnTo>
                  <a:pt x="195868" y="14591"/>
                </a:lnTo>
                <a:lnTo>
                  <a:pt x="239950" y="3746"/>
                </a:lnTo>
                <a:lnTo>
                  <a:pt x="286424" y="0"/>
                </a:lnTo>
                <a:lnTo>
                  <a:pt x="332905" y="3746"/>
                </a:lnTo>
                <a:lnTo>
                  <a:pt x="376990" y="14591"/>
                </a:lnTo>
                <a:lnTo>
                  <a:pt x="418092" y="31943"/>
                </a:lnTo>
                <a:lnTo>
                  <a:pt x="455621" y="55210"/>
                </a:lnTo>
                <a:lnTo>
                  <a:pt x="488990" y="83799"/>
                </a:lnTo>
                <a:lnTo>
                  <a:pt x="517611" y="117120"/>
                </a:lnTo>
                <a:lnTo>
                  <a:pt x="540896" y="154580"/>
                </a:lnTo>
                <a:lnTo>
                  <a:pt x="558256" y="195587"/>
                </a:lnTo>
                <a:lnTo>
                  <a:pt x="569103" y="239549"/>
                </a:lnTo>
                <a:lnTo>
                  <a:pt x="572849" y="285874"/>
                </a:lnTo>
                <a:lnTo>
                  <a:pt x="569103" y="332355"/>
                </a:lnTo>
                <a:lnTo>
                  <a:pt x="558256" y="376440"/>
                </a:lnTo>
                <a:lnTo>
                  <a:pt x="540896" y="417542"/>
                </a:lnTo>
                <a:lnTo>
                  <a:pt x="517611" y="455071"/>
                </a:lnTo>
                <a:lnTo>
                  <a:pt x="488990" y="488440"/>
                </a:lnTo>
                <a:lnTo>
                  <a:pt x="455621" y="517061"/>
                </a:lnTo>
                <a:lnTo>
                  <a:pt x="418092" y="540346"/>
                </a:lnTo>
                <a:lnTo>
                  <a:pt x="376990" y="557706"/>
                </a:lnTo>
                <a:lnTo>
                  <a:pt x="332905" y="568553"/>
                </a:lnTo>
                <a:lnTo>
                  <a:pt x="286424" y="572299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129375" y="4292200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5" h="582929">
                <a:moveTo>
                  <a:pt x="290874" y="582324"/>
                </a:moveTo>
                <a:lnTo>
                  <a:pt x="243735" y="578512"/>
                </a:lnTo>
                <a:lnTo>
                  <a:pt x="199001" y="567474"/>
                </a:lnTo>
                <a:lnTo>
                  <a:pt x="157276" y="549810"/>
                </a:lnTo>
                <a:lnTo>
                  <a:pt x="119161" y="526116"/>
                </a:lnTo>
                <a:lnTo>
                  <a:pt x="85259" y="496993"/>
                </a:lnTo>
                <a:lnTo>
                  <a:pt x="56171" y="463038"/>
                </a:lnTo>
                <a:lnTo>
                  <a:pt x="32499" y="424851"/>
                </a:lnTo>
                <a:lnTo>
                  <a:pt x="14845" y="383028"/>
                </a:lnTo>
                <a:lnTo>
                  <a:pt x="3811" y="338170"/>
                </a:lnTo>
                <a:lnTo>
                  <a:pt x="0" y="290874"/>
                </a:lnTo>
                <a:lnTo>
                  <a:pt x="3811" y="243735"/>
                </a:lnTo>
                <a:lnTo>
                  <a:pt x="14845" y="199001"/>
                </a:lnTo>
                <a:lnTo>
                  <a:pt x="32499" y="157276"/>
                </a:lnTo>
                <a:lnTo>
                  <a:pt x="56171" y="119161"/>
                </a:lnTo>
                <a:lnTo>
                  <a:pt x="85259" y="85259"/>
                </a:lnTo>
                <a:lnTo>
                  <a:pt x="119161" y="56171"/>
                </a:lnTo>
                <a:lnTo>
                  <a:pt x="157276" y="32499"/>
                </a:lnTo>
                <a:lnTo>
                  <a:pt x="199001" y="14845"/>
                </a:lnTo>
                <a:lnTo>
                  <a:pt x="243735" y="3811"/>
                </a:lnTo>
                <a:lnTo>
                  <a:pt x="290874" y="0"/>
                </a:lnTo>
                <a:lnTo>
                  <a:pt x="338021" y="3811"/>
                </a:lnTo>
                <a:lnTo>
                  <a:pt x="360985" y="9474"/>
                </a:lnTo>
                <a:lnTo>
                  <a:pt x="290874" y="9474"/>
                </a:lnTo>
                <a:lnTo>
                  <a:pt x="234007" y="15151"/>
                </a:lnTo>
                <a:lnTo>
                  <a:pt x="181106" y="31484"/>
                </a:lnTo>
                <a:lnTo>
                  <a:pt x="133220" y="57431"/>
                </a:lnTo>
                <a:lnTo>
                  <a:pt x="91399" y="91949"/>
                </a:lnTo>
                <a:lnTo>
                  <a:pt x="57113" y="133529"/>
                </a:lnTo>
                <a:lnTo>
                  <a:pt x="31140" y="181381"/>
                </a:lnTo>
                <a:lnTo>
                  <a:pt x="14678" y="234248"/>
                </a:lnTo>
                <a:lnTo>
                  <a:pt x="8924" y="290874"/>
                </a:lnTo>
                <a:lnTo>
                  <a:pt x="14678" y="347753"/>
                </a:lnTo>
                <a:lnTo>
                  <a:pt x="31140" y="400656"/>
                </a:lnTo>
                <a:lnTo>
                  <a:pt x="57113" y="448543"/>
                </a:lnTo>
                <a:lnTo>
                  <a:pt x="91399" y="490374"/>
                </a:lnTo>
                <a:lnTo>
                  <a:pt x="133220" y="524650"/>
                </a:lnTo>
                <a:lnTo>
                  <a:pt x="181106" y="550624"/>
                </a:lnTo>
                <a:lnTo>
                  <a:pt x="234007" y="567092"/>
                </a:lnTo>
                <a:lnTo>
                  <a:pt x="290874" y="572849"/>
                </a:lnTo>
                <a:lnTo>
                  <a:pt x="360974" y="572849"/>
                </a:lnTo>
                <a:lnTo>
                  <a:pt x="338021" y="578512"/>
                </a:lnTo>
                <a:lnTo>
                  <a:pt x="290874" y="582324"/>
                </a:lnTo>
                <a:close/>
              </a:path>
              <a:path w="582295" h="582929">
                <a:moveTo>
                  <a:pt x="360974" y="572849"/>
                </a:moveTo>
                <a:lnTo>
                  <a:pt x="290874" y="572849"/>
                </a:lnTo>
                <a:lnTo>
                  <a:pt x="347748" y="567092"/>
                </a:lnTo>
                <a:lnTo>
                  <a:pt x="400596" y="550624"/>
                </a:lnTo>
                <a:lnTo>
                  <a:pt x="448322" y="524650"/>
                </a:lnTo>
                <a:lnTo>
                  <a:pt x="489824" y="490374"/>
                </a:lnTo>
                <a:lnTo>
                  <a:pt x="524343" y="448543"/>
                </a:lnTo>
                <a:lnTo>
                  <a:pt x="550290" y="400656"/>
                </a:lnTo>
                <a:lnTo>
                  <a:pt x="566623" y="347753"/>
                </a:lnTo>
                <a:lnTo>
                  <a:pt x="572299" y="290874"/>
                </a:lnTo>
                <a:lnTo>
                  <a:pt x="566623" y="234248"/>
                </a:lnTo>
                <a:lnTo>
                  <a:pt x="550290" y="181381"/>
                </a:lnTo>
                <a:lnTo>
                  <a:pt x="524343" y="133529"/>
                </a:lnTo>
                <a:lnTo>
                  <a:pt x="489824" y="91949"/>
                </a:lnTo>
                <a:lnTo>
                  <a:pt x="448322" y="57431"/>
                </a:lnTo>
                <a:lnTo>
                  <a:pt x="400596" y="31484"/>
                </a:lnTo>
                <a:lnTo>
                  <a:pt x="347748" y="15151"/>
                </a:lnTo>
                <a:lnTo>
                  <a:pt x="290874" y="9474"/>
                </a:lnTo>
                <a:lnTo>
                  <a:pt x="360985" y="9474"/>
                </a:lnTo>
                <a:lnTo>
                  <a:pt x="424489" y="32499"/>
                </a:lnTo>
                <a:lnTo>
                  <a:pt x="462607" y="56171"/>
                </a:lnTo>
                <a:lnTo>
                  <a:pt x="496512" y="85259"/>
                </a:lnTo>
                <a:lnTo>
                  <a:pt x="525602" y="119161"/>
                </a:lnTo>
                <a:lnTo>
                  <a:pt x="549275" y="157276"/>
                </a:lnTo>
                <a:lnTo>
                  <a:pt x="566929" y="199001"/>
                </a:lnTo>
                <a:lnTo>
                  <a:pt x="577963" y="243735"/>
                </a:lnTo>
                <a:lnTo>
                  <a:pt x="581774" y="290874"/>
                </a:lnTo>
                <a:lnTo>
                  <a:pt x="577963" y="338170"/>
                </a:lnTo>
                <a:lnTo>
                  <a:pt x="566929" y="383028"/>
                </a:lnTo>
                <a:lnTo>
                  <a:pt x="549275" y="424851"/>
                </a:lnTo>
                <a:lnTo>
                  <a:pt x="525602" y="463038"/>
                </a:lnTo>
                <a:lnTo>
                  <a:pt x="496512" y="496993"/>
                </a:lnTo>
                <a:lnTo>
                  <a:pt x="462607" y="526116"/>
                </a:lnTo>
                <a:lnTo>
                  <a:pt x="424489" y="549810"/>
                </a:lnTo>
                <a:lnTo>
                  <a:pt x="382760" y="567474"/>
                </a:lnTo>
                <a:lnTo>
                  <a:pt x="360974" y="57284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206275" y="4369649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89">
                <a:moveTo>
                  <a:pt x="213974" y="427424"/>
                </a:moveTo>
                <a:lnTo>
                  <a:pt x="164928" y="421771"/>
                </a:lnTo>
                <a:lnTo>
                  <a:pt x="119896" y="405666"/>
                </a:lnTo>
                <a:lnTo>
                  <a:pt x="80165" y="380399"/>
                </a:lnTo>
                <a:lnTo>
                  <a:pt x="47023" y="347254"/>
                </a:lnTo>
                <a:lnTo>
                  <a:pt x="21757" y="307519"/>
                </a:lnTo>
                <a:lnTo>
                  <a:pt x="5653" y="262480"/>
                </a:lnTo>
                <a:lnTo>
                  <a:pt x="0" y="213424"/>
                </a:lnTo>
                <a:lnTo>
                  <a:pt x="5653" y="164408"/>
                </a:lnTo>
                <a:lnTo>
                  <a:pt x="21757" y="119455"/>
                </a:lnTo>
                <a:lnTo>
                  <a:pt x="47023" y="79832"/>
                </a:lnTo>
                <a:lnTo>
                  <a:pt x="80165" y="46807"/>
                </a:lnTo>
                <a:lnTo>
                  <a:pt x="119896" y="21648"/>
                </a:lnTo>
                <a:lnTo>
                  <a:pt x="164928" y="5623"/>
                </a:lnTo>
                <a:lnTo>
                  <a:pt x="213974" y="0"/>
                </a:lnTo>
                <a:lnTo>
                  <a:pt x="263030" y="5623"/>
                </a:lnTo>
                <a:lnTo>
                  <a:pt x="308069" y="21648"/>
                </a:lnTo>
                <a:lnTo>
                  <a:pt x="347804" y="46807"/>
                </a:lnTo>
                <a:lnTo>
                  <a:pt x="380949" y="79832"/>
                </a:lnTo>
                <a:lnTo>
                  <a:pt x="406216" y="119455"/>
                </a:lnTo>
                <a:lnTo>
                  <a:pt x="422321" y="164408"/>
                </a:lnTo>
                <a:lnTo>
                  <a:pt x="427974" y="213424"/>
                </a:lnTo>
                <a:lnTo>
                  <a:pt x="422321" y="262480"/>
                </a:lnTo>
                <a:lnTo>
                  <a:pt x="406216" y="307519"/>
                </a:lnTo>
                <a:lnTo>
                  <a:pt x="380949" y="347254"/>
                </a:lnTo>
                <a:lnTo>
                  <a:pt x="347804" y="380399"/>
                </a:lnTo>
                <a:lnTo>
                  <a:pt x="308069" y="405666"/>
                </a:lnTo>
                <a:lnTo>
                  <a:pt x="263030" y="421771"/>
                </a:lnTo>
                <a:lnTo>
                  <a:pt x="213974" y="427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201824" y="4364625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79" h="437514">
                <a:moveTo>
                  <a:pt x="218424" y="437449"/>
                </a:moveTo>
                <a:lnTo>
                  <a:pt x="168250" y="431664"/>
                </a:lnTo>
                <a:lnTo>
                  <a:pt x="122239" y="415186"/>
                </a:lnTo>
                <a:lnTo>
                  <a:pt x="81688" y="389330"/>
                </a:lnTo>
                <a:lnTo>
                  <a:pt x="47893" y="355412"/>
                </a:lnTo>
                <a:lnTo>
                  <a:pt x="22149" y="314749"/>
                </a:lnTo>
                <a:lnTo>
                  <a:pt x="5753" y="268656"/>
                </a:lnTo>
                <a:lnTo>
                  <a:pt x="0" y="218449"/>
                </a:lnTo>
                <a:lnTo>
                  <a:pt x="5753" y="168454"/>
                </a:lnTo>
                <a:lnTo>
                  <a:pt x="22149" y="122510"/>
                </a:lnTo>
                <a:lnTo>
                  <a:pt x="47893" y="81945"/>
                </a:lnTo>
                <a:lnTo>
                  <a:pt x="81688" y="48084"/>
                </a:lnTo>
                <a:lnTo>
                  <a:pt x="122239" y="22255"/>
                </a:lnTo>
                <a:lnTo>
                  <a:pt x="168250" y="5784"/>
                </a:lnTo>
                <a:lnTo>
                  <a:pt x="218424" y="0"/>
                </a:lnTo>
                <a:lnTo>
                  <a:pt x="268428" y="5784"/>
                </a:lnTo>
                <a:lnTo>
                  <a:pt x="278721" y="9474"/>
                </a:lnTo>
                <a:lnTo>
                  <a:pt x="218424" y="9474"/>
                </a:lnTo>
                <a:lnTo>
                  <a:pt x="176146" y="13726"/>
                </a:lnTo>
                <a:lnTo>
                  <a:pt x="136793" y="25921"/>
                </a:lnTo>
                <a:lnTo>
                  <a:pt x="101199" y="45218"/>
                </a:lnTo>
                <a:lnTo>
                  <a:pt x="70199" y="70774"/>
                </a:lnTo>
                <a:lnTo>
                  <a:pt x="44632" y="101766"/>
                </a:lnTo>
                <a:lnTo>
                  <a:pt x="25337" y="137299"/>
                </a:lnTo>
                <a:lnTo>
                  <a:pt x="13148" y="176489"/>
                </a:lnTo>
                <a:lnTo>
                  <a:pt x="8899" y="218449"/>
                </a:lnTo>
                <a:lnTo>
                  <a:pt x="13148" y="260731"/>
                </a:lnTo>
                <a:lnTo>
                  <a:pt x="25337" y="300090"/>
                </a:lnTo>
                <a:lnTo>
                  <a:pt x="44632" y="335685"/>
                </a:lnTo>
                <a:lnTo>
                  <a:pt x="70199" y="366674"/>
                </a:lnTo>
                <a:lnTo>
                  <a:pt x="101199" y="392242"/>
                </a:lnTo>
                <a:lnTo>
                  <a:pt x="136793" y="411537"/>
                </a:lnTo>
                <a:lnTo>
                  <a:pt x="176146" y="423726"/>
                </a:lnTo>
                <a:lnTo>
                  <a:pt x="218424" y="427974"/>
                </a:lnTo>
                <a:lnTo>
                  <a:pt x="278716" y="427974"/>
                </a:lnTo>
                <a:lnTo>
                  <a:pt x="268428" y="431664"/>
                </a:lnTo>
                <a:lnTo>
                  <a:pt x="218424" y="437449"/>
                </a:lnTo>
                <a:close/>
              </a:path>
              <a:path w="436879" h="437514">
                <a:moveTo>
                  <a:pt x="278716" y="427974"/>
                </a:moveTo>
                <a:lnTo>
                  <a:pt x="218424" y="427974"/>
                </a:lnTo>
                <a:lnTo>
                  <a:pt x="260631" y="423726"/>
                </a:lnTo>
                <a:lnTo>
                  <a:pt x="299799" y="411537"/>
                </a:lnTo>
                <a:lnTo>
                  <a:pt x="335199" y="392242"/>
                </a:lnTo>
                <a:lnTo>
                  <a:pt x="366099" y="366674"/>
                </a:lnTo>
                <a:lnTo>
                  <a:pt x="391667" y="335685"/>
                </a:lnTo>
                <a:lnTo>
                  <a:pt x="410962" y="300090"/>
                </a:lnTo>
                <a:lnTo>
                  <a:pt x="423151" y="260731"/>
                </a:lnTo>
                <a:lnTo>
                  <a:pt x="427399" y="218449"/>
                </a:lnTo>
                <a:lnTo>
                  <a:pt x="423151" y="176489"/>
                </a:lnTo>
                <a:lnTo>
                  <a:pt x="410962" y="137299"/>
                </a:lnTo>
                <a:lnTo>
                  <a:pt x="391667" y="101766"/>
                </a:lnTo>
                <a:lnTo>
                  <a:pt x="366099" y="70774"/>
                </a:lnTo>
                <a:lnTo>
                  <a:pt x="335199" y="45218"/>
                </a:lnTo>
                <a:lnTo>
                  <a:pt x="299799" y="25921"/>
                </a:lnTo>
                <a:lnTo>
                  <a:pt x="260631" y="13726"/>
                </a:lnTo>
                <a:lnTo>
                  <a:pt x="218424" y="9474"/>
                </a:lnTo>
                <a:lnTo>
                  <a:pt x="278721" y="9474"/>
                </a:lnTo>
                <a:lnTo>
                  <a:pt x="354940" y="48084"/>
                </a:lnTo>
                <a:lnTo>
                  <a:pt x="388798" y="81945"/>
                </a:lnTo>
                <a:lnTo>
                  <a:pt x="414623" y="122510"/>
                </a:lnTo>
                <a:lnTo>
                  <a:pt x="431091" y="168454"/>
                </a:lnTo>
                <a:lnTo>
                  <a:pt x="436874" y="218449"/>
                </a:lnTo>
                <a:lnTo>
                  <a:pt x="431091" y="268656"/>
                </a:lnTo>
                <a:lnTo>
                  <a:pt x="414623" y="314749"/>
                </a:lnTo>
                <a:lnTo>
                  <a:pt x="388798" y="355412"/>
                </a:lnTo>
                <a:lnTo>
                  <a:pt x="354940" y="389330"/>
                </a:lnTo>
                <a:lnTo>
                  <a:pt x="314374" y="415186"/>
                </a:lnTo>
                <a:lnTo>
                  <a:pt x="278716" y="4279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284850" y="444822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5399" y="270274"/>
                </a:moveTo>
                <a:lnTo>
                  <a:pt x="92643" y="263359"/>
                </a:lnTo>
                <a:lnTo>
                  <a:pt x="55479" y="244111"/>
                </a:lnTo>
                <a:lnTo>
                  <a:pt x="26154" y="214779"/>
                </a:lnTo>
                <a:lnTo>
                  <a:pt x="6912" y="177609"/>
                </a:lnTo>
                <a:lnTo>
                  <a:pt x="0" y="134849"/>
                </a:lnTo>
                <a:lnTo>
                  <a:pt x="6912" y="92371"/>
                </a:lnTo>
                <a:lnTo>
                  <a:pt x="26154" y="55371"/>
                </a:lnTo>
                <a:lnTo>
                  <a:pt x="55479" y="26126"/>
                </a:lnTo>
                <a:lnTo>
                  <a:pt x="92643" y="6910"/>
                </a:lnTo>
                <a:lnTo>
                  <a:pt x="135399" y="0"/>
                </a:lnTo>
                <a:lnTo>
                  <a:pt x="178102" y="6910"/>
                </a:lnTo>
                <a:lnTo>
                  <a:pt x="215135" y="26126"/>
                </a:lnTo>
                <a:lnTo>
                  <a:pt x="244305" y="55371"/>
                </a:lnTo>
                <a:lnTo>
                  <a:pt x="263416" y="92371"/>
                </a:lnTo>
                <a:lnTo>
                  <a:pt x="270274" y="134849"/>
                </a:lnTo>
                <a:lnTo>
                  <a:pt x="263416" y="177609"/>
                </a:lnTo>
                <a:lnTo>
                  <a:pt x="244305" y="214779"/>
                </a:lnTo>
                <a:lnTo>
                  <a:pt x="215135" y="244111"/>
                </a:lnTo>
                <a:lnTo>
                  <a:pt x="178102" y="263359"/>
                </a:lnTo>
                <a:lnTo>
                  <a:pt x="135399" y="270274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280400" y="4443774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49" y="279174"/>
                </a:moveTo>
                <a:lnTo>
                  <a:pt x="95564" y="272065"/>
                </a:lnTo>
                <a:lnTo>
                  <a:pt x="57164" y="252251"/>
                </a:lnTo>
                <a:lnTo>
                  <a:pt x="26921" y="222005"/>
                </a:lnTo>
                <a:lnTo>
                  <a:pt x="7109" y="183597"/>
                </a:lnTo>
                <a:lnTo>
                  <a:pt x="0" y="139299"/>
                </a:lnTo>
                <a:lnTo>
                  <a:pt x="7109" y="95283"/>
                </a:lnTo>
                <a:lnTo>
                  <a:pt x="26921" y="57045"/>
                </a:lnTo>
                <a:lnTo>
                  <a:pt x="57164" y="26886"/>
                </a:lnTo>
                <a:lnTo>
                  <a:pt x="95564" y="7104"/>
                </a:lnTo>
                <a:lnTo>
                  <a:pt x="139849" y="0"/>
                </a:lnTo>
                <a:lnTo>
                  <a:pt x="183926" y="7104"/>
                </a:lnTo>
                <a:lnTo>
                  <a:pt x="187409" y="8899"/>
                </a:lnTo>
                <a:lnTo>
                  <a:pt x="139849" y="8899"/>
                </a:lnTo>
                <a:lnTo>
                  <a:pt x="113496" y="11539"/>
                </a:lnTo>
                <a:lnTo>
                  <a:pt x="66826" y="31238"/>
                </a:lnTo>
                <a:lnTo>
                  <a:pt x="31556" y="66586"/>
                </a:lnTo>
                <a:lnTo>
                  <a:pt x="12081" y="113187"/>
                </a:lnTo>
                <a:lnTo>
                  <a:pt x="9449" y="139299"/>
                </a:lnTo>
                <a:lnTo>
                  <a:pt x="12081" y="165744"/>
                </a:lnTo>
                <a:lnTo>
                  <a:pt x="31556" y="212569"/>
                </a:lnTo>
                <a:lnTo>
                  <a:pt x="66826" y="247604"/>
                </a:lnTo>
                <a:lnTo>
                  <a:pt x="113496" y="267072"/>
                </a:lnTo>
                <a:lnTo>
                  <a:pt x="139849" y="269699"/>
                </a:lnTo>
                <a:lnTo>
                  <a:pt x="188508" y="269699"/>
                </a:lnTo>
                <a:lnTo>
                  <a:pt x="183926" y="272065"/>
                </a:lnTo>
                <a:lnTo>
                  <a:pt x="139849" y="279174"/>
                </a:lnTo>
                <a:close/>
              </a:path>
              <a:path w="280034" h="279400">
                <a:moveTo>
                  <a:pt x="188508" y="269699"/>
                </a:moveTo>
                <a:lnTo>
                  <a:pt x="139849" y="269699"/>
                </a:lnTo>
                <a:lnTo>
                  <a:pt x="166208" y="267072"/>
                </a:lnTo>
                <a:lnTo>
                  <a:pt x="190634" y="259534"/>
                </a:lnTo>
                <a:lnTo>
                  <a:pt x="231799" y="231799"/>
                </a:lnTo>
                <a:lnTo>
                  <a:pt x="260015" y="190359"/>
                </a:lnTo>
                <a:lnTo>
                  <a:pt x="270249" y="139299"/>
                </a:lnTo>
                <a:lnTo>
                  <a:pt x="267613" y="113187"/>
                </a:lnTo>
                <a:lnTo>
                  <a:pt x="247922" y="66586"/>
                </a:lnTo>
                <a:lnTo>
                  <a:pt x="212655" y="31238"/>
                </a:lnTo>
                <a:lnTo>
                  <a:pt x="166208" y="11539"/>
                </a:lnTo>
                <a:lnTo>
                  <a:pt x="139849" y="8899"/>
                </a:lnTo>
                <a:lnTo>
                  <a:pt x="187409" y="8899"/>
                </a:lnTo>
                <a:lnTo>
                  <a:pt x="222306" y="26886"/>
                </a:lnTo>
                <a:lnTo>
                  <a:pt x="252636" y="57045"/>
                </a:lnTo>
                <a:lnTo>
                  <a:pt x="272560" y="95283"/>
                </a:lnTo>
                <a:lnTo>
                  <a:pt x="279724" y="139299"/>
                </a:lnTo>
                <a:lnTo>
                  <a:pt x="272560" y="183597"/>
                </a:lnTo>
                <a:lnTo>
                  <a:pt x="252636" y="222005"/>
                </a:lnTo>
                <a:lnTo>
                  <a:pt x="222306" y="252251"/>
                </a:lnTo>
                <a:lnTo>
                  <a:pt x="188508" y="2696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279262" y="3725624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0999" y="282524"/>
                </a:moveTo>
                <a:lnTo>
                  <a:pt x="96374" y="275346"/>
                </a:lnTo>
                <a:lnTo>
                  <a:pt x="57661" y="255328"/>
                </a:lnTo>
                <a:lnTo>
                  <a:pt x="27160" y="224744"/>
                </a:lnTo>
                <a:lnTo>
                  <a:pt x="7173" y="185868"/>
                </a:lnTo>
                <a:lnTo>
                  <a:pt x="0" y="140974"/>
                </a:lnTo>
                <a:lnTo>
                  <a:pt x="7173" y="96361"/>
                </a:lnTo>
                <a:lnTo>
                  <a:pt x="27160" y="57655"/>
                </a:lnTo>
                <a:lnTo>
                  <a:pt x="57661" y="27159"/>
                </a:lnTo>
                <a:lnTo>
                  <a:pt x="96374" y="7173"/>
                </a:lnTo>
                <a:lnTo>
                  <a:pt x="140999" y="0"/>
                </a:lnTo>
                <a:lnTo>
                  <a:pt x="185891" y="7173"/>
                </a:lnTo>
                <a:lnTo>
                  <a:pt x="224761" y="27159"/>
                </a:lnTo>
                <a:lnTo>
                  <a:pt x="255337" y="57655"/>
                </a:lnTo>
                <a:lnTo>
                  <a:pt x="275349" y="96361"/>
                </a:lnTo>
                <a:lnTo>
                  <a:pt x="282524" y="140974"/>
                </a:lnTo>
                <a:lnTo>
                  <a:pt x="275349" y="185868"/>
                </a:lnTo>
                <a:lnTo>
                  <a:pt x="255337" y="224744"/>
                </a:lnTo>
                <a:lnTo>
                  <a:pt x="224761" y="255328"/>
                </a:lnTo>
                <a:lnTo>
                  <a:pt x="185891" y="275346"/>
                </a:lnTo>
                <a:lnTo>
                  <a:pt x="140999" y="282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274263" y="372060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145999" y="292574"/>
                </a:moveTo>
                <a:lnTo>
                  <a:pt x="99999" y="285087"/>
                </a:lnTo>
                <a:lnTo>
                  <a:pt x="59939" y="264250"/>
                </a:lnTo>
                <a:lnTo>
                  <a:pt x="28279" y="232499"/>
                </a:lnTo>
                <a:lnTo>
                  <a:pt x="7479" y="192270"/>
                </a:lnTo>
                <a:lnTo>
                  <a:pt x="0" y="145999"/>
                </a:lnTo>
                <a:lnTo>
                  <a:pt x="7479" y="99999"/>
                </a:lnTo>
                <a:lnTo>
                  <a:pt x="28279" y="59939"/>
                </a:lnTo>
                <a:lnTo>
                  <a:pt x="59939" y="28279"/>
                </a:lnTo>
                <a:lnTo>
                  <a:pt x="99999" y="7479"/>
                </a:lnTo>
                <a:lnTo>
                  <a:pt x="145999" y="0"/>
                </a:lnTo>
                <a:lnTo>
                  <a:pt x="192211" y="7479"/>
                </a:lnTo>
                <a:lnTo>
                  <a:pt x="196056" y="9474"/>
                </a:lnTo>
                <a:lnTo>
                  <a:pt x="145999" y="9474"/>
                </a:lnTo>
                <a:lnTo>
                  <a:pt x="118625" y="12218"/>
                </a:lnTo>
                <a:lnTo>
                  <a:pt x="69735" y="32751"/>
                </a:lnTo>
                <a:lnTo>
                  <a:pt x="32730" y="69760"/>
                </a:lnTo>
                <a:lnTo>
                  <a:pt x="12214" y="118639"/>
                </a:lnTo>
                <a:lnTo>
                  <a:pt x="9474" y="145999"/>
                </a:lnTo>
                <a:lnTo>
                  <a:pt x="12214" y="173692"/>
                </a:lnTo>
                <a:lnTo>
                  <a:pt x="32730" y="222805"/>
                </a:lnTo>
                <a:lnTo>
                  <a:pt x="69735" y="259580"/>
                </a:lnTo>
                <a:lnTo>
                  <a:pt x="118625" y="280275"/>
                </a:lnTo>
                <a:lnTo>
                  <a:pt x="145999" y="283099"/>
                </a:lnTo>
                <a:lnTo>
                  <a:pt x="196035" y="283099"/>
                </a:lnTo>
                <a:lnTo>
                  <a:pt x="192211" y="285087"/>
                </a:lnTo>
                <a:lnTo>
                  <a:pt x="145999" y="292574"/>
                </a:lnTo>
                <a:close/>
              </a:path>
              <a:path w="292100" h="292735">
                <a:moveTo>
                  <a:pt x="196035" y="283099"/>
                </a:moveTo>
                <a:lnTo>
                  <a:pt x="145999" y="283099"/>
                </a:lnTo>
                <a:lnTo>
                  <a:pt x="173600" y="280275"/>
                </a:lnTo>
                <a:lnTo>
                  <a:pt x="199274" y="272224"/>
                </a:lnTo>
                <a:lnTo>
                  <a:pt x="242949" y="242974"/>
                </a:lnTo>
                <a:lnTo>
                  <a:pt x="272209" y="199503"/>
                </a:lnTo>
                <a:lnTo>
                  <a:pt x="283074" y="145999"/>
                </a:lnTo>
                <a:lnTo>
                  <a:pt x="280254" y="118639"/>
                </a:lnTo>
                <a:lnTo>
                  <a:pt x="259566" y="69760"/>
                </a:lnTo>
                <a:lnTo>
                  <a:pt x="222549" y="32751"/>
                </a:lnTo>
                <a:lnTo>
                  <a:pt x="173600" y="12218"/>
                </a:lnTo>
                <a:lnTo>
                  <a:pt x="145999" y="9474"/>
                </a:lnTo>
                <a:lnTo>
                  <a:pt x="196056" y="9474"/>
                </a:lnTo>
                <a:lnTo>
                  <a:pt x="232297" y="28279"/>
                </a:lnTo>
                <a:lnTo>
                  <a:pt x="263878" y="59939"/>
                </a:lnTo>
                <a:lnTo>
                  <a:pt x="284572" y="99999"/>
                </a:lnTo>
                <a:lnTo>
                  <a:pt x="291999" y="145999"/>
                </a:lnTo>
                <a:lnTo>
                  <a:pt x="284572" y="192270"/>
                </a:lnTo>
                <a:lnTo>
                  <a:pt x="263878" y="232499"/>
                </a:lnTo>
                <a:lnTo>
                  <a:pt x="232297" y="264250"/>
                </a:lnTo>
                <a:lnTo>
                  <a:pt x="196035" y="2830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36663" y="3783024"/>
            <a:ext cx="167724" cy="16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332763" y="3212500"/>
            <a:ext cx="174999" cy="17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23725" y="612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0" y="25013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37325" y="29681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286424" y="572299"/>
                </a:moveTo>
                <a:lnTo>
                  <a:pt x="239944" y="568553"/>
                </a:lnTo>
                <a:lnTo>
                  <a:pt x="195859" y="557708"/>
                </a:lnTo>
                <a:lnTo>
                  <a:pt x="154757" y="540356"/>
                </a:lnTo>
                <a:lnTo>
                  <a:pt x="117228" y="517089"/>
                </a:lnTo>
                <a:lnTo>
                  <a:pt x="83859" y="488499"/>
                </a:lnTo>
                <a:lnTo>
                  <a:pt x="55238" y="455179"/>
                </a:lnTo>
                <a:lnTo>
                  <a:pt x="31953" y="417719"/>
                </a:lnTo>
                <a:lnTo>
                  <a:pt x="14593" y="376712"/>
                </a:lnTo>
                <a:lnTo>
                  <a:pt x="3746" y="332750"/>
                </a:lnTo>
                <a:lnTo>
                  <a:pt x="0" y="286424"/>
                </a:lnTo>
                <a:lnTo>
                  <a:pt x="3746" y="239944"/>
                </a:lnTo>
                <a:lnTo>
                  <a:pt x="14593" y="195859"/>
                </a:lnTo>
                <a:lnTo>
                  <a:pt x="31953" y="154757"/>
                </a:lnTo>
                <a:lnTo>
                  <a:pt x="55238" y="117228"/>
                </a:lnTo>
                <a:lnTo>
                  <a:pt x="83859" y="83859"/>
                </a:lnTo>
                <a:lnTo>
                  <a:pt x="117228" y="55238"/>
                </a:lnTo>
                <a:lnTo>
                  <a:pt x="154757" y="31953"/>
                </a:lnTo>
                <a:lnTo>
                  <a:pt x="195859" y="14593"/>
                </a:lnTo>
                <a:lnTo>
                  <a:pt x="239944" y="3746"/>
                </a:lnTo>
                <a:lnTo>
                  <a:pt x="286424" y="0"/>
                </a:lnTo>
                <a:lnTo>
                  <a:pt x="332899" y="3746"/>
                </a:lnTo>
                <a:lnTo>
                  <a:pt x="376981" y="14593"/>
                </a:lnTo>
                <a:lnTo>
                  <a:pt x="418081" y="31953"/>
                </a:lnTo>
                <a:lnTo>
                  <a:pt x="455610" y="55238"/>
                </a:lnTo>
                <a:lnTo>
                  <a:pt x="488981" y="83859"/>
                </a:lnTo>
                <a:lnTo>
                  <a:pt x="517604" y="117228"/>
                </a:lnTo>
                <a:lnTo>
                  <a:pt x="540891" y="154757"/>
                </a:lnTo>
                <a:lnTo>
                  <a:pt x="558253" y="195859"/>
                </a:lnTo>
                <a:lnTo>
                  <a:pt x="569102" y="239944"/>
                </a:lnTo>
                <a:lnTo>
                  <a:pt x="572849" y="286424"/>
                </a:lnTo>
                <a:lnTo>
                  <a:pt x="569102" y="332750"/>
                </a:lnTo>
                <a:lnTo>
                  <a:pt x="558253" y="376712"/>
                </a:lnTo>
                <a:lnTo>
                  <a:pt x="540891" y="417719"/>
                </a:lnTo>
                <a:lnTo>
                  <a:pt x="517604" y="455179"/>
                </a:lnTo>
                <a:lnTo>
                  <a:pt x="488981" y="488499"/>
                </a:lnTo>
                <a:lnTo>
                  <a:pt x="455610" y="517089"/>
                </a:lnTo>
                <a:lnTo>
                  <a:pt x="418081" y="540356"/>
                </a:lnTo>
                <a:lnTo>
                  <a:pt x="376981" y="557708"/>
                </a:lnTo>
                <a:lnTo>
                  <a:pt x="332899" y="568553"/>
                </a:lnTo>
                <a:lnTo>
                  <a:pt x="286424" y="572299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2849" y="291788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4" h="582930">
                <a:moveTo>
                  <a:pt x="290899" y="582324"/>
                </a:moveTo>
                <a:lnTo>
                  <a:pt x="243753" y="578513"/>
                </a:lnTo>
                <a:lnTo>
                  <a:pt x="199014" y="567479"/>
                </a:lnTo>
                <a:lnTo>
                  <a:pt x="157285" y="549825"/>
                </a:lnTo>
                <a:lnTo>
                  <a:pt x="119167" y="526153"/>
                </a:lnTo>
                <a:lnTo>
                  <a:pt x="85262" y="497065"/>
                </a:lnTo>
                <a:lnTo>
                  <a:pt x="56172" y="463163"/>
                </a:lnTo>
                <a:lnTo>
                  <a:pt x="32499" y="425048"/>
                </a:lnTo>
                <a:lnTo>
                  <a:pt x="14845" y="383323"/>
                </a:lnTo>
                <a:lnTo>
                  <a:pt x="3811" y="338589"/>
                </a:lnTo>
                <a:lnTo>
                  <a:pt x="0" y="291449"/>
                </a:lnTo>
                <a:lnTo>
                  <a:pt x="3811" y="244154"/>
                </a:lnTo>
                <a:lnTo>
                  <a:pt x="14845" y="199295"/>
                </a:lnTo>
                <a:lnTo>
                  <a:pt x="32499" y="157473"/>
                </a:lnTo>
                <a:lnTo>
                  <a:pt x="56172" y="119285"/>
                </a:lnTo>
                <a:lnTo>
                  <a:pt x="85262" y="85331"/>
                </a:lnTo>
                <a:lnTo>
                  <a:pt x="119167" y="56207"/>
                </a:lnTo>
                <a:lnTo>
                  <a:pt x="157285" y="32514"/>
                </a:lnTo>
                <a:lnTo>
                  <a:pt x="199014" y="14849"/>
                </a:lnTo>
                <a:lnTo>
                  <a:pt x="243753" y="3812"/>
                </a:lnTo>
                <a:lnTo>
                  <a:pt x="290899" y="0"/>
                </a:lnTo>
                <a:lnTo>
                  <a:pt x="338039" y="3812"/>
                </a:lnTo>
                <a:lnTo>
                  <a:pt x="360989" y="9474"/>
                </a:lnTo>
                <a:lnTo>
                  <a:pt x="290899" y="9474"/>
                </a:lnTo>
                <a:lnTo>
                  <a:pt x="234026" y="15232"/>
                </a:lnTo>
                <a:lnTo>
                  <a:pt x="181178" y="31699"/>
                </a:lnTo>
                <a:lnTo>
                  <a:pt x="133452" y="57674"/>
                </a:lnTo>
                <a:lnTo>
                  <a:pt x="91949" y="91949"/>
                </a:lnTo>
                <a:lnTo>
                  <a:pt x="57431" y="133781"/>
                </a:lnTo>
                <a:lnTo>
                  <a:pt x="31484" y="181668"/>
                </a:lnTo>
                <a:lnTo>
                  <a:pt x="15151" y="234571"/>
                </a:lnTo>
                <a:lnTo>
                  <a:pt x="9474" y="291449"/>
                </a:lnTo>
                <a:lnTo>
                  <a:pt x="15151" y="348076"/>
                </a:lnTo>
                <a:lnTo>
                  <a:pt x="31484" y="400943"/>
                </a:lnTo>
                <a:lnTo>
                  <a:pt x="57431" y="448795"/>
                </a:lnTo>
                <a:lnTo>
                  <a:pt x="91949" y="490374"/>
                </a:lnTo>
                <a:lnTo>
                  <a:pt x="133452" y="524893"/>
                </a:lnTo>
                <a:lnTo>
                  <a:pt x="181178" y="550840"/>
                </a:lnTo>
                <a:lnTo>
                  <a:pt x="234026" y="567173"/>
                </a:lnTo>
                <a:lnTo>
                  <a:pt x="290899" y="572849"/>
                </a:lnTo>
                <a:lnTo>
                  <a:pt x="361000" y="572849"/>
                </a:lnTo>
                <a:lnTo>
                  <a:pt x="338039" y="578513"/>
                </a:lnTo>
                <a:lnTo>
                  <a:pt x="290899" y="582324"/>
                </a:lnTo>
                <a:close/>
              </a:path>
              <a:path w="582294" h="582930">
                <a:moveTo>
                  <a:pt x="361000" y="572849"/>
                </a:moveTo>
                <a:lnTo>
                  <a:pt x="290899" y="572849"/>
                </a:lnTo>
                <a:lnTo>
                  <a:pt x="347767" y="567173"/>
                </a:lnTo>
                <a:lnTo>
                  <a:pt x="400668" y="550840"/>
                </a:lnTo>
                <a:lnTo>
                  <a:pt x="448554" y="524893"/>
                </a:lnTo>
                <a:lnTo>
                  <a:pt x="490374" y="490374"/>
                </a:lnTo>
                <a:lnTo>
                  <a:pt x="524661" y="448795"/>
                </a:lnTo>
                <a:lnTo>
                  <a:pt x="550634" y="400943"/>
                </a:lnTo>
                <a:lnTo>
                  <a:pt x="567096" y="348076"/>
                </a:lnTo>
                <a:lnTo>
                  <a:pt x="572849" y="291449"/>
                </a:lnTo>
                <a:lnTo>
                  <a:pt x="567096" y="234571"/>
                </a:lnTo>
                <a:lnTo>
                  <a:pt x="550634" y="181668"/>
                </a:lnTo>
                <a:lnTo>
                  <a:pt x="524661" y="133781"/>
                </a:lnTo>
                <a:lnTo>
                  <a:pt x="490374" y="91949"/>
                </a:lnTo>
                <a:lnTo>
                  <a:pt x="448554" y="57674"/>
                </a:lnTo>
                <a:lnTo>
                  <a:pt x="400668" y="31699"/>
                </a:lnTo>
                <a:lnTo>
                  <a:pt x="347767" y="15232"/>
                </a:lnTo>
                <a:lnTo>
                  <a:pt x="290899" y="9474"/>
                </a:lnTo>
                <a:lnTo>
                  <a:pt x="360989" y="9474"/>
                </a:lnTo>
                <a:lnTo>
                  <a:pt x="424498" y="32514"/>
                </a:lnTo>
                <a:lnTo>
                  <a:pt x="462613" y="56207"/>
                </a:lnTo>
                <a:lnTo>
                  <a:pt x="496515" y="85331"/>
                </a:lnTo>
                <a:lnTo>
                  <a:pt x="525603" y="119285"/>
                </a:lnTo>
                <a:lnTo>
                  <a:pt x="549275" y="157473"/>
                </a:lnTo>
                <a:lnTo>
                  <a:pt x="566929" y="199295"/>
                </a:lnTo>
                <a:lnTo>
                  <a:pt x="577963" y="244154"/>
                </a:lnTo>
                <a:lnTo>
                  <a:pt x="581774" y="291449"/>
                </a:lnTo>
                <a:lnTo>
                  <a:pt x="577963" y="338589"/>
                </a:lnTo>
                <a:lnTo>
                  <a:pt x="566929" y="383323"/>
                </a:lnTo>
                <a:lnTo>
                  <a:pt x="549275" y="425048"/>
                </a:lnTo>
                <a:lnTo>
                  <a:pt x="525603" y="463163"/>
                </a:lnTo>
                <a:lnTo>
                  <a:pt x="496515" y="497065"/>
                </a:lnTo>
                <a:lnTo>
                  <a:pt x="462613" y="526153"/>
                </a:lnTo>
                <a:lnTo>
                  <a:pt x="424498" y="549825"/>
                </a:lnTo>
                <a:lnTo>
                  <a:pt x="382773" y="567479"/>
                </a:lnTo>
                <a:lnTo>
                  <a:pt x="361000" y="57284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09749" y="369237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90">
                <a:moveTo>
                  <a:pt x="213999" y="427424"/>
                </a:moveTo>
                <a:lnTo>
                  <a:pt x="164944" y="421801"/>
                </a:lnTo>
                <a:lnTo>
                  <a:pt x="119905" y="405776"/>
                </a:lnTo>
                <a:lnTo>
                  <a:pt x="80170" y="380617"/>
                </a:lnTo>
                <a:lnTo>
                  <a:pt x="47025" y="347592"/>
                </a:lnTo>
                <a:lnTo>
                  <a:pt x="21758" y="307969"/>
                </a:lnTo>
                <a:lnTo>
                  <a:pt x="5653" y="263016"/>
                </a:lnTo>
                <a:lnTo>
                  <a:pt x="0" y="213999"/>
                </a:lnTo>
                <a:lnTo>
                  <a:pt x="5653" y="164944"/>
                </a:lnTo>
                <a:lnTo>
                  <a:pt x="21758" y="119905"/>
                </a:lnTo>
                <a:lnTo>
                  <a:pt x="47025" y="80170"/>
                </a:lnTo>
                <a:lnTo>
                  <a:pt x="80170" y="47025"/>
                </a:lnTo>
                <a:lnTo>
                  <a:pt x="119905" y="21758"/>
                </a:lnTo>
                <a:lnTo>
                  <a:pt x="164944" y="5653"/>
                </a:lnTo>
                <a:lnTo>
                  <a:pt x="213999" y="0"/>
                </a:lnTo>
                <a:lnTo>
                  <a:pt x="263046" y="5653"/>
                </a:lnTo>
                <a:lnTo>
                  <a:pt x="308078" y="21758"/>
                </a:lnTo>
                <a:lnTo>
                  <a:pt x="347809" y="47025"/>
                </a:lnTo>
                <a:lnTo>
                  <a:pt x="380951" y="80170"/>
                </a:lnTo>
                <a:lnTo>
                  <a:pt x="406217" y="119905"/>
                </a:lnTo>
                <a:lnTo>
                  <a:pt x="422321" y="164944"/>
                </a:lnTo>
                <a:lnTo>
                  <a:pt x="427974" y="213999"/>
                </a:lnTo>
                <a:lnTo>
                  <a:pt x="422321" y="263016"/>
                </a:lnTo>
                <a:lnTo>
                  <a:pt x="406217" y="307969"/>
                </a:lnTo>
                <a:lnTo>
                  <a:pt x="380951" y="347592"/>
                </a:lnTo>
                <a:lnTo>
                  <a:pt x="347809" y="380617"/>
                </a:lnTo>
                <a:lnTo>
                  <a:pt x="308078" y="405776"/>
                </a:lnTo>
                <a:lnTo>
                  <a:pt x="263046" y="421801"/>
                </a:lnTo>
                <a:lnTo>
                  <a:pt x="213999" y="427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05300" y="364237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80" h="437515">
                <a:moveTo>
                  <a:pt x="218449" y="437449"/>
                </a:moveTo>
                <a:lnTo>
                  <a:pt x="168446" y="431665"/>
                </a:lnTo>
                <a:lnTo>
                  <a:pt x="122499" y="415194"/>
                </a:lnTo>
                <a:lnTo>
                  <a:pt x="81934" y="389365"/>
                </a:lnTo>
                <a:lnTo>
                  <a:pt x="48076" y="355504"/>
                </a:lnTo>
                <a:lnTo>
                  <a:pt x="22251" y="314939"/>
                </a:lnTo>
                <a:lnTo>
                  <a:pt x="5783" y="268995"/>
                </a:lnTo>
                <a:lnTo>
                  <a:pt x="0" y="218999"/>
                </a:lnTo>
                <a:lnTo>
                  <a:pt x="5783" y="168793"/>
                </a:lnTo>
                <a:lnTo>
                  <a:pt x="22251" y="122700"/>
                </a:lnTo>
                <a:lnTo>
                  <a:pt x="48076" y="82037"/>
                </a:lnTo>
                <a:lnTo>
                  <a:pt x="81934" y="48119"/>
                </a:lnTo>
                <a:lnTo>
                  <a:pt x="122499" y="22263"/>
                </a:lnTo>
                <a:lnTo>
                  <a:pt x="168446" y="5785"/>
                </a:lnTo>
                <a:lnTo>
                  <a:pt x="218449" y="0"/>
                </a:lnTo>
                <a:lnTo>
                  <a:pt x="268624" y="5785"/>
                </a:lnTo>
                <a:lnTo>
                  <a:pt x="278927" y="9474"/>
                </a:lnTo>
                <a:lnTo>
                  <a:pt x="218449" y="9474"/>
                </a:lnTo>
                <a:lnTo>
                  <a:pt x="176243" y="13723"/>
                </a:lnTo>
                <a:lnTo>
                  <a:pt x="137074" y="25912"/>
                </a:lnTo>
                <a:lnTo>
                  <a:pt x="101674" y="45207"/>
                </a:lnTo>
                <a:lnTo>
                  <a:pt x="70774" y="70774"/>
                </a:lnTo>
                <a:lnTo>
                  <a:pt x="45207" y="101764"/>
                </a:lnTo>
                <a:lnTo>
                  <a:pt x="25912" y="137359"/>
                </a:lnTo>
                <a:lnTo>
                  <a:pt x="13723" y="176718"/>
                </a:lnTo>
                <a:lnTo>
                  <a:pt x="9474" y="218999"/>
                </a:lnTo>
                <a:lnTo>
                  <a:pt x="13723" y="260960"/>
                </a:lnTo>
                <a:lnTo>
                  <a:pt x="25912" y="300149"/>
                </a:lnTo>
                <a:lnTo>
                  <a:pt x="45207" y="335683"/>
                </a:lnTo>
                <a:lnTo>
                  <a:pt x="70774" y="366674"/>
                </a:lnTo>
                <a:lnTo>
                  <a:pt x="101674" y="392231"/>
                </a:lnTo>
                <a:lnTo>
                  <a:pt x="137074" y="411528"/>
                </a:lnTo>
                <a:lnTo>
                  <a:pt x="176243" y="423723"/>
                </a:lnTo>
                <a:lnTo>
                  <a:pt x="218449" y="427974"/>
                </a:lnTo>
                <a:lnTo>
                  <a:pt x="278933" y="427974"/>
                </a:lnTo>
                <a:lnTo>
                  <a:pt x="268624" y="431665"/>
                </a:lnTo>
                <a:lnTo>
                  <a:pt x="218449" y="437449"/>
                </a:lnTo>
                <a:close/>
              </a:path>
              <a:path w="436880" h="437515">
                <a:moveTo>
                  <a:pt x="278933" y="427974"/>
                </a:moveTo>
                <a:lnTo>
                  <a:pt x="218449" y="427974"/>
                </a:lnTo>
                <a:lnTo>
                  <a:pt x="260728" y="423723"/>
                </a:lnTo>
                <a:lnTo>
                  <a:pt x="300081" y="411528"/>
                </a:lnTo>
                <a:lnTo>
                  <a:pt x="335674" y="392231"/>
                </a:lnTo>
                <a:lnTo>
                  <a:pt x="366674" y="366674"/>
                </a:lnTo>
                <a:lnTo>
                  <a:pt x="392242" y="335683"/>
                </a:lnTo>
                <a:lnTo>
                  <a:pt x="411537" y="300149"/>
                </a:lnTo>
                <a:lnTo>
                  <a:pt x="423726" y="260960"/>
                </a:lnTo>
                <a:lnTo>
                  <a:pt x="427974" y="218999"/>
                </a:lnTo>
                <a:lnTo>
                  <a:pt x="423726" y="176718"/>
                </a:lnTo>
                <a:lnTo>
                  <a:pt x="411537" y="137359"/>
                </a:lnTo>
                <a:lnTo>
                  <a:pt x="392242" y="101764"/>
                </a:lnTo>
                <a:lnTo>
                  <a:pt x="366674" y="70774"/>
                </a:lnTo>
                <a:lnTo>
                  <a:pt x="335674" y="45207"/>
                </a:lnTo>
                <a:lnTo>
                  <a:pt x="300081" y="25912"/>
                </a:lnTo>
                <a:lnTo>
                  <a:pt x="260728" y="13723"/>
                </a:lnTo>
                <a:lnTo>
                  <a:pt x="218449" y="9474"/>
                </a:lnTo>
                <a:lnTo>
                  <a:pt x="278927" y="9474"/>
                </a:lnTo>
                <a:lnTo>
                  <a:pt x="355186" y="48119"/>
                </a:lnTo>
                <a:lnTo>
                  <a:pt x="388981" y="82037"/>
                </a:lnTo>
                <a:lnTo>
                  <a:pt x="414725" y="122700"/>
                </a:lnTo>
                <a:lnTo>
                  <a:pt x="431121" y="168793"/>
                </a:lnTo>
                <a:lnTo>
                  <a:pt x="436874" y="218999"/>
                </a:lnTo>
                <a:lnTo>
                  <a:pt x="431121" y="268995"/>
                </a:lnTo>
                <a:lnTo>
                  <a:pt x="414725" y="314939"/>
                </a:lnTo>
                <a:lnTo>
                  <a:pt x="388981" y="355504"/>
                </a:lnTo>
                <a:lnTo>
                  <a:pt x="355186" y="389365"/>
                </a:lnTo>
                <a:lnTo>
                  <a:pt x="314635" y="415194"/>
                </a:lnTo>
                <a:lnTo>
                  <a:pt x="278933" y="4279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88875" y="447812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874" y="270274"/>
                </a:moveTo>
                <a:lnTo>
                  <a:pt x="92172" y="263364"/>
                </a:lnTo>
                <a:lnTo>
                  <a:pt x="55139" y="244148"/>
                </a:lnTo>
                <a:lnTo>
                  <a:pt x="25969" y="214903"/>
                </a:lnTo>
                <a:lnTo>
                  <a:pt x="6858" y="177903"/>
                </a:lnTo>
                <a:lnTo>
                  <a:pt x="0" y="135424"/>
                </a:lnTo>
                <a:lnTo>
                  <a:pt x="6858" y="92665"/>
                </a:lnTo>
                <a:lnTo>
                  <a:pt x="25969" y="55495"/>
                </a:lnTo>
                <a:lnTo>
                  <a:pt x="55139" y="26163"/>
                </a:lnTo>
                <a:lnTo>
                  <a:pt x="92172" y="6915"/>
                </a:lnTo>
                <a:lnTo>
                  <a:pt x="134874" y="0"/>
                </a:lnTo>
                <a:lnTo>
                  <a:pt x="177631" y="6915"/>
                </a:lnTo>
                <a:lnTo>
                  <a:pt x="214795" y="26163"/>
                </a:lnTo>
                <a:lnTo>
                  <a:pt x="244120" y="55495"/>
                </a:lnTo>
                <a:lnTo>
                  <a:pt x="263362" y="92665"/>
                </a:lnTo>
                <a:lnTo>
                  <a:pt x="270274" y="135424"/>
                </a:lnTo>
                <a:lnTo>
                  <a:pt x="263362" y="177903"/>
                </a:lnTo>
                <a:lnTo>
                  <a:pt x="244120" y="214903"/>
                </a:lnTo>
                <a:lnTo>
                  <a:pt x="214795" y="244148"/>
                </a:lnTo>
                <a:lnTo>
                  <a:pt x="177631" y="263364"/>
                </a:lnTo>
                <a:lnTo>
                  <a:pt x="134874" y="270274"/>
                </a:lnTo>
                <a:close/>
              </a:path>
            </a:pathLst>
          </a:custGeom>
          <a:solidFill>
            <a:srgbClr val="FF8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83875" y="443363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74" y="279174"/>
                </a:moveTo>
                <a:lnTo>
                  <a:pt x="95798" y="272070"/>
                </a:lnTo>
                <a:lnTo>
                  <a:pt x="57418" y="252288"/>
                </a:lnTo>
                <a:lnTo>
                  <a:pt x="27088" y="222129"/>
                </a:lnTo>
                <a:lnTo>
                  <a:pt x="7164" y="183891"/>
                </a:lnTo>
                <a:lnTo>
                  <a:pt x="0" y="139874"/>
                </a:lnTo>
                <a:lnTo>
                  <a:pt x="7164" y="95577"/>
                </a:lnTo>
                <a:lnTo>
                  <a:pt x="27088" y="57169"/>
                </a:lnTo>
                <a:lnTo>
                  <a:pt x="57418" y="26923"/>
                </a:lnTo>
                <a:lnTo>
                  <a:pt x="95798" y="7109"/>
                </a:lnTo>
                <a:lnTo>
                  <a:pt x="139874" y="0"/>
                </a:lnTo>
                <a:lnTo>
                  <a:pt x="184160" y="7109"/>
                </a:lnTo>
                <a:lnTo>
                  <a:pt x="188744" y="9474"/>
                </a:lnTo>
                <a:lnTo>
                  <a:pt x="139874" y="9474"/>
                </a:lnTo>
                <a:lnTo>
                  <a:pt x="113516" y="12102"/>
                </a:lnTo>
                <a:lnTo>
                  <a:pt x="67069" y="31570"/>
                </a:lnTo>
                <a:lnTo>
                  <a:pt x="31802" y="66605"/>
                </a:lnTo>
                <a:lnTo>
                  <a:pt x="12111" y="113430"/>
                </a:lnTo>
                <a:lnTo>
                  <a:pt x="9474" y="139874"/>
                </a:lnTo>
                <a:lnTo>
                  <a:pt x="12111" y="165987"/>
                </a:lnTo>
                <a:lnTo>
                  <a:pt x="31802" y="212588"/>
                </a:lnTo>
                <a:lnTo>
                  <a:pt x="67069" y="247936"/>
                </a:lnTo>
                <a:lnTo>
                  <a:pt x="113516" y="267635"/>
                </a:lnTo>
                <a:lnTo>
                  <a:pt x="139874" y="270274"/>
                </a:lnTo>
                <a:lnTo>
                  <a:pt x="187645" y="270274"/>
                </a:lnTo>
                <a:lnTo>
                  <a:pt x="184160" y="272070"/>
                </a:lnTo>
                <a:lnTo>
                  <a:pt x="139874" y="279174"/>
                </a:lnTo>
                <a:close/>
              </a:path>
              <a:path w="280034" h="279400">
                <a:moveTo>
                  <a:pt x="187645" y="270274"/>
                </a:moveTo>
                <a:lnTo>
                  <a:pt x="139874" y="270274"/>
                </a:lnTo>
                <a:lnTo>
                  <a:pt x="166228" y="267635"/>
                </a:lnTo>
                <a:lnTo>
                  <a:pt x="190709" y="260031"/>
                </a:lnTo>
                <a:lnTo>
                  <a:pt x="232374" y="231824"/>
                </a:lnTo>
                <a:lnTo>
                  <a:pt x="260099" y="190434"/>
                </a:lnTo>
                <a:lnTo>
                  <a:pt x="270274" y="139874"/>
                </a:lnTo>
                <a:lnTo>
                  <a:pt x="267643" y="113430"/>
                </a:lnTo>
                <a:lnTo>
                  <a:pt x="248168" y="66605"/>
                </a:lnTo>
                <a:lnTo>
                  <a:pt x="212898" y="31570"/>
                </a:lnTo>
                <a:lnTo>
                  <a:pt x="166228" y="12102"/>
                </a:lnTo>
                <a:lnTo>
                  <a:pt x="139874" y="9474"/>
                </a:lnTo>
                <a:lnTo>
                  <a:pt x="188744" y="9474"/>
                </a:lnTo>
                <a:lnTo>
                  <a:pt x="222560" y="26923"/>
                </a:lnTo>
                <a:lnTo>
                  <a:pt x="252803" y="57169"/>
                </a:lnTo>
                <a:lnTo>
                  <a:pt x="272615" y="95577"/>
                </a:lnTo>
                <a:lnTo>
                  <a:pt x="279724" y="139874"/>
                </a:lnTo>
                <a:lnTo>
                  <a:pt x="272615" y="183891"/>
                </a:lnTo>
                <a:lnTo>
                  <a:pt x="252803" y="222129"/>
                </a:lnTo>
                <a:lnTo>
                  <a:pt x="222560" y="252288"/>
                </a:lnTo>
                <a:lnTo>
                  <a:pt x="187645" y="2702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82213" y="115816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282524"/>
                </a:moveTo>
                <a:lnTo>
                  <a:pt x="96633" y="275351"/>
                </a:lnTo>
                <a:lnTo>
                  <a:pt x="57763" y="255365"/>
                </a:lnTo>
                <a:lnTo>
                  <a:pt x="27187" y="224869"/>
                </a:lnTo>
                <a:lnTo>
                  <a:pt x="7175" y="186163"/>
                </a:lnTo>
                <a:lnTo>
                  <a:pt x="0" y="141549"/>
                </a:lnTo>
                <a:lnTo>
                  <a:pt x="7175" y="96655"/>
                </a:lnTo>
                <a:lnTo>
                  <a:pt x="27187" y="57779"/>
                </a:lnTo>
                <a:lnTo>
                  <a:pt x="57763" y="27195"/>
                </a:lnTo>
                <a:lnTo>
                  <a:pt x="96633" y="7177"/>
                </a:lnTo>
                <a:lnTo>
                  <a:pt x="141524" y="0"/>
                </a:lnTo>
                <a:lnTo>
                  <a:pt x="186150" y="7177"/>
                </a:lnTo>
                <a:lnTo>
                  <a:pt x="224863" y="27195"/>
                </a:lnTo>
                <a:lnTo>
                  <a:pt x="255364" y="57779"/>
                </a:lnTo>
                <a:lnTo>
                  <a:pt x="275351" y="96655"/>
                </a:lnTo>
                <a:lnTo>
                  <a:pt x="282524" y="141549"/>
                </a:lnTo>
                <a:lnTo>
                  <a:pt x="275351" y="186163"/>
                </a:lnTo>
                <a:lnTo>
                  <a:pt x="255364" y="224869"/>
                </a:lnTo>
                <a:lnTo>
                  <a:pt x="224863" y="255365"/>
                </a:lnTo>
                <a:lnTo>
                  <a:pt x="186150" y="275351"/>
                </a:lnTo>
                <a:lnTo>
                  <a:pt x="141524" y="282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77737" y="1153137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292574"/>
                </a:moveTo>
                <a:lnTo>
                  <a:pt x="99788" y="285094"/>
                </a:lnTo>
                <a:lnTo>
                  <a:pt x="59702" y="264294"/>
                </a:lnTo>
                <a:lnTo>
                  <a:pt x="28121" y="232634"/>
                </a:lnTo>
                <a:lnTo>
                  <a:pt x="7427" y="192574"/>
                </a:lnTo>
                <a:lnTo>
                  <a:pt x="0" y="146574"/>
                </a:lnTo>
                <a:lnTo>
                  <a:pt x="7427" y="100303"/>
                </a:lnTo>
                <a:lnTo>
                  <a:pt x="28121" y="60074"/>
                </a:lnTo>
                <a:lnTo>
                  <a:pt x="59702" y="28323"/>
                </a:lnTo>
                <a:lnTo>
                  <a:pt x="99788" y="7486"/>
                </a:lnTo>
                <a:lnTo>
                  <a:pt x="145999" y="0"/>
                </a:lnTo>
                <a:lnTo>
                  <a:pt x="191999" y="7486"/>
                </a:lnTo>
                <a:lnTo>
                  <a:pt x="195822" y="9474"/>
                </a:lnTo>
                <a:lnTo>
                  <a:pt x="145999" y="9474"/>
                </a:lnTo>
                <a:lnTo>
                  <a:pt x="118399" y="12299"/>
                </a:lnTo>
                <a:lnTo>
                  <a:pt x="69450" y="32994"/>
                </a:lnTo>
                <a:lnTo>
                  <a:pt x="32433" y="69769"/>
                </a:lnTo>
                <a:lnTo>
                  <a:pt x="11745" y="118882"/>
                </a:lnTo>
                <a:lnTo>
                  <a:pt x="8924" y="146574"/>
                </a:lnTo>
                <a:lnTo>
                  <a:pt x="11745" y="173935"/>
                </a:lnTo>
                <a:lnTo>
                  <a:pt x="32433" y="222814"/>
                </a:lnTo>
                <a:lnTo>
                  <a:pt x="69450" y="259823"/>
                </a:lnTo>
                <a:lnTo>
                  <a:pt x="118399" y="280356"/>
                </a:lnTo>
                <a:lnTo>
                  <a:pt x="145999" y="283099"/>
                </a:lnTo>
                <a:lnTo>
                  <a:pt x="195842" y="283099"/>
                </a:lnTo>
                <a:lnTo>
                  <a:pt x="191999" y="285094"/>
                </a:lnTo>
                <a:lnTo>
                  <a:pt x="145999" y="292574"/>
                </a:lnTo>
                <a:close/>
              </a:path>
              <a:path w="292100" h="292734">
                <a:moveTo>
                  <a:pt x="195842" y="283099"/>
                </a:moveTo>
                <a:lnTo>
                  <a:pt x="145999" y="283099"/>
                </a:lnTo>
                <a:lnTo>
                  <a:pt x="173374" y="280356"/>
                </a:lnTo>
                <a:lnTo>
                  <a:pt x="199021" y="272440"/>
                </a:lnTo>
                <a:lnTo>
                  <a:pt x="242424" y="242974"/>
                </a:lnTo>
                <a:lnTo>
                  <a:pt x="271878" y="199574"/>
                </a:lnTo>
                <a:lnTo>
                  <a:pt x="282524" y="146574"/>
                </a:lnTo>
                <a:lnTo>
                  <a:pt x="279785" y="118882"/>
                </a:lnTo>
                <a:lnTo>
                  <a:pt x="259269" y="69769"/>
                </a:lnTo>
                <a:lnTo>
                  <a:pt x="222264" y="32994"/>
                </a:lnTo>
                <a:lnTo>
                  <a:pt x="173374" y="12299"/>
                </a:lnTo>
                <a:lnTo>
                  <a:pt x="145999" y="9474"/>
                </a:lnTo>
                <a:lnTo>
                  <a:pt x="195822" y="9474"/>
                </a:lnTo>
                <a:lnTo>
                  <a:pt x="232059" y="28323"/>
                </a:lnTo>
                <a:lnTo>
                  <a:pt x="263719" y="60074"/>
                </a:lnTo>
                <a:lnTo>
                  <a:pt x="284519" y="100303"/>
                </a:lnTo>
                <a:lnTo>
                  <a:pt x="291999" y="146574"/>
                </a:lnTo>
                <a:lnTo>
                  <a:pt x="284519" y="192574"/>
                </a:lnTo>
                <a:lnTo>
                  <a:pt x="263719" y="232634"/>
                </a:lnTo>
                <a:lnTo>
                  <a:pt x="232059" y="264294"/>
                </a:lnTo>
                <a:lnTo>
                  <a:pt x="195842" y="2830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639612" y="1215563"/>
            <a:ext cx="167724" cy="16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636238" y="1778837"/>
            <a:ext cx="174999" cy="174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32849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06855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80862" y="200316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788100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62106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936113" y="2084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497550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718024" y="2985634"/>
            <a:ext cx="0" cy="2158365"/>
          </a:xfrm>
          <a:custGeom>
            <a:avLst/>
            <a:gdLst/>
            <a:ahLst/>
            <a:cxnLst/>
            <a:rect l="l" t="t" r="r" b="b"/>
            <a:pathLst>
              <a:path h="2158365">
                <a:moveTo>
                  <a:pt x="0" y="0"/>
                </a:moveTo>
                <a:lnTo>
                  <a:pt x="0" y="2157865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67062" y="4583125"/>
            <a:ext cx="101924" cy="10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67062" y="3935575"/>
            <a:ext cx="101924" cy="10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8356262" y="1448737"/>
            <a:ext cx="101924" cy="10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8356262" y="230112"/>
            <a:ext cx="101924" cy="10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6027" y="397126"/>
            <a:ext cx="35919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0"/>
            <a:ext cx="914269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形用户界面, 应用程序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3550"/>
            <a:ext cx="3714750" cy="37147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356262" y="1448737"/>
            <a:ext cx="101924" cy="10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56262" y="230112"/>
            <a:ext cx="101924" cy="10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2437" y="470251"/>
            <a:ext cx="331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Project Overview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80012" y="1095734"/>
            <a:ext cx="6783976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latin typeface="Arial Narrow" panose="020B0606020202030204"/>
                <a:cs typeface="Arial Narrow" panose="020B0606020202030204"/>
              </a:rPr>
              <a:t>Goal: Develop a web-based platform to analyze and visualize IMDB movie data.</a:t>
            </a:r>
            <a:endParaRPr lang="en-US" sz="1400" spc="35" dirty="0">
              <a:latin typeface="Arial Narrow" panose="020B0606020202030204"/>
              <a:cs typeface="Arial Narrow" panose="020B0606020202030204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latin typeface="Arial Narrow" panose="020B0606020202030204"/>
                <a:cs typeface="Arial Narrow" panose="020B0606020202030204"/>
              </a:rPr>
              <a:t>Motivation: Address the need to process and present large datasets in a way that reveals insights and trends in the film industry.</a:t>
            </a:r>
            <a:endParaRPr lang="en-US" sz="1400" spc="35" dirty="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4312324" y="2776336"/>
            <a:ext cx="38544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Movie Enthusiasts: </a:t>
            </a:r>
            <a:r>
              <a:rPr lang="en-US" sz="1400" spc="35" dirty="0">
                <a:latin typeface="Arial Narrow" panose="020B0606020202030204"/>
                <a:cs typeface="Arial Narrow" panose="020B0606020202030204"/>
              </a:rPr>
              <a:t>Discover movie trends.</a:t>
            </a:r>
            <a:endParaRPr lang="en-US" sz="1400" spc="35" dirty="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4312324" y="3153381"/>
            <a:ext cx="38544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Data Analysts: </a:t>
            </a:r>
            <a:r>
              <a:rPr lang="en-US" sz="1400" spc="35" dirty="0">
                <a:latin typeface="Arial Narrow" panose="020B0606020202030204"/>
              </a:rPr>
              <a:t>Perform deep analysis of movie data.</a:t>
            </a:r>
            <a:endParaRPr lang="en-US" sz="1400" spc="35" dirty="0">
              <a:latin typeface="Arial Narrow" panose="020B0606020202030204"/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4312324" y="3530426"/>
            <a:ext cx="38544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Film Critics: </a:t>
            </a:r>
            <a:r>
              <a:rPr lang="en-US" sz="1400" spc="35" dirty="0">
                <a:latin typeface="Arial Narrow" panose="020B0606020202030204"/>
              </a:rPr>
              <a:t>Use data to support their reviews.</a:t>
            </a:r>
            <a:endParaRPr lang="en-US" sz="1400" spc="35" dirty="0">
              <a:latin typeface="Arial Narrow" panose="020B0606020202030204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312323" y="3907470"/>
            <a:ext cx="41077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4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Researchers: </a:t>
            </a:r>
            <a:r>
              <a:rPr lang="en-US" sz="1400" spc="35" dirty="0">
                <a:latin typeface="Arial Narrow" panose="020B0606020202030204"/>
              </a:rPr>
              <a:t>Analyze trends in movie releases, ratings, and genres.</a:t>
            </a:r>
            <a:endParaRPr lang="en-US" sz="1400" spc="35" dirty="0">
              <a:latin typeface="Arial Narrow" panose="020B0606020202030204"/>
            </a:endParaRPr>
          </a:p>
        </p:txBody>
      </p:sp>
      <p:pic>
        <p:nvPicPr>
          <p:cNvPr id="35" name="图片 34" descr="图标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0" y="3907470"/>
            <a:ext cx="178755" cy="178755"/>
          </a:xfrm>
          <a:prstGeom prst="rect">
            <a:avLst/>
          </a:prstGeom>
        </p:spPr>
      </p:pic>
      <p:pic>
        <p:nvPicPr>
          <p:cNvPr id="37" name="图片 36" descr="图标&#10;&#10;描述已自动生成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9" y="2810844"/>
            <a:ext cx="178755" cy="178755"/>
          </a:xfrm>
          <a:prstGeom prst="rect">
            <a:avLst/>
          </a:prstGeom>
        </p:spPr>
      </p:pic>
      <p:pic>
        <p:nvPicPr>
          <p:cNvPr id="39" name="图片 38" descr="图标&#10;&#10;描述已自动生成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3176386"/>
            <a:ext cx="178755" cy="178755"/>
          </a:xfrm>
          <a:prstGeom prst="rect">
            <a:avLst/>
          </a:prstGeom>
        </p:spPr>
      </p:pic>
      <p:pic>
        <p:nvPicPr>
          <p:cNvPr id="41" name="图片 40" descr="图标&#10;&#10;描述已自动生成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5" y="3541928"/>
            <a:ext cx="178755" cy="17875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3795595" y="2179853"/>
            <a:ext cx="4371179" cy="384917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E8E2DE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bject 5"/>
          <p:cNvSpPr txBox="1"/>
          <p:nvPr/>
        </p:nvSpPr>
        <p:spPr>
          <a:xfrm>
            <a:off x="4055984" y="2206021"/>
            <a:ext cx="33191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ea typeface="+mj-ea"/>
                <a:cs typeface="Verdana" panose="020B080403050404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b="1" kern="0" dirty="0">
                <a:solidFill>
                  <a:srgbClr val="FF806C"/>
                </a:solidFill>
              </a:rPr>
              <a:t>Target Users:</a:t>
            </a:r>
            <a:endParaRPr lang="en-US" sz="2000" b="1" kern="0" dirty="0">
              <a:solidFill>
                <a:srgbClr val="FF806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56262" y="1448737"/>
            <a:ext cx="101924" cy="101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56262" y="230112"/>
            <a:ext cx="101924" cy="101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0664" y="470251"/>
            <a:ext cx="44626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Platform Functionalities</a:t>
            </a:r>
            <a:endParaRPr 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91259" y="2952750"/>
            <a:ext cx="6961483" cy="1845209"/>
            <a:chOff x="963317" y="2868516"/>
            <a:chExt cx="7217367" cy="1913034"/>
          </a:xfrm>
        </p:grpSpPr>
        <p:sp>
          <p:nvSpPr>
            <p:cNvPr id="11" name="矩形: 圆角 10"/>
            <p:cNvSpPr/>
            <p:nvPr/>
          </p:nvSpPr>
          <p:spPr>
            <a:xfrm>
              <a:off x="963317" y="2868516"/>
              <a:ext cx="3507232" cy="1913034"/>
            </a:xfrm>
            <a:prstGeom prst="roundRect">
              <a:avLst>
                <a:gd name="adj" fmla="val 5872"/>
              </a:avLst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673452" y="2868516"/>
              <a:ext cx="3507232" cy="1913034"/>
            </a:xfrm>
            <a:prstGeom prst="roundRect">
              <a:avLst>
                <a:gd name="adj" fmla="val 5872"/>
              </a:avLst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图表&#10;&#10;描述已自动生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052" y="2951465"/>
              <a:ext cx="2381761" cy="1747135"/>
            </a:xfrm>
            <a:prstGeom prst="rect">
              <a:avLst/>
            </a:prstGeom>
          </p:spPr>
        </p:pic>
        <p:pic>
          <p:nvPicPr>
            <p:cNvPr id="8" name="图片 7" descr="图表, 饼图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41"/>
            <a:stretch>
              <a:fillRect/>
            </a:stretch>
          </p:blipFill>
          <p:spPr>
            <a:xfrm>
              <a:off x="4857422" y="2900662"/>
              <a:ext cx="3139293" cy="1848742"/>
            </a:xfrm>
            <a:prstGeom prst="rect">
              <a:avLst/>
            </a:prstGeom>
          </p:spPr>
        </p:pic>
      </p:grpSp>
      <p:pic>
        <p:nvPicPr>
          <p:cNvPr id="17" name="图片 16" descr="图形用户界面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0" y="919807"/>
            <a:ext cx="2032941" cy="2032941"/>
          </a:xfrm>
          <a:prstGeom prst="rect">
            <a:avLst/>
          </a:prstGeom>
        </p:spPr>
      </p:pic>
      <p:sp>
        <p:nvSpPr>
          <p:cNvPr id="18" name="object 10"/>
          <p:cNvSpPr txBox="1"/>
          <p:nvPr/>
        </p:nvSpPr>
        <p:spPr>
          <a:xfrm>
            <a:off x="2971800" y="1674798"/>
            <a:ext cx="541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Movie Release Trend Visualization: </a:t>
            </a:r>
            <a:r>
              <a:rPr lang="en-US" sz="1200" spc="35" dirty="0">
                <a:latin typeface="Arial Narrow" panose="020B0606020202030204"/>
              </a:rPr>
              <a:t>By year, genre, and production country.</a:t>
            </a:r>
            <a:endParaRPr lang="en-US" sz="1200" spc="35" dirty="0">
              <a:latin typeface="Arial Narrow" panose="020B060602020203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47472" y="1150765"/>
            <a:ext cx="4371179" cy="384917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E8E2DE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bject 5"/>
          <p:cNvSpPr txBox="1"/>
          <p:nvPr/>
        </p:nvSpPr>
        <p:spPr>
          <a:xfrm>
            <a:off x="2907861" y="1176933"/>
            <a:ext cx="33191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494949"/>
                </a:solidFill>
                <a:latin typeface="Verdana" panose="020B0804030504040204"/>
                <a:ea typeface="+mj-ea"/>
                <a:cs typeface="Verdana" panose="020B080403050404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b="1" kern="0" dirty="0">
                <a:solidFill>
                  <a:srgbClr val="FF806C"/>
                </a:solidFill>
              </a:rPr>
              <a:t>Core Features:</a:t>
            </a:r>
            <a:endParaRPr lang="en-US" sz="2000" b="1" kern="0" dirty="0">
              <a:solidFill>
                <a:srgbClr val="FF806C"/>
              </a:solidFill>
            </a:endParaRPr>
          </a:p>
        </p:txBody>
      </p:sp>
      <p:sp>
        <p:nvSpPr>
          <p:cNvPr id="22" name="object 10"/>
          <p:cNvSpPr txBox="1"/>
          <p:nvPr/>
        </p:nvSpPr>
        <p:spPr>
          <a:xfrm>
            <a:off x="2971800" y="1977594"/>
            <a:ext cx="44462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Sentiment Analysis: </a:t>
            </a:r>
            <a:r>
              <a:rPr lang="en-US" sz="1200" spc="35" dirty="0">
                <a:latin typeface="Arial Narrow" panose="020B0606020202030204"/>
                <a:cs typeface="Arial Narrow" panose="020B0606020202030204"/>
              </a:rPr>
              <a:t>Analyze audience reviews for overall sentiment.</a:t>
            </a:r>
            <a:endParaRPr lang="en-US" sz="1200" spc="35" dirty="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2971799" y="2280390"/>
            <a:ext cx="54101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Word Cloud Generation: </a:t>
            </a:r>
            <a:r>
              <a:rPr lang="en-US" sz="1200" spc="35" dirty="0">
                <a:latin typeface="Arial Narrow" panose="020B0606020202030204"/>
                <a:cs typeface="Arial Narrow" panose="020B0606020202030204"/>
              </a:rPr>
              <a:t>Generate word clouds for frequently mentioned terms in reviews.</a:t>
            </a:r>
            <a:endParaRPr lang="en-US" sz="1200" spc="35" dirty="0">
              <a:latin typeface="Arial Narrow" panose="020B0606020202030204"/>
              <a:cs typeface="Arial Narrow" panose="020B0606020202030204"/>
            </a:endParaRPr>
          </a:p>
        </p:txBody>
      </p:sp>
      <p:pic>
        <p:nvPicPr>
          <p:cNvPr id="34" name="图片 33" descr="图标&#10;&#10;描述已自动生成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1" y="1687806"/>
            <a:ext cx="178755" cy="178755"/>
          </a:xfrm>
          <a:prstGeom prst="rect">
            <a:avLst/>
          </a:prstGeom>
        </p:spPr>
      </p:pic>
      <p:pic>
        <p:nvPicPr>
          <p:cNvPr id="38" name="图片 37" descr="黑白色的标志&#10;&#10;描述已自动生成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1" y="1999487"/>
            <a:ext cx="178755" cy="178755"/>
          </a:xfrm>
          <a:prstGeom prst="rect">
            <a:avLst/>
          </a:prstGeom>
        </p:spPr>
      </p:pic>
      <p:pic>
        <p:nvPicPr>
          <p:cNvPr id="42" name="图片 41" descr="徽标&#10;&#10;描述已自动生成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1" y="2302854"/>
            <a:ext cx="178755" cy="178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4" y="1630578"/>
            <a:ext cx="2922372" cy="29223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356262" y="1448737"/>
            <a:ext cx="101924" cy="10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56262" y="230112"/>
            <a:ext cx="101924" cy="10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0664" y="470251"/>
            <a:ext cx="44626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Technology Stack</a:t>
            </a:r>
            <a:endParaRPr lang="en-US" dirty="0"/>
          </a:p>
        </p:txBody>
      </p:sp>
      <p:sp>
        <p:nvSpPr>
          <p:cNvPr id="18" name="object 10"/>
          <p:cNvSpPr txBox="1"/>
          <p:nvPr/>
        </p:nvSpPr>
        <p:spPr>
          <a:xfrm>
            <a:off x="981528" y="2194740"/>
            <a:ext cx="1904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Backend: </a:t>
            </a:r>
            <a:r>
              <a:rPr lang="en-US" sz="1200" spc="35" dirty="0">
                <a:latin typeface="Arial Narrow" panose="020B0606020202030204"/>
              </a:rPr>
              <a:t>Python with Django for server-side processing.</a:t>
            </a:r>
            <a:endParaRPr lang="en-US" sz="1200" spc="35" dirty="0">
              <a:latin typeface="Arial Narrow" panose="020B060602020203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24200" y="-535702"/>
            <a:ext cx="4371179" cy="384917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E8E2DE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bject 10"/>
          <p:cNvSpPr txBox="1"/>
          <p:nvPr/>
        </p:nvSpPr>
        <p:spPr>
          <a:xfrm>
            <a:off x="981528" y="3869563"/>
            <a:ext cx="1904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Frontend: </a:t>
            </a:r>
            <a:r>
              <a:rPr lang="en-US" sz="1200" spc="35" dirty="0">
                <a:latin typeface="Arial Narrow" panose="020B0606020202030204"/>
              </a:rPr>
              <a:t>HTML, CSS, JavaScript, and </a:t>
            </a:r>
            <a:r>
              <a:rPr lang="en-US" sz="1200" spc="35" dirty="0" err="1">
                <a:latin typeface="Arial Narrow" panose="020B0606020202030204"/>
              </a:rPr>
              <a:t>ECharts</a:t>
            </a:r>
            <a:r>
              <a:rPr lang="en-US" sz="1200" spc="35" dirty="0">
                <a:latin typeface="Arial Narrow" panose="020B0606020202030204"/>
              </a:rPr>
              <a:t> for interactive data visualizations.</a:t>
            </a:r>
            <a:endParaRPr lang="en-US" sz="1200" spc="35" dirty="0">
              <a:latin typeface="Arial Narrow" panose="020B0606020202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7036" y="2194740"/>
            <a:ext cx="1904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200" spc="35" dirty="0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Database:</a:t>
            </a:r>
            <a:endParaRPr lang="en-US" sz="1200" spc="35" dirty="0">
              <a:solidFill>
                <a:srgbClr val="FF806C"/>
              </a:solidFill>
              <a:latin typeface="Arial Narrow" panose="020B0606020202030204"/>
              <a:cs typeface="Arial Narrow" panose="020B0606020202030204"/>
            </a:endParaRPr>
          </a:p>
          <a:p>
            <a:pPr marL="12700" marR="5080">
              <a:lnSpc>
                <a:spcPct val="100000"/>
              </a:lnSpc>
            </a:pPr>
            <a:r>
              <a:rPr lang="en-US" sz="1200" spc="35" dirty="0">
                <a:latin typeface="Arial Narrow" panose="020B0606020202030204"/>
              </a:rPr>
              <a:t>MySQL to store movie data.</a:t>
            </a:r>
            <a:endParaRPr lang="en-US" sz="1200" spc="35" dirty="0">
              <a:latin typeface="Arial Narrow" panose="020B0606020202030204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437036" y="3869563"/>
            <a:ext cx="1904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1200" spc="35" dirty="0" err="1">
                <a:solidFill>
                  <a:srgbClr val="FF806C"/>
                </a:solidFill>
                <a:latin typeface="Arial Narrow" panose="020B0606020202030204"/>
                <a:cs typeface="Arial Narrow" panose="020B0606020202030204"/>
              </a:rPr>
              <a:t>Tools:</a:t>
            </a:r>
            <a:r>
              <a:rPr lang="en-US" sz="1200" spc="35" dirty="0" err="1">
                <a:latin typeface="Arial Narrow" panose="020B0606020202030204"/>
              </a:rPr>
              <a:t>Git</a:t>
            </a:r>
            <a:r>
              <a:rPr lang="en-US" sz="1200" spc="35" dirty="0">
                <a:latin typeface="Arial Narrow" panose="020B0606020202030204"/>
              </a:rPr>
              <a:t> and GitHub for version control, Pandas for data processing, Docker for containerization.</a:t>
            </a:r>
            <a:endParaRPr lang="en-US" sz="1200" spc="35" dirty="0">
              <a:latin typeface="Arial Narrow" panose="020B060602020203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31643" y="1448737"/>
            <a:ext cx="3280715" cy="3280715"/>
          </a:xfrm>
          <a:prstGeom prst="ellipse">
            <a:avLst/>
          </a:prstGeom>
          <a:noFill/>
          <a:ln w="12700">
            <a:solidFill>
              <a:schemeClr val="accent1">
                <a:shade val="15000"/>
                <a:alpha val="2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97194" y="1314288"/>
            <a:ext cx="3549611" cy="3549611"/>
          </a:xfrm>
          <a:prstGeom prst="ellipse">
            <a:avLst/>
          </a:prstGeom>
          <a:noFill/>
          <a:ln w="12700">
            <a:solidFill>
              <a:schemeClr val="accent1">
                <a:shade val="15000"/>
                <a:alpha val="21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046648" y="1962150"/>
            <a:ext cx="290392" cy="291024"/>
            <a:chOff x="577737" y="1153137"/>
            <a:chExt cx="292100" cy="292735"/>
          </a:xfrm>
        </p:grpSpPr>
        <p:sp>
          <p:nvSpPr>
            <p:cNvPr id="23" name="bk object 34"/>
            <p:cNvSpPr/>
            <p:nvPr/>
          </p:nvSpPr>
          <p:spPr>
            <a:xfrm>
              <a:off x="582213" y="115816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bk object 35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bk object 36"/>
            <p:cNvSpPr/>
            <p:nvPr/>
          </p:nvSpPr>
          <p:spPr>
            <a:xfrm>
              <a:off x="639612" y="1215563"/>
              <a:ext cx="167724" cy="16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组合 27"/>
          <p:cNvGrpSpPr/>
          <p:nvPr/>
        </p:nvGrpSpPr>
        <p:grpSpPr>
          <a:xfrm>
            <a:off x="5832380" y="1962150"/>
            <a:ext cx="290392" cy="291024"/>
            <a:chOff x="577737" y="1153137"/>
            <a:chExt cx="292100" cy="292735"/>
          </a:xfrm>
        </p:grpSpPr>
        <p:sp>
          <p:nvSpPr>
            <p:cNvPr id="29" name="bk object 34"/>
            <p:cNvSpPr/>
            <p:nvPr/>
          </p:nvSpPr>
          <p:spPr>
            <a:xfrm>
              <a:off x="582213" y="115816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35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36"/>
            <p:cNvSpPr/>
            <p:nvPr/>
          </p:nvSpPr>
          <p:spPr>
            <a:xfrm>
              <a:off x="639612" y="1215563"/>
              <a:ext cx="167724" cy="16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组合 42"/>
          <p:cNvGrpSpPr/>
          <p:nvPr/>
        </p:nvGrpSpPr>
        <p:grpSpPr>
          <a:xfrm>
            <a:off x="3046648" y="3971341"/>
            <a:ext cx="290392" cy="291024"/>
            <a:chOff x="577737" y="1153137"/>
            <a:chExt cx="292100" cy="292735"/>
          </a:xfrm>
        </p:grpSpPr>
        <p:sp>
          <p:nvSpPr>
            <p:cNvPr id="44" name="bk object 34"/>
            <p:cNvSpPr/>
            <p:nvPr/>
          </p:nvSpPr>
          <p:spPr>
            <a:xfrm>
              <a:off x="582213" y="115816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bk object 35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bk object 36"/>
            <p:cNvSpPr/>
            <p:nvPr/>
          </p:nvSpPr>
          <p:spPr>
            <a:xfrm>
              <a:off x="639612" y="1215563"/>
              <a:ext cx="167724" cy="16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组合 46"/>
          <p:cNvGrpSpPr/>
          <p:nvPr/>
        </p:nvGrpSpPr>
        <p:grpSpPr>
          <a:xfrm>
            <a:off x="5832380" y="3971341"/>
            <a:ext cx="290392" cy="291024"/>
            <a:chOff x="577737" y="1153137"/>
            <a:chExt cx="292100" cy="292735"/>
          </a:xfrm>
        </p:grpSpPr>
        <p:sp>
          <p:nvSpPr>
            <p:cNvPr id="48" name="bk object 34"/>
            <p:cNvSpPr/>
            <p:nvPr/>
          </p:nvSpPr>
          <p:spPr>
            <a:xfrm>
              <a:off x="582213" y="115816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bk object 35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bk object 36"/>
            <p:cNvSpPr/>
            <p:nvPr/>
          </p:nvSpPr>
          <p:spPr>
            <a:xfrm>
              <a:off x="639612" y="1215563"/>
              <a:ext cx="167724" cy="16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2" name="图片 51" descr="图标&#10;&#10;描述已自动生成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8" y="1705194"/>
            <a:ext cx="504776" cy="504776"/>
          </a:xfrm>
          <a:prstGeom prst="rect">
            <a:avLst/>
          </a:prstGeom>
        </p:spPr>
      </p:pic>
      <p:pic>
        <p:nvPicPr>
          <p:cNvPr id="54" name="图片 53" descr="图标&#10;&#10;描述已自动生成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8" y="3352898"/>
            <a:ext cx="504776" cy="504776"/>
          </a:xfrm>
          <a:prstGeom prst="rect">
            <a:avLst/>
          </a:prstGeom>
        </p:spPr>
      </p:pic>
      <p:pic>
        <p:nvPicPr>
          <p:cNvPr id="56" name="图片 55" descr="图标&#10;&#10;描述已自动生成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36" y="1686179"/>
            <a:ext cx="504776" cy="504776"/>
          </a:xfrm>
          <a:prstGeom prst="rect">
            <a:avLst/>
          </a:prstGeom>
        </p:spPr>
      </p:pic>
      <p:pic>
        <p:nvPicPr>
          <p:cNvPr id="58" name="图片 57" descr="图标&#10;&#10;描述已自动生成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28" y="3352898"/>
            <a:ext cx="504776" cy="429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表格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文字</Application>
  <PresentationFormat>全屏显示(16:9)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Arial Narrow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  <vt:lpstr>PowerPoint 演示文稿</vt:lpstr>
      <vt:lpstr> Project Overview</vt:lpstr>
      <vt:lpstr>Platform Functionalities</vt:lpstr>
      <vt:lpstr>Technology Stack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名字长到看不见</cp:lastModifiedBy>
  <cp:revision>4</cp:revision>
  <dcterms:created xsi:type="dcterms:W3CDTF">2024-10-17T06:51:38Z</dcterms:created>
  <dcterms:modified xsi:type="dcterms:W3CDTF">2024-10-17T06:51:38Z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2024-10-16T19:00:00Z</vt:filetime>
  </property>
  <property fmtid="{D5CDD505-2E9C-101B-9397-08002B2CF9AE}" pid="3" name="Creator">
    <vt:lpwstr>PDFium</vt:lpwstr>
  </property>
  <property fmtid="{D5CDD505-2E9C-101B-9397-08002B2CF9AE}" pid="4" name="LastSaved">
    <vt:filetime>2024-10-16T19:00:00Z</vt:filetime>
  </property>
  <property fmtid="{D5CDD505-2E9C-101B-9397-08002B2CF9AE}" pid="5" name="ICV">
    <vt:lpwstr>7D09AEDAD2633493FAB310678E297F02_43</vt:lpwstr>
  </property>
  <property fmtid="{D5CDD505-2E9C-101B-9397-08002B2CF9AE}" pid="6" name="KSOProductBuildVer">
    <vt:lpwstr>2052-6.4.0.8550</vt:lpwstr>
  </property>
</Properties>
</file>