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f4d65e3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f4d65e3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e64f987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e64f987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e64f987b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e64f987b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f4d65e34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f4d65e34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f4d65e3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f4d65e3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e64f987b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e64f987b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e64f987b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e64f987b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e64f987b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e64f987b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e64f987b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e64f987b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BUMETCS673/seprojects-cs673olf24team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 Course Builder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3625" y="27976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Group 1 (Eagles!)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Github and UI Mockups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https://github.com/BUMETCS673/seprojects-cs673olf24team1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https://www.figma.com/design/gjNG1bADwnFxgDqclMwQVQ/Chat-AI-Bot---673ONE---final-mockup?node-id=0-1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Natasha Liew (Team Leader)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Ananya Singh  (Security Lead)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Battal Cevik (QA Lead)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Natthaphon Foithong (Design and Implementation Lead)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Poom Chantarapornrat (Requirement Lead)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Yu Jun Liu (AJ) (Configuration Lead)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project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Personalized AI Course-Builder Application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Features include: chat history sharing, emailing, caching, and user authentication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Related work: Coursera, Degree Compass 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Languages: Typescript, Java, Python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Frameworks: React, Redux, Spring Boot, Flask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Databases: Postgres, MongoDB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Authentication: Okta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LLM: Llama 2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APIs: Hugging Face API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Plan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Front-End Development (Front-End Engineer) -&gt; Nat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Back-End Development (Java and DB Team) -&gt; Ananya/AJ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Integrated CI/CD and Testing (QA Lead)         -&gt; </a:t>
            </a:r>
            <a:r>
              <a:rPr lang="en" sz="2100"/>
              <a:t>Battal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AI Service </a:t>
            </a:r>
            <a:r>
              <a:rPr lang="en" sz="2100"/>
              <a:t>Development</a:t>
            </a:r>
            <a:r>
              <a:rPr lang="en" sz="2100"/>
              <a:t> (AI Team)                   -&gt; Natasha/Poom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Tools: Github, IDEs, CI/CD tools, Github Issues, </a:t>
            </a:r>
            <a:r>
              <a:rPr lang="en"/>
              <a:t>potentially 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Branching strategy: Three different branches (main, stage, development)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branches: feature/member-name-feature-description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Requests strategy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be submitted to development branch for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Needs one other team member review and approval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pass all checks in CI/CD pipeline before merging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Comprehensive Quality Assurance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Robust Coding Standards &amp; Review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Multi-Tiered Testing 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Testing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 Defect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risks identified: dropping out, lack of motivation, and inconsistent work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via Discord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Aware of integration challenges, lack of testing, and </a:t>
            </a:r>
            <a:r>
              <a:rPr lang="en"/>
              <a:t>technology</a:t>
            </a:r>
            <a:r>
              <a:rPr lang="en"/>
              <a:t> learning curves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