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tuwmsVN0UZ6c9kPqHaWqUqhM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8F97FE-D168-49E0-B3FA-54F5A6399476}">
  <a:tblStyle styleId="{4B8F97FE-D168-49E0-B3FA-54F5A63994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636e20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d3636e20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93e47a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93e47a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93e47a7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93e47a7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636e20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d3636e20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3636e2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d3636e2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38a06c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0938a06c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636e20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d3636e20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441025977_0_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g30441025977_0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441025977_0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441025977_0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0441025977_0_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0441025977_0_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0441025977_0_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441025977_0_4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30441025977_0_4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0441025977_0_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0441025977_0_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044102597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30441025977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30441025977_0_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0441025977_0_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30441025977_0_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0441025977_0_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g30441025977_0_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0441025977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30441025977_0_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0441025977_0_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0441025977_0_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44102597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g30441025977_0_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441025977_0_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0441025977_0_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0441025977_0_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0441025977_0_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g30441025977_0_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0441025977_0_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30441025977_0_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0441025977_0_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0441025977_0_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441025977_0_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0441025977_0_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44102597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044102597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0441025977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4203400" y="2777050"/>
            <a:ext cx="832200" cy="3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"/>
          <p:cNvSpPr txBox="1"/>
          <p:nvPr>
            <p:ph type="ctrTitle"/>
          </p:nvPr>
        </p:nvSpPr>
        <p:spPr>
          <a:xfrm>
            <a:off x="1230300" y="79925"/>
            <a:ext cx="6975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Team 3</a:t>
            </a:r>
            <a:endParaRPr b="1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823650" y="1786150"/>
            <a:ext cx="72993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Chris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Implementation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Abbie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Eddie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Amanda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Kenny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00" y="220750"/>
            <a:ext cx="1066400" cy="1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Project: Health and Wellness Tracker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27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can be easy to lose track of our own diet, exercise, and wellness routines when life gets busy.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seeks to provide a straightforward and user-friendly system that helps users stay accountable, motivated and on track.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3636e20f7_0_12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Iteration 2: Project Progress</a:t>
            </a:r>
            <a:endParaRPr sz="3000"/>
          </a:p>
        </p:txBody>
      </p:sp>
      <p:graphicFrame>
        <p:nvGraphicFramePr>
          <p:cNvPr id="74" name="Google Shape;74;g2d3636e20f7_0_12"/>
          <p:cNvGraphicFramePr/>
          <p:nvPr/>
        </p:nvGraphicFramePr>
        <p:xfrm>
          <a:off x="455425" y="9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{4B8F97FE-D168-49E0-B3FA-54F5A6399476}</a:tableStyleId>
              </a:tblPr>
              <a:tblGrid>
                <a:gridCol w="1760925"/>
                <a:gridCol w="6615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1"/>
                          </a:solidFill>
                        </a:rPr>
                        <a:t>Data</a:t>
                      </a:r>
                      <a:endParaRPr b="1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Refined and simplified schema for the users and goals tables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Created daily_entries table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Design</a:t>
                      </a:r>
                      <a:endParaRPr b="1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Implemented consistent styling via Material-UI across the application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Reorganized and restructured codebase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Reworked goals to serve as a daily goal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Connect goals to user via user ID rather than a user owning several goals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1"/>
                          </a:solidFill>
                        </a:rPr>
                        <a:t>Front end</a:t>
                      </a:r>
                      <a:endParaRPr b="1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Implemented Manage Profile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Added health metric charts to Home page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1"/>
                          </a:solidFill>
                        </a:rPr>
                        <a:t>Back end</a:t>
                      </a:r>
                      <a:endParaRPr b="1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Implemented authentication for all pages using JWT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Logged in users will only see their data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Connected Daily Data page to back end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1"/>
                          </a:solidFill>
                        </a:rPr>
                        <a:t>Testing</a:t>
                      </a:r>
                      <a:endParaRPr b="1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Implemented several automated test cases for frontend and backend - totaling 38 test cases (previously 2)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Integration testing to confirm all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aspects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of application are behaving as expected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1"/>
                          </a:solidFill>
                        </a:rPr>
                        <a:t>Deployment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Application deploys to Heroku each time dev is updated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3e47a738_0_10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New Feature - Manage Profile</a:t>
            </a:r>
            <a:endParaRPr sz="3000"/>
          </a:p>
        </p:txBody>
      </p:sp>
      <p:sp>
        <p:nvSpPr>
          <p:cNvPr id="80" name="Google Shape;80;g3093e47a738_0_10"/>
          <p:cNvSpPr txBox="1"/>
          <p:nvPr/>
        </p:nvSpPr>
        <p:spPr>
          <a:xfrm>
            <a:off x="6904825" y="3090400"/>
            <a:ext cx="2118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>
                <a:solidFill>
                  <a:schemeClr val="lt1"/>
                </a:solidFill>
              </a:rPr>
              <a:t>When a user is logged in, they have the ability to update their personal profile information via the “Manage Profile” tab  </a:t>
            </a:r>
            <a:endParaRPr sz="1320">
              <a:solidFill>
                <a:schemeClr val="lt1"/>
              </a:solidFill>
            </a:endParaRPr>
          </a:p>
        </p:txBody>
      </p:sp>
      <p:pic>
        <p:nvPicPr>
          <p:cNvPr id="81" name="Google Shape;81;g3093e47a73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675"/>
            <a:ext cx="6600028" cy="370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93e47a738_1_0"/>
          <p:cNvSpPr txBox="1"/>
          <p:nvPr>
            <p:ph type="title"/>
          </p:nvPr>
        </p:nvSpPr>
        <p:spPr>
          <a:xfrm>
            <a:off x="245250" y="246600"/>
            <a:ext cx="6227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00"/>
              <a:t>Security </a:t>
            </a:r>
            <a:endParaRPr sz="4720"/>
          </a:p>
        </p:txBody>
      </p:sp>
      <p:sp>
        <p:nvSpPr>
          <p:cNvPr id="87" name="Google Shape;87;g3093e47a738_1_0"/>
          <p:cNvSpPr txBox="1"/>
          <p:nvPr/>
        </p:nvSpPr>
        <p:spPr>
          <a:xfrm>
            <a:off x="6748975" y="1058825"/>
            <a:ext cx="21843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For users data security, if users log out their accounts, all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information will be invisible until they login again.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All side bars will redirect to the login page.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g3093e47a73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4" y="1058825"/>
            <a:ext cx="6305149" cy="33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636e20f7_0_42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Security - JWT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94" name="Google Shape;94;g2d3636e20f7_0_42"/>
          <p:cNvSpPr txBox="1"/>
          <p:nvPr/>
        </p:nvSpPr>
        <p:spPr>
          <a:xfrm>
            <a:off x="259350" y="1100650"/>
            <a:ext cx="74259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51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0"/>
              <a:buFont typeface="Arial"/>
              <a:buChar char="●"/>
            </a:pPr>
            <a:r>
              <a:rPr lang="en" sz="1320">
                <a:solidFill>
                  <a:schemeClr val="lt1"/>
                </a:solidFill>
              </a:rPr>
              <a:t>A</a:t>
            </a:r>
            <a:r>
              <a:rPr lang="en" sz="1320">
                <a:solidFill>
                  <a:schemeClr val="lt1"/>
                </a:solidFill>
              </a:rPr>
              <a:t>fter validating the user’s credentials, a JWT will be created containing the user’s user ID and email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lang="en" sz="1320">
                <a:solidFill>
                  <a:schemeClr val="lt1"/>
                </a:solidFill>
              </a:rPr>
              <a:t>The JWT is stored in the user’s local storage, and will expire after one hour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lang="en" sz="1320">
                <a:solidFill>
                  <a:schemeClr val="lt1"/>
                </a:solidFill>
              </a:rPr>
              <a:t>Each view will validate if the user is logged in, redirecting to the login page if they are logged out or if their token has expired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lang="en" sz="1320">
                <a:solidFill>
                  <a:schemeClr val="lt1"/>
                </a:solidFill>
              </a:rPr>
              <a:t>Using the information encoded in the JWT, the application will be able to query for information specific to the user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lang="en" sz="1320">
                <a:solidFill>
                  <a:schemeClr val="lt1"/>
                </a:solidFill>
              </a:rPr>
              <a:t>Upon log out, the token will be removed from the local storage</a:t>
            </a:r>
            <a:endParaRPr sz="13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636e20f7_0_33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Testing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00" name="Google Shape;100;g2d3636e20f7_0_33"/>
          <p:cNvSpPr txBox="1"/>
          <p:nvPr/>
        </p:nvSpPr>
        <p:spPr>
          <a:xfrm>
            <a:off x="311700" y="1052000"/>
            <a:ext cx="56529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Automated Testing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lang="en" sz="1300">
                <a:solidFill>
                  <a:schemeClr val="lt1"/>
                </a:solidFill>
              </a:rPr>
              <a:t>continued to implement automated unit testing via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Jest Testing Framework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Testing has been split into client side tests and server side tests. Team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members can easily run the testing framework in the CLI via “</a:t>
            </a: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There are now </a:t>
            </a:r>
            <a:r>
              <a:rPr b="1" lang="en" sz="1300">
                <a:solidFill>
                  <a:schemeClr val="lt1"/>
                </a:solidFill>
              </a:rPr>
              <a:t>38</a:t>
            </a:r>
            <a:r>
              <a:rPr b="1" i="0" lang="en" sz="1300" u="none" cap="none" strike="noStrike">
                <a:solidFill>
                  <a:schemeClr val="lt1"/>
                </a:solidFill>
              </a:rPr>
              <a:t> unit tests</a:t>
            </a:r>
            <a:r>
              <a:rPr lang="en" sz="1300">
                <a:solidFill>
                  <a:schemeClr val="lt1"/>
                </a:solidFill>
              </a:rPr>
              <a:t> that test the front end page rendering, form validation, user authentication, and the endpoints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We have integrated Heroku with Github, which will automatically run all unit tests before deploying the application's dev branch: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01" name="Google Shape;101;g2d3636e20f7_0_33"/>
          <p:cNvPicPr preferRelativeResize="0"/>
          <p:nvPr/>
        </p:nvPicPr>
        <p:blipFill rotWithShape="1">
          <a:blip r:embed="rId3">
            <a:alphaModFix/>
          </a:blip>
          <a:srcRect b="0" l="0" r="9477" t="0"/>
          <a:stretch/>
        </p:blipFill>
        <p:spPr>
          <a:xfrm>
            <a:off x="6478863" y="1535238"/>
            <a:ext cx="2548782" cy="7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d3636e20f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875" y="2784737"/>
            <a:ext cx="2548775" cy="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3636e20f7_0_33"/>
          <p:cNvSpPr txBox="1"/>
          <p:nvPr/>
        </p:nvSpPr>
        <p:spPr>
          <a:xfrm>
            <a:off x="5964600" y="1259600"/>
            <a:ext cx="15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client: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d3636e20f7_0_33"/>
          <p:cNvSpPr txBox="1"/>
          <p:nvPr/>
        </p:nvSpPr>
        <p:spPr>
          <a:xfrm>
            <a:off x="5964600" y="2506925"/>
            <a:ext cx="15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server: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d3636e20f7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50" y="3532225"/>
            <a:ext cx="5032248" cy="10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d3636e20f7_0_33"/>
          <p:cNvSpPr txBox="1"/>
          <p:nvPr/>
        </p:nvSpPr>
        <p:spPr>
          <a:xfrm>
            <a:off x="6844200" y="81627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88038"/>
                </a:solidFill>
              </a:rPr>
              <a:t>100% test pass rate</a:t>
            </a:r>
            <a:endParaRPr sz="13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938a06cec_0_4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Testing cont.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12" name="Google Shape;112;g30938a06cec_0_4"/>
          <p:cNvSpPr txBox="1"/>
          <p:nvPr/>
        </p:nvSpPr>
        <p:spPr>
          <a:xfrm>
            <a:off x="365750" y="1119100"/>
            <a:ext cx="8079900" cy="26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 Testing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our team </a:t>
            </a:r>
            <a:r>
              <a:rPr lang="en" sz="1300">
                <a:solidFill>
                  <a:schemeClr val="lt1"/>
                </a:solidFill>
              </a:rPr>
              <a:t>develops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lt1"/>
                </a:solidFill>
              </a:rPr>
              <a:t>new features for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lt1"/>
                </a:solidFill>
              </a:rPr>
              <a:t>our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application, we </a:t>
            </a:r>
            <a:r>
              <a:rPr lang="en" sz="1300">
                <a:solidFill>
                  <a:schemeClr val="lt1"/>
                </a:solidFill>
              </a:rPr>
              <a:t>also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conduct </a:t>
            </a:r>
            <a:r>
              <a:rPr lang="en" sz="1300">
                <a:solidFill>
                  <a:schemeClr val="lt1"/>
                </a:solidFill>
              </a:rPr>
              <a:t>manual integration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" sz="1300">
                <a:solidFill>
                  <a:schemeClr val="lt1"/>
                </a:solidFill>
              </a:rPr>
              <a:t>ing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lt1"/>
                </a:solidFill>
              </a:rPr>
              <a:t>to ensure that the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end and </a:t>
            </a:r>
            <a:r>
              <a:rPr lang="en" sz="1300">
                <a:solidFill>
                  <a:schemeClr val="lt1"/>
                </a:solidFill>
              </a:rPr>
              <a:t>back end are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communicat</a:t>
            </a:r>
            <a:r>
              <a:rPr lang="en" sz="1300">
                <a:solidFill>
                  <a:schemeClr val="lt1"/>
                </a:solidFill>
              </a:rPr>
              <a:t>ing as expected, such as: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Testing that all pages reroute to Login if user is not logged in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Testing that after user logs in the application will only display logged in user’s information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Testing Manage Profile only updates the logged in user’s information in back end and displays the newly updated information in the front end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Testing Daily Data Entry is created or updated in back end, dependant on if the user has already logged an </a:t>
            </a:r>
            <a:r>
              <a:rPr lang="en" sz="1300">
                <a:solidFill>
                  <a:schemeClr val="lt1"/>
                </a:solidFill>
              </a:rPr>
              <a:t>entry for the given date</a:t>
            </a:r>
            <a:endParaRPr sz="13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1"/>
                </a:solidFill>
              </a:rPr>
              <a:t>We have also validated that our deployed Heroku application aligns to the locally developed version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636e20f7_0_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