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swald Medium"/>
      <p:regular r:id="rId15"/>
      <p:bold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swaldMedium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font" Target="fonts/OswaldMedium-bold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93c7ac8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93c7ac8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93c7ac8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93c7ac8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8c12bb8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8c12bb8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8c12bb8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8c12bb8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8c12bb8a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8c12bb8a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8c12bb8a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8c12bb8a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8c12bb8a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8c12bb8a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8c12bb8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8c12bb8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432100"/>
            <a:ext cx="7038900" cy="91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Oswald Medium"/>
              <a:buChar char="●"/>
              <a:defRPr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7548" y="4592000"/>
            <a:ext cx="886450" cy="5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TeamBuilder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CS673 Team 4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548" y="4592000"/>
            <a:ext cx="886450" cy="5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43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 a true algorithm for team assignment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Complete and update documentation based on new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7922050" y="41300"/>
            <a:ext cx="1168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Wenli Gai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43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Testing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Unit Testing and End to End Testing for frontend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Backend TDD on essential functions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Docker setup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All members successfully access applications using docker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Admin feature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Admin authentication for assigning team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Group feature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Group to allow assign teams for a specific group of users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Team assignment algorithm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Algorithm to assign team in balance of Role and skills.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Created observer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7922050" y="41300"/>
            <a:ext cx="1168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Wenli Gai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43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Assignment Algorithm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Distribute users into balanced teams based on roles and skills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a list of Users each with a list of answers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Steps: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Group users by 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Calculate user scores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Sort users within roles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Assign users to teams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7922050" y="41300"/>
            <a:ext cx="1168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Raymond Chen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43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Users by Role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map of roles to lists of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Developer: [Alice, Bob, Charlie]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UI: [David, Eve]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Leader: [Frank]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7922050" y="41300"/>
            <a:ext cx="1168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Raymond Chen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43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User Scores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user, analyze their answers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Match keywords to predefined weights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Sum up weights for all matching keywords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Alice's answers: "Java, Leadership, Agile"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Weights: Java (4), Leadership (5), Agile (3)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Alice's score: 4 + 5 + 3 = 12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7922050" y="41300"/>
            <a:ext cx="1168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Raymond Chen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43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Users Within Roles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role, sort users by their calculated scores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Highest score to lowest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Developers: Charlie (15), Alice (12), Bob (10)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Designers: Eve (9), David (7)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Manager: Frank (11)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7922050" y="41300"/>
            <a:ext cx="1168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Raymond Chen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43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Users to Teams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3533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Prioritize role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Pattern used for assignment: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Team 1 → Team 2 → Team 3 → Team 3 → Team 2 → Team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with 3 teams: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Charlie → Team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 → Team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Frank → Team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Alice → Team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David → Team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Bob → Team 1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5336400" y="1567550"/>
            <a:ext cx="30000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Developers: Charlie (15), Alice (12), Bob (10)</a:t>
            </a:r>
            <a:endParaRPr sz="11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Designers: Eve (9), David (7)</a:t>
            </a:r>
            <a:endParaRPr sz="11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Manager: Frank (11)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922050" y="41300"/>
            <a:ext cx="1168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Raymond Chen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43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Algorithm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Ensures role diversity in each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Balances skill levels across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Adaptable to different team sizes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Considers both roles and individual skills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7922050" y="41300"/>
            <a:ext cx="1168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Raymond Chen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