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dd2489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dd2489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2b815c3c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2b815c3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3dd2489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3dd2489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dd2489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3dd2489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44507cf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44507cf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3dd2489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3dd2489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dd2489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3dd2489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44507c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44507c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3dd248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3dd248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votaltracker.com/story/show/188277924" TargetMode="External"/><Relationship Id="rId4" Type="http://schemas.openxmlformats.org/officeDocument/2006/relationships/hyperlink" Target="https://www.pivotaltracker.com/story/show/188238798" TargetMode="External"/><Relationship Id="rId5" Type="http://schemas.openxmlformats.org/officeDocument/2006/relationships/hyperlink" Target="https://www.pivotaltracker.com/story/show/188277924" TargetMode="External"/><Relationship Id="rId6" Type="http://schemas.openxmlformats.org/officeDocument/2006/relationships/hyperlink" Target="https://www.pivotaltracker.com/story/show/18831385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(6) BlockBuster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33266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 Movie API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029075" y="3875725"/>
            <a:ext cx="5525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Team: Elizabeth Tyree, Josh Shilts, Ricky Zheng, Alex Flinchum, James Zheng, and Rekik Mengstu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latin typeface="Arial"/>
                <a:ea typeface="Arial"/>
                <a:cs typeface="Arial"/>
                <a:sym typeface="Arial"/>
              </a:rPr>
              <a:t>Next steps for iteration 2</a:t>
            </a:r>
            <a:endParaRPr sz="2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Incorporate database microservice into pipeline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Create security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Continue Github Actions progress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Finish UI layout and start incorporating CSS and Reactjs for organization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Doc updates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16150"/>
            <a:ext cx="68061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revious work (iteration 0):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Determined and configured framework and dependent tools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Created and documented high-level architecture design document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UI mockup document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Determined our datasource (Kaggle)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Created commit documentation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up branch protections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Compiled assignment documentation</a:t>
            </a:r>
            <a:br>
              <a:rPr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Doc Updates (current work)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116150"/>
            <a:ext cx="70389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Changes (iteration 1):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Created UML database design diagram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Decision (the team will use pycharm)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Testing github actions, microservice flow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started discussion on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IDE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TBD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respect to Security Requirements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Accomplishments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307850"/>
            <a:ext cx="72258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Database design</a:t>
            </a:r>
            <a:r>
              <a:rPr lang="en" sz="7200">
                <a:latin typeface="Arial"/>
                <a:ea typeface="Arial"/>
                <a:cs typeface="Arial"/>
                <a:sym typeface="Arial"/>
              </a:rPr>
              <a:t> diagram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Created the movies database based on the schema design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The code creates all tables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A test code was created to verify table creation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The code drops tables after test, in order to the test database again if needed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Decided on each name on the data table to have an unique key 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426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Accomplishments Database design diagram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75" y="455950"/>
            <a:ext cx="5673086" cy="468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Accomplishment(s)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52550" y="1116150"/>
            <a:ext cx="70389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Created and Dockerized Frontend and Backend MVP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Backend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Story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Frontend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Story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Connected and tested two Microservices with Rest API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Story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Created github actions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Pipeline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with three jobs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Docker-and-Python-Flask-Service (Build and Runs Python backend)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-Node-Service (Install)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-Docker-and-Node Service 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Build and Runs Python backend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902"/>
            </a:br>
            <a:br>
              <a:rPr lang="en" sz="1902"/>
            </a:br>
            <a:br>
              <a:rPr lang="en" sz="1902"/>
            </a:br>
            <a:endParaRPr sz="1902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UI new functionality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05000" y="1552000"/>
            <a:ext cx="41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 home page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button on the home page links to the search page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Changed the format of the submit or search page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Adding a hamburger button to the top left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00" y="1608300"/>
            <a:ext cx="4328949" cy="253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Project Tools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307850"/>
            <a:ext cx="70389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Tools used for this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1 for this project are: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Docker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Python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SQLite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Pycharm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Nodejs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Flask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Podman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VmWare Workstation 17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Work in Progress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272300"/>
            <a:ext cx="71481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rontend UI layout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Github actions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Pipeline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Scaling-up Frontend with NodeJS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Loading data into database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Containerizing SQLite database as a microservice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Researching security tools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