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8d22a3dc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8d22a3dc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d22a3dc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8d22a3dc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8d22a3dcb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8d22a3dcb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9d709f6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9d709f6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8d22a3dcb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8d22a3dcb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8d22a3dcb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8d22a3dcb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- </a:t>
            </a:r>
            <a:r>
              <a:rPr lang="en"/>
              <a:t>creating</a:t>
            </a:r>
            <a:r>
              <a:rPr lang="en"/>
              <a:t> a function that communicates with the frontend; </a:t>
            </a:r>
            <a:r>
              <a:rPr lang="en"/>
              <a:t>responds</a:t>
            </a:r>
            <a:r>
              <a:rPr lang="en"/>
              <a:t> to a new </a:t>
            </a:r>
            <a:r>
              <a:rPr lang="en"/>
              <a:t>submission</a:t>
            </a:r>
            <a:r>
              <a:rPr lang="en"/>
              <a:t> request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request is unit tested add to </a:t>
            </a:r>
            <a:r>
              <a:rPr lang="en"/>
              <a:t>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Dependencies - pyTest; </a:t>
            </a:r>
            <a:r>
              <a:rPr lang="en"/>
              <a:t>flask</a:t>
            </a:r>
            <a:r>
              <a:rPr lang="en"/>
              <a:t> course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8d22a3dc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8d22a3dc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8d508b7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8d508b7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8d22a3dc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8d22a3dc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8d508b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8d508b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8d22a3dcb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8d22a3dcb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6: Blockbuster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Top Movie API</a:t>
            </a:r>
            <a:endParaRPr sz="26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</a:t>
            </a:r>
            <a:r>
              <a:rPr lang="en">
                <a:solidFill>
                  <a:schemeClr val="dk1"/>
                </a:solidFill>
              </a:rPr>
              <a:t>Joshua Shilts, Elizabeth Tyree, Ricky Zheng, Alex Flinchum, and James Zheng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Workflow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1225"/>
            <a:ext cx="8839199" cy="2644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Backend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New Flask route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Unit test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Query calls to database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UI 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Submit Form inputs created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Style sheets </a:t>
            </a:r>
            <a:r>
              <a:rPr lang="en" sz="5200"/>
              <a:t>implemented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Database 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Database is implemented, containerized, and tested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Created unit tests for the frontend , backend, and the database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Database and backend code runned through PyLint</a:t>
            </a:r>
            <a:endParaRPr sz="5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0"/>
              <a:t>Pipeline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PyLint run against backend code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Integrated unit tests after build jobs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Docker containers now pushed to registry after every run</a:t>
            </a:r>
            <a:endParaRPr sz="52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0"/>
              <a:t>Jobs are dependent on previous job pass/fail status</a:t>
            </a:r>
            <a:endParaRPr sz="5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Iteration 3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966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integrate new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/>
              <a:t>Linking API calls to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Compose to test container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SonarQube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AWS Elastic Beanstalk (Tentative)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Team Leader -  Joshua Shilts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Requirements Leader - Elizabeth Tyree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 and Implementation Leader - Elizabeth Tyree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Security Leader - James Zheng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</a:rPr>
              <a:t>Presenters:</a:t>
            </a:r>
            <a:endParaRPr sz="22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Configuration Leader - Ricky Zheng</a:t>
            </a:r>
            <a:endParaRPr sz="2000">
              <a:solidFill>
                <a:schemeClr val="accent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QA Leader - Alex Flinchum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Accomplishments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for Iteration 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Updates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Flask route that responds to a new request with required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new Unit test to test New route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Refactored repo file structure to now contain a src and test dir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implementation on query calls to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Docker container with new </a:t>
            </a:r>
            <a:r>
              <a:rPr lang="en"/>
              <a:t>dependencies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Updates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unit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Submit Form Data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multiple sections of data input for search criteria.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Integrated style sheet into submit form, making all inputs into a uniform 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Clear Button for Data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an input tag with a reset type in order to clear out the data inputs when clicked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Style to whole webpage</a:t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Submit Form</a:t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00" y="1489825"/>
            <a:ext cx="6285999" cy="330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Updates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is implemented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start_movies.py script that automatically creates the movies database and loads it with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docker container for Movies database that automatically runs the start_movies.py 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the Movies database automatically every time the container is spun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PyTest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image and unit test integrated into pipeline</a:t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Updates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 Pylint against all python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moment, no security </a:t>
            </a:r>
            <a:r>
              <a:rPr lang="en"/>
              <a:t>vulnerability</a:t>
            </a:r>
            <a:r>
              <a:rPr lang="en"/>
              <a:t> just </a:t>
            </a:r>
            <a:r>
              <a:rPr lang="en"/>
              <a:t>technical</a:t>
            </a:r>
            <a:r>
              <a:rPr lang="en"/>
              <a:t> debt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couple of action items are to integrate and analyze reports from: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SonarQube SCA scan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Conan Scan (anchore-cli)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Updates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unit 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(PyLint)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Docker container pushing to GitHub Package registry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 Backend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Node Frontend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SQLite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workflow job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jobs in workflow will dependent on the success of previous jobs. 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