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e51d42d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e51d42d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46f1f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46f1f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f46f1f2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f46f1f2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e51d42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e51d42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e51d42d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e51d42d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e51d42d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e51d42d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51d42d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51d42d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e51d42d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e51d42d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f46f1f2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f46f1f2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Team</a:t>
            </a:r>
            <a:r>
              <a:rPr lang="en">
                <a:solidFill>
                  <a:srgbClr val="FFFF00"/>
                </a:solidFill>
              </a:rPr>
              <a:t> BlockBuster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Project Top Movies API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Thank you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57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Meet the Team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Josh Shilts - Leader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Elizabeth Tyree - </a:t>
            </a:r>
            <a:r>
              <a:rPr lang="en">
                <a:solidFill>
                  <a:schemeClr val="accent6"/>
                </a:solidFill>
              </a:rPr>
              <a:t>Design and Implementation Leader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Alex Flinchum - QA Leader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James Zheng - Security Leader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Ricky Zheng - </a:t>
            </a:r>
            <a:r>
              <a:rPr lang="en">
                <a:solidFill>
                  <a:schemeClr val="accent6"/>
                </a:solidFill>
              </a:rPr>
              <a:t>Configuration Leader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Rekik Mengstu- </a:t>
            </a:r>
            <a:r>
              <a:rPr lang="en">
                <a:solidFill>
                  <a:schemeClr val="accent6"/>
                </a:solidFill>
              </a:rPr>
              <a:t>Requirement Leader</a:t>
            </a:r>
            <a:br>
              <a:rPr lang="en">
                <a:solidFill>
                  <a:schemeClr val="accent6"/>
                </a:solidFill>
              </a:rPr>
            </a:b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3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Project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Top Movies API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</a:rPr>
              <a:t>Data Science based application</a:t>
            </a:r>
            <a:endParaRPr sz="1200">
              <a:solidFill>
                <a:srgbClr val="FFFF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</a:rPr>
              <a:t>Ability to query and display movie data </a:t>
            </a:r>
            <a:endParaRPr sz="1200">
              <a:solidFill>
                <a:srgbClr val="FFFF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</a:rPr>
              <a:t>Based on a variety of data points.</a:t>
            </a:r>
            <a:endParaRPr sz="1200">
              <a:solidFill>
                <a:srgbClr val="FFFF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</a:rPr>
              <a:t> Utilizing Kaggle data</a:t>
            </a:r>
            <a:endParaRPr sz="1200">
              <a:solidFill>
                <a:srgbClr val="FFFF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</a:rPr>
              <a:t>Built using Python Flask and NodeJs and SQLite</a:t>
            </a:r>
            <a:endParaRPr sz="1200">
              <a:solidFill>
                <a:srgbClr val="FFFF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</a:rPr>
              <a:t>Container based application</a:t>
            </a:r>
            <a:endParaRPr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Accomplishments This Sprint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Determined and configured framework and </a:t>
            </a:r>
            <a:r>
              <a:rPr lang="en">
                <a:solidFill>
                  <a:srgbClr val="FFFF00"/>
                </a:solidFill>
              </a:rPr>
              <a:t>dependent</a:t>
            </a:r>
            <a:r>
              <a:rPr lang="en">
                <a:solidFill>
                  <a:srgbClr val="FFFF00"/>
                </a:solidFill>
              </a:rPr>
              <a:t> tools  </a:t>
            </a:r>
            <a:br>
              <a:rPr lang="en">
                <a:solidFill>
                  <a:srgbClr val="FFFF00"/>
                </a:solidFill>
              </a:rPr>
            </a:b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Created and documented high-level </a:t>
            </a:r>
            <a:r>
              <a:rPr lang="en">
                <a:solidFill>
                  <a:srgbClr val="FFFF00"/>
                </a:solidFill>
              </a:rPr>
              <a:t>architecture</a:t>
            </a:r>
            <a:r>
              <a:rPr lang="en">
                <a:solidFill>
                  <a:srgbClr val="FFFF00"/>
                </a:solidFill>
              </a:rPr>
              <a:t> design document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Create UI </a:t>
            </a:r>
            <a:r>
              <a:rPr lang="en">
                <a:solidFill>
                  <a:srgbClr val="FFFF00"/>
                </a:solidFill>
              </a:rPr>
              <a:t>mockup</a:t>
            </a:r>
            <a:r>
              <a:rPr lang="en">
                <a:solidFill>
                  <a:srgbClr val="FFFF00"/>
                </a:solidFill>
              </a:rPr>
              <a:t> document</a:t>
            </a:r>
            <a:br>
              <a:rPr lang="en">
                <a:solidFill>
                  <a:srgbClr val="FFFF00"/>
                </a:solidFill>
              </a:rPr>
            </a:b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Determined our datasource (Kaggle)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Accomplishments This Sprint Cont..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Created commit documentation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Set up branch protections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Compiled assignment documentation</a:t>
            </a:r>
            <a:br>
              <a:rPr lang="en">
                <a:solidFill>
                  <a:srgbClr val="FFFF00"/>
                </a:solidFill>
              </a:rPr>
            </a:b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Lab1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Accomplishments This Sprint Cont..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922" y="1486225"/>
            <a:ext cx="4571500" cy="31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Accomplishments This Sprint Cont..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000" y="1140650"/>
            <a:ext cx="305762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WIP (Work in Progress)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Draft requirements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Testing </a:t>
            </a:r>
            <a:r>
              <a:rPr lang="en">
                <a:solidFill>
                  <a:srgbClr val="FFFF00"/>
                </a:solidFill>
              </a:rPr>
              <a:t>skeleton application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Creating more new epics and stories </a:t>
            </a:r>
            <a:br>
              <a:rPr lang="en">
                <a:solidFill>
                  <a:srgbClr val="FFFF00"/>
                </a:solidFill>
              </a:rPr>
            </a:br>
            <a:br>
              <a:rPr lang="en">
                <a:solidFill>
                  <a:srgbClr val="FFFF00"/>
                </a:solidFill>
              </a:rPr>
            </a:b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376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Demo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