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61" r:id="rId4"/>
    <p:sldId id="262" r:id="rId5"/>
    <p:sldId id="263" r:id="rId6"/>
    <p:sldId id="268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4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2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73AB-7D40-458D-BD75-EAF7BEDB2C4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EECC9D-18A9-4E8E-8313-93FED660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5991A-BE16-A2E6-BA8F-EEAA8EEBD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678" y="137269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Med Tracker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D7187-7553-BDD0-5C58-A8B162DF1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6942"/>
            <a:ext cx="8262575" cy="108105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	CS 673  Team 1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Andrew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Gieraltowski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Divya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Thomas, Yuan Wang,  Haiyang Lu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1486DF-5B25-B2AD-8A70-D5D76DE2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19" y="0"/>
            <a:ext cx="2922981" cy="190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13AA4C-D94B-6CC5-FD99-EBE274D9BDF2}"/>
              </a:ext>
            </a:extLst>
          </p:cNvPr>
          <p:cNvSpPr txBox="1"/>
          <p:nvPr/>
        </p:nvSpPr>
        <p:spPr>
          <a:xfrm>
            <a:off x="4711923" y="3408130"/>
            <a:ext cx="258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238763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0"/>
    </mc:Choice>
    <mc:Fallback>
      <p:transition spd="slow" advTm="80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062767C-04A9-A0BA-45F4-C2E9474529A1}"/>
              </a:ext>
            </a:extLst>
          </p:cNvPr>
          <p:cNvSpPr txBox="1">
            <a:spLocks/>
          </p:cNvSpPr>
          <p:nvPr/>
        </p:nvSpPr>
        <p:spPr>
          <a:xfrm>
            <a:off x="-1670936" y="700891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Iteration Plan</a:t>
            </a:r>
          </a:p>
        </p:txBody>
      </p:sp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D4340254-3408-AABF-8FEB-33D68953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74" y="1112213"/>
            <a:ext cx="5893981" cy="5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9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F21A8-F5CE-43C6-1D38-C273352D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638" y="1952396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/>
              <a:t>Data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Press add button to call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Detail description &amp; image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Save medication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Access medication in homepage from database</a:t>
            </a:r>
          </a:p>
          <a:p>
            <a:endParaRPr 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062767C-04A9-A0BA-45F4-C2E9474529A1}"/>
              </a:ext>
            </a:extLst>
          </p:cNvPr>
          <p:cNvSpPr txBox="1">
            <a:spLocks/>
          </p:cNvSpPr>
          <p:nvPr/>
        </p:nvSpPr>
        <p:spPr>
          <a:xfrm>
            <a:off x="1591734" y="81663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98618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F21A8-F5CE-43C6-1D38-C273352D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78" y="169041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/>
              <a:t>Homepage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Add medication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Taskbar created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Medication Information display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User friendly for elders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062767C-04A9-A0BA-45F4-C2E9474529A1}"/>
              </a:ext>
            </a:extLst>
          </p:cNvPr>
          <p:cNvSpPr txBox="1">
            <a:spLocks/>
          </p:cNvSpPr>
          <p:nvPr/>
        </p:nvSpPr>
        <p:spPr>
          <a:xfrm>
            <a:off x="1574858" y="81663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Deliverables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1A186-E408-AEE3-4D9A-D124C78E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7" y="745294"/>
            <a:ext cx="2685579" cy="58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F21A8-F5CE-43C6-1D38-C273352D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8" y="1883862"/>
            <a:ext cx="8596668" cy="3880773"/>
          </a:xfrm>
        </p:spPr>
        <p:txBody>
          <a:bodyPr/>
          <a:lstStyle/>
          <a:p>
            <a:r>
              <a:rPr lang="en-US" b="1" dirty="0"/>
              <a:t>Create UI for add medication page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Upload images for medication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 Medication description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Notification setup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medication button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062767C-04A9-A0BA-45F4-C2E9474529A1}"/>
              </a:ext>
            </a:extLst>
          </p:cNvPr>
          <p:cNvSpPr txBox="1">
            <a:spLocks/>
          </p:cNvSpPr>
          <p:nvPr/>
        </p:nvSpPr>
        <p:spPr>
          <a:xfrm>
            <a:off x="-1175753" y="102535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Deliverables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47035F-FF9B-394D-DE6F-913CD837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8" y="762308"/>
            <a:ext cx="2833405" cy="57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ACE73-2975-CF65-F11A-9507148D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66" y="545374"/>
            <a:ext cx="8596668" cy="1320800"/>
          </a:xfrm>
        </p:spPr>
        <p:txBody>
          <a:bodyPr/>
          <a:lstStyle/>
          <a:p>
            <a:r>
              <a:rPr lang="en-US" dirty="0"/>
              <a:t>Deliverables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B47E6-7645-AA57-D294-815E0FE8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67" y="1435265"/>
            <a:ext cx="4208333" cy="5863769"/>
          </a:xfrm>
        </p:spPr>
        <p:txBody>
          <a:bodyPr>
            <a:normAutofit/>
          </a:bodyPr>
          <a:lstStyle/>
          <a:p>
            <a:r>
              <a:rPr lang="en-US" sz="2400" b="1" dirty="0"/>
              <a:t>Setting Page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Personal info				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Age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Gender</a:t>
            </a:r>
            <a:br>
              <a:rPr lang="en-US" sz="1600" dirty="0"/>
            </a:b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History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Track user history</a:t>
            </a:r>
            <a:br>
              <a:rPr lang="en-US" sz="1600" dirty="0"/>
            </a:b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C2129808-0950-4D36-779B-D2090635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0" y="0"/>
            <a:ext cx="3165230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E23258-7EF4-1C3A-9E83-1E0D0A19BD74}"/>
              </a:ext>
            </a:extLst>
          </p:cNvPr>
          <p:cNvSpPr txBox="1">
            <a:spLocks/>
          </p:cNvSpPr>
          <p:nvPr/>
        </p:nvSpPr>
        <p:spPr>
          <a:xfrm>
            <a:off x="3686893" y="1549565"/>
            <a:ext cx="4208333" cy="586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Account info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Username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Password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Switch account button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Age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Gender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F21A8-F5CE-43C6-1D38-C273352D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1222"/>
            <a:ext cx="8596668" cy="3880773"/>
          </a:xfrm>
        </p:spPr>
        <p:txBody>
          <a:bodyPr/>
          <a:lstStyle/>
          <a:p>
            <a:r>
              <a:rPr lang="en-US" dirty="0"/>
              <a:t>Determine and setup developing environment &amp; functional features</a:t>
            </a:r>
          </a:p>
          <a:p>
            <a:r>
              <a:rPr lang="en-US" dirty="0"/>
              <a:t>Create UI for homepage, medication and setting page</a:t>
            </a:r>
          </a:p>
          <a:p>
            <a:r>
              <a:rPr lang="en-US" dirty="0"/>
              <a:t>Database setup  </a:t>
            </a:r>
          </a:p>
          <a:p>
            <a:r>
              <a:rPr lang="en-US" dirty="0"/>
              <a:t>Documentation Submission </a:t>
            </a:r>
          </a:p>
          <a:p>
            <a:r>
              <a:rPr lang="en-US" dirty="0"/>
              <a:t>Update the project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Assign research tasks for future iteration</a:t>
            </a:r>
          </a:p>
          <a:p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062767C-04A9-A0BA-45F4-C2E9474529A1}"/>
              </a:ext>
            </a:extLst>
          </p:cNvPr>
          <p:cNvSpPr txBox="1">
            <a:spLocks/>
          </p:cNvSpPr>
          <p:nvPr/>
        </p:nvSpPr>
        <p:spPr>
          <a:xfrm>
            <a:off x="1507066" y="66022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Main Decisions</a:t>
            </a:r>
          </a:p>
        </p:txBody>
      </p:sp>
    </p:spTree>
    <p:extLst>
      <p:ext uri="{BB962C8B-B14F-4D97-AF65-F5344CB8AC3E}">
        <p14:creationId xmlns:p14="http://schemas.microsoft.com/office/powerpoint/2010/main" val="40504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3705B-D9BE-4B03-C56F-DEDCAC1B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022" y="249555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474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151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平面</vt:lpstr>
      <vt:lpstr>Med Tracker</vt:lpstr>
      <vt:lpstr>PowerPoint 演示文稿</vt:lpstr>
      <vt:lpstr>PowerPoint 演示文稿</vt:lpstr>
      <vt:lpstr>PowerPoint 演示文稿</vt:lpstr>
      <vt:lpstr>PowerPoint 演示文稿</vt:lpstr>
      <vt:lpstr>Deliverables 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Tracker</dc:title>
  <dc:creator>Lu Haiyang</dc:creator>
  <cp:lastModifiedBy>Lu Haiyang</cp:lastModifiedBy>
  <cp:revision>2</cp:revision>
  <dcterms:created xsi:type="dcterms:W3CDTF">2022-09-26T22:38:44Z</dcterms:created>
  <dcterms:modified xsi:type="dcterms:W3CDTF">2022-09-27T01:35:27Z</dcterms:modified>
</cp:coreProperties>
</file>