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cb73de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cb73de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b2b95285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b2b95285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b2b95285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b2b95285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42cd8fe15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42cd8fe15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42cd8fe1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42cd8fe1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e32ff4a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e32ff4a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42cd8fe15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42cd8fe15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b2b95285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b2b95285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42cd8fe15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42cd8fe15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b2b95285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b2b95285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b2b95285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b2b95285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b2b95285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b2b95285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b2b95285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b2b95285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b2b95285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b2b95285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sXdf980anBpF8PXEwzMqWw_mSyc_qMWz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891353" y="936383"/>
            <a:ext cx="5361300" cy="14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 Tracker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Iteration 3</a:t>
            </a:r>
            <a:endParaRPr sz="2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204025" y="3413150"/>
            <a:ext cx="4502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1: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Andrew Gieraltowski, Divya Thomas, Yuan Wang,  Haiyang Lu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Cont.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Manual Testing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Verifying features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add medication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edit/update medications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access settings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update settings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Notification plays at selected 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Verifying database components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Database data is persistent across restarts/activities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Database data is accurate to user input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56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Keeping all databases local to the device </a:t>
            </a:r>
            <a:r>
              <a:rPr lang="en">
                <a:solidFill>
                  <a:schemeClr val="dk1"/>
                </a:solidFill>
              </a:rPr>
              <a:t>running</a:t>
            </a:r>
            <a:r>
              <a:rPr lang="en">
                <a:solidFill>
                  <a:schemeClr val="dk1"/>
                </a:solidFill>
              </a:rPr>
              <a:t> the application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Opted not to host data on servers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Delegating security to the operating system of the device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Users that can log into the phone can access the application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Minimize risk by </a:t>
            </a:r>
            <a:r>
              <a:rPr lang="en">
                <a:solidFill>
                  <a:schemeClr val="dk1"/>
                </a:solidFill>
              </a:rPr>
              <a:t>keeping data local to the application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Team roles:							Management plan: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8150"/>
            <a:ext cx="3678758" cy="24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450" y="1808150"/>
            <a:ext cx="3842286" cy="24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37" name="Google Shape;137;p25" title="MedTracker–Final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075" y="281413"/>
            <a:ext cx="6107550" cy="45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237550" y="1590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plans to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application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008725" y="2062925"/>
            <a:ext cx="263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/>
              <a:t>Thank you!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Med Tracker: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Track and manage medications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Intuitive design for the elderly and disabled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 new medications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Delete old medications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Notifications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Easy to use UI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3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925" y="1017725"/>
            <a:ext cx="7451700" cy="39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system should be able to create, delete, and edit medications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system should be able to notify users of the time which they need to take the medicine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system should be able to record if the patient took the medication at the designated times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525" y="1463899"/>
            <a:ext cx="4046075" cy="275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05751"/>
            <a:ext cx="4260300" cy="235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Cont.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Database Design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Local Database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Singleton Database Object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Access Object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MVVM architecture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Security Design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Local Hosting within Device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Device security protects the user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Written in java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Built with gradle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Developed in Android Studio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Hosted on Github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Junit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Goal was 80 percent code coverage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Actual was 75 percent of </a:t>
            </a:r>
            <a:r>
              <a:rPr lang="en">
                <a:solidFill>
                  <a:schemeClr val="dk1"/>
                </a:solidFill>
              </a:rPr>
              <a:t>components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Significantly less for functional code coverage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900" y="96950"/>
            <a:ext cx="3329475" cy="22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