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xEJwfipmPBu+mq3Y9AoTqR2mE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描述">
  <p:cSld name="标题和描述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带描述的引言">
  <p:cSld name="带描述的引言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言名片">
  <p:cSld name="引言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真或假">
  <p:cSld name="真或假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2120678" y="1372697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Med Tracker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0" y="5776942"/>
            <a:ext cx="8262575" cy="1081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CS 673  Team 1</a:t>
            </a:r>
            <a:br>
              <a:rPr lang="en-US" sz="2000"/>
            </a:br>
            <a:r>
              <a:rPr lang="en-US" sz="2000"/>
              <a:t>	</a:t>
            </a:r>
            <a:r>
              <a:rPr b="0" i="0" lang="en-US" sz="20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Andrew Gieraltowski, Divya Thomas, Yuan Wang,  Haiyang Lu</a:t>
            </a:r>
            <a:endParaRPr sz="2000"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9019" y="0"/>
            <a:ext cx="2922981" cy="19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>
            <a:off x="4711923" y="3408130"/>
            <a:ext cx="25844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Iteration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/>
        </p:nvSpPr>
        <p:spPr>
          <a:xfrm>
            <a:off x="-1670936" y="700891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Iteration Plan</a:t>
            </a:r>
            <a:endParaRPr/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374" y="1112213"/>
            <a:ext cx="5893981" cy="504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1373638" y="1952396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Data Storage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2000"/>
              <a:t>Press add button to call database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2000"/>
              <a:t>Detail description &amp; image storage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2000"/>
              <a:t>Save medication button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2000"/>
              <a:t>Access medication in homepage from database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158" name="Google Shape;158;p3"/>
          <p:cNvSpPr txBox="1"/>
          <p:nvPr/>
        </p:nvSpPr>
        <p:spPr>
          <a:xfrm>
            <a:off x="1591734" y="816638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Deliverables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4044478" y="1690416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Homepage UI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/>
              <a:t>Add medication button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/>
              <a:t>Taskbar created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/>
              <a:t>Medication Information display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/>
              <a:t>User friendly for elders</a:t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4"/>
          <p:cNvSpPr txBox="1"/>
          <p:nvPr/>
        </p:nvSpPr>
        <p:spPr>
          <a:xfrm>
            <a:off x="1574858" y="816638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Deliverables</a:t>
            </a:r>
            <a:endParaRPr/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57" y="745294"/>
            <a:ext cx="2685579" cy="581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1176868" y="188386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Create UI for add medication page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Upload images for medication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Input Medication description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Notification setup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Create medication button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-1175753" y="1025356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Deliverables</a:t>
            </a: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838" y="762308"/>
            <a:ext cx="2833405" cy="572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540366" y="54537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Deliverables</a:t>
            </a:r>
            <a:br>
              <a:rPr lang="en-US"/>
            </a:b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630367" y="1435265"/>
            <a:ext cx="4208333" cy="5863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Setting Page UI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/>
              <a:t>Personal info				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❑"/>
            </a:pPr>
            <a:r>
              <a:rPr lang="en-US" sz="1600"/>
              <a:t>Name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❑"/>
            </a:pPr>
            <a:r>
              <a:rPr lang="en-US" sz="1600"/>
              <a:t>Age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❑"/>
            </a:pPr>
            <a:r>
              <a:rPr lang="en-US" sz="1600"/>
              <a:t>Gender</a:t>
            </a:r>
            <a:br>
              <a:rPr lang="en-US" sz="1600"/>
            </a:br>
            <a:endParaRPr sz="16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/>
              <a:t>History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❑"/>
            </a:pPr>
            <a:r>
              <a:rPr lang="en-US" sz="1600"/>
              <a:t>Track user history</a:t>
            </a:r>
            <a:br>
              <a:rPr lang="en-US" sz="1600"/>
            </a:br>
            <a:endParaRPr sz="16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6770" y="0"/>
            <a:ext cx="31652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3686893" y="1549565"/>
            <a:ext cx="4208333" cy="5863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info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Username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</a:t>
            </a:r>
            <a:b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Switch account button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Gender</a:t>
            </a:r>
            <a:endParaRPr/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677334" y="187122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Determine and setup developing environment &amp; functional features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Create UI for homepage, medication and setting page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Database setup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Documentation Submission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Update the project to Github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Assign research tasks for future iteration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1507066" y="660228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Main Decisions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3401022" y="249555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平面">
  <a:themeElements>
    <a:clrScheme name="平面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2022-09-26T22:38:44Z</dcterms:created>
  <dc:creator>Lu Haiyang</dc:creator>
</cp:coreProperties>
</file>