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2cd8fe1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2cd8fe1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2cd8fe1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2cd8fe1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2cd8fe1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42cd8fe1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2cd8fe1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42cd8fe1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42cd8fe1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42cd8fe1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2cd8fe1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42cd8fe1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677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 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Iteration 2</a:t>
            </a:r>
            <a:endParaRPr sz="29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204025" y="3413150"/>
            <a:ext cx="450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673 Team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Gieraltowski, Divya Thomas, Yuan Wang,  Haiyang 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Med Tracker: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Track and manage medications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Intuitive design for elderly people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450" y="585550"/>
            <a:ext cx="5275400" cy="3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82875" y="1326775"/>
            <a:ext cx="68142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Database localization and refactoring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Created a strategy pattern for frequency objects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Automated update date time logic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Notification configuration list of dialogs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date/time picker configuration on UI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UI error handling/dialogs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Unit Testing for the UI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approach deliverables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Pivot the goal from iteration 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Research on websites about Android functionalities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Discuss code on discord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Code review by team members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37550" y="159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work on error handling, UI/database communication, and medication display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work on the UI unit testing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 MVVM architecture to aid in UI/database communication, and database unit testing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50" y="496525"/>
            <a:ext cx="2000900" cy="415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600" y="535639"/>
            <a:ext cx="2000900" cy="407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