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2d5c2602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2d5c2602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2d5c260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2d5c260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2d5c260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2d5c260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eb787f9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eb787f9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eb787f9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eb787f9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946e373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946e373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Med Tracker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CS673</a:t>
            </a:r>
            <a:endParaRPr/>
          </a:p>
        </p:txBody>
      </p:sp>
      <p:pic>
        <p:nvPicPr>
          <p:cNvPr id="56" name="Google Shape;56;p13"/>
          <p:cNvPicPr preferRelativeResize="0"/>
          <p:nvPr/>
        </p:nvPicPr>
        <p:blipFill>
          <a:blip r:embed="rId3">
            <a:alphaModFix/>
          </a:blip>
          <a:stretch>
            <a:fillRect/>
          </a:stretch>
        </p:blipFill>
        <p:spPr>
          <a:xfrm>
            <a:off x="6717872" y="764525"/>
            <a:ext cx="1792951" cy="116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Who are we?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1</a:t>
            </a:r>
            <a:endParaRPr/>
          </a:p>
          <a:p>
            <a:pPr indent="0" lvl="0" marL="0" rtl="0" algn="l">
              <a:spcBef>
                <a:spcPts val="1200"/>
              </a:spcBef>
              <a:spcAft>
                <a:spcPts val="0"/>
              </a:spcAft>
              <a:buNone/>
            </a:pPr>
            <a:br>
              <a:rPr lang="en"/>
            </a:br>
            <a:r>
              <a:rPr lang="en"/>
              <a:t>Andrew Gieraltowski - Team Leader, Configuration Leader</a:t>
            </a:r>
            <a:endParaRPr/>
          </a:p>
          <a:p>
            <a:pPr indent="0" lvl="0" marL="0" rtl="0" algn="l">
              <a:spcBef>
                <a:spcPts val="1200"/>
              </a:spcBef>
              <a:spcAft>
                <a:spcPts val="0"/>
              </a:spcAft>
              <a:buNone/>
            </a:pPr>
            <a:r>
              <a:rPr lang="en"/>
              <a:t>Yuan Wang - Requirement Leader, Co-Design &amp; Implementation Leader</a:t>
            </a:r>
            <a:endParaRPr/>
          </a:p>
          <a:p>
            <a:pPr indent="0" lvl="0" marL="0" rtl="0" algn="l">
              <a:spcBef>
                <a:spcPts val="1200"/>
              </a:spcBef>
              <a:spcAft>
                <a:spcPts val="0"/>
              </a:spcAft>
              <a:buNone/>
            </a:pPr>
            <a:r>
              <a:rPr lang="en"/>
              <a:t>Haiyang Lu - Co-QA leader, Security Leader</a:t>
            </a:r>
            <a:endParaRPr/>
          </a:p>
          <a:p>
            <a:pPr indent="0" lvl="0" marL="0" rtl="0" algn="l">
              <a:spcBef>
                <a:spcPts val="1200"/>
              </a:spcBef>
              <a:spcAft>
                <a:spcPts val="1200"/>
              </a:spcAft>
              <a:buNone/>
            </a:pPr>
            <a:r>
              <a:rPr lang="en"/>
              <a:t>Divya Thomas - Co-Design &amp; Implementation Leader, Co-QA Leader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Mission Statement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goal of the Med Tracker team is to provide the ability to track and manage medications through the use of an application that is focused on accessibility, efficiency, intuitive design and useful features.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our product?</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product is an android application that helps users keep track of the medications they are taking. </a:t>
            </a:r>
            <a:endParaRPr/>
          </a:p>
          <a:p>
            <a:pPr indent="0" lvl="0" marL="0" rtl="0" algn="l">
              <a:spcBef>
                <a:spcPts val="1200"/>
              </a:spcBef>
              <a:spcAft>
                <a:spcPts val="0"/>
              </a:spcAft>
              <a:buNone/>
            </a:pPr>
            <a:r>
              <a:rPr lang="en"/>
              <a:t>A calendar like application that has built in alarms with a focus on ease of use for elderly, disabled or forgetful individuals.</a:t>
            </a:r>
            <a:endParaRPr/>
          </a:p>
          <a:p>
            <a:pPr indent="0" lvl="0" marL="0" rtl="0" algn="l">
              <a:spcBef>
                <a:spcPts val="1200"/>
              </a:spcBef>
              <a:spcAft>
                <a:spcPts val="0"/>
              </a:spcAft>
              <a:buNone/>
            </a:pPr>
            <a:r>
              <a:rPr lang="en"/>
              <a:t>The ability to manage and edit medications. </a:t>
            </a:r>
            <a:endParaRPr/>
          </a:p>
          <a:p>
            <a:pPr indent="0" lvl="0" marL="0" rtl="0" algn="l">
              <a:spcBef>
                <a:spcPts val="1200"/>
              </a:spcBef>
              <a:spcAft>
                <a:spcPts val="0"/>
              </a:spcAft>
              <a:buNone/>
            </a:pPr>
            <a:r>
              <a:rPr lang="en"/>
              <a:t>Display of directions and descriptions for each medication to avoid confusion.</a:t>
            </a:r>
            <a:endParaRPr/>
          </a:p>
          <a:p>
            <a:pPr indent="0" lvl="0" marL="0" rtl="0" algn="l">
              <a:spcBef>
                <a:spcPts val="1200"/>
              </a:spcBef>
              <a:spcAft>
                <a:spcPts val="1200"/>
              </a:spcAft>
              <a:buNone/>
            </a:pPr>
            <a:r>
              <a:rPr lang="en"/>
              <a:t>A place to organize a </a:t>
            </a:r>
            <a:r>
              <a:rPr lang="en"/>
              <a:t>schedule for all medications in one place.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this useful?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are many patients who are given medication after medication, and specific directions for each of them. </a:t>
            </a:r>
            <a:endParaRPr/>
          </a:p>
          <a:p>
            <a:pPr indent="0" lvl="0" marL="0" rtl="0" algn="l">
              <a:spcBef>
                <a:spcPts val="1200"/>
              </a:spcBef>
              <a:spcAft>
                <a:spcPts val="0"/>
              </a:spcAft>
              <a:buNone/>
            </a:pPr>
            <a:r>
              <a:rPr lang="en"/>
              <a:t>This can be hard to keep track of and </a:t>
            </a:r>
            <a:r>
              <a:rPr lang="en"/>
              <a:t>stressful to organize. </a:t>
            </a:r>
            <a:endParaRPr/>
          </a:p>
          <a:p>
            <a:pPr indent="0" lvl="0" marL="0" rtl="0" algn="l">
              <a:spcBef>
                <a:spcPts val="1200"/>
              </a:spcBef>
              <a:spcAft>
                <a:spcPts val="0"/>
              </a:spcAft>
              <a:buNone/>
            </a:pPr>
            <a:r>
              <a:rPr lang="en"/>
              <a:t>This application will do all the heavy lifting for the user to have all information regarding their medications and reminders according to their schedules to ensure no medication is missed, all in the convenience of their mobile device. </a:t>
            </a:r>
            <a:endParaRPr/>
          </a:p>
          <a:p>
            <a:pPr indent="0" lvl="0" marL="0" rtl="0" algn="l">
              <a:spcBef>
                <a:spcPts val="1200"/>
              </a:spcBef>
              <a:spcAft>
                <a:spcPts val="1200"/>
              </a:spcAft>
              <a:buNone/>
            </a:pPr>
            <a:r>
              <a:rPr lang="en"/>
              <a:t>Patients who are forgetful, overwhelmed, or with many other things to keep track of in their lives will have a tool to alleviate any stress that comes with taking consistent medication.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Plan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Team will primarily communicate and assign tasks through Discord chat </a:t>
            </a:r>
            <a:endParaRPr/>
          </a:p>
          <a:p>
            <a:pPr indent="-342900" lvl="0" marL="457200" rtl="0" algn="l">
              <a:spcBef>
                <a:spcPts val="0"/>
              </a:spcBef>
              <a:spcAft>
                <a:spcPts val="0"/>
              </a:spcAft>
              <a:buSzPts val="1800"/>
              <a:buChar char="-"/>
            </a:pPr>
            <a:r>
              <a:rPr lang="en"/>
              <a:t>Team will meet at least once per week on Sundays 12 pm EST</a:t>
            </a:r>
            <a:endParaRPr/>
          </a:p>
          <a:p>
            <a:pPr indent="-342900" lvl="0" marL="457200" rtl="0" algn="l">
              <a:spcBef>
                <a:spcPts val="0"/>
              </a:spcBef>
              <a:spcAft>
                <a:spcPts val="0"/>
              </a:spcAft>
              <a:buSzPts val="1800"/>
              <a:buChar char="-"/>
            </a:pPr>
            <a:r>
              <a:rPr lang="en"/>
              <a:t>Team members will play a part in all roles and distribute work evenly throughout the timeline of the project.</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Iteration 1</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