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3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788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9D561-8DDB-4173-9E43-94B6252E6B9B}" type="datetimeFigureOut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9110C-052B-400D-978B-94BE21EF1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17DB0-3D00-4BB6-B602-BE4CD37762FF}" type="datetimeFigureOut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354EA-71AF-448B-83FD-0D533E4FA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3779A-AD2A-4531-B782-CE90DC297B42}" type="datetimeFigureOut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876B9-F318-491E-97E3-3F6CE18CC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E9CB-3B47-488F-B32A-276BC09AEEA5}" type="datetimeFigureOut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EFFBD-7504-4E4E-8E48-E082B5A7F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6B4B0-D9F6-4DD5-8662-9440409C2AFE}" type="datetimeFigureOut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1016E-D3B2-4CF0-B21B-9501B64C3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56C29-4189-43D9-8E54-EC775AD16DC5}" type="datetimeFigureOut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AE99A-D473-408E-B0BE-101714533D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0532C-CD54-4A45-989A-D8CE5D4C329D}" type="datetimeFigureOut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8522-B8A0-4CF9-88C9-F21A1AB5C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958FD-A3A8-4ED1-9DF4-4BC231DD01AB}" type="datetimeFigureOut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F3836-0DF4-49EF-A881-E097163E0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40AAF-2688-4226-B62E-4A2614F4A677}" type="datetimeFigureOut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4D07F-D56F-4156-9965-FE69E39B1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9666E-62B6-478F-9F8B-413167A5E5E5}" type="datetimeFigureOut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59535-3EDD-4453-BCA0-67DBD4D52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D9BD4-6343-4AC8-9F3A-D51D3F182376}" type="datetimeFigureOut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61C7C-9BA3-43B9-9AB9-8D3D86E02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DEBFF8-4DAC-4940-8C82-AFE1419B3DE4}" type="datetimeFigureOut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8B48D03-F328-46C0-95E5-AF1259438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5475" y="1581150"/>
            <a:ext cx="1655763" cy="684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Acquired Data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060700" y="3121025"/>
            <a:ext cx="1655763" cy="68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Processing Stream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767013" y="4586288"/>
            <a:ext cx="1655762" cy="68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Derived Data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916613" y="4737100"/>
            <a:ext cx="1182687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groupResults</a:t>
            </a:r>
            <a:r>
              <a:rPr lang="en-US" sz="1200" dirty="0"/>
              <a:t> File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3887788" y="2265363"/>
            <a:ext cx="106362" cy="85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3595688" y="3808413"/>
            <a:ext cx="293687" cy="77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4422775" y="4927600"/>
            <a:ext cx="1493838" cy="9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4638" y="1663700"/>
            <a:ext cx="1079500" cy="45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Snirf</a:t>
            </a:r>
            <a:r>
              <a:rPr lang="en-US" sz="1200" dirty="0"/>
              <a:t> Files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220663" y="2678113"/>
            <a:ext cx="1190625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Processing Stream </a:t>
            </a:r>
            <a:r>
              <a:rPr lang="en-US" sz="1200" dirty="0" err="1"/>
              <a:t>Config</a:t>
            </a:r>
            <a:r>
              <a:rPr lang="en-US" sz="1200" dirty="0"/>
              <a:t> File</a:t>
            </a:r>
          </a:p>
        </p:txBody>
      </p:sp>
      <p:cxnSp>
        <p:nvCxnSpPr>
          <p:cNvPr id="30" name="Straight Arrow Connector 29"/>
          <p:cNvCxnSpPr>
            <a:stCxn id="15" idx="3"/>
            <a:endCxn id="4" idx="1"/>
          </p:cNvCxnSpPr>
          <p:nvPr/>
        </p:nvCxnSpPr>
        <p:spPr>
          <a:xfrm>
            <a:off x="1354138" y="1890713"/>
            <a:ext cx="1811337" cy="3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 noChangeShapeType="1"/>
            <a:stCxn id="16" idx="3"/>
            <a:endCxn id="5" idx="1"/>
          </p:cNvCxnSpPr>
          <p:nvPr/>
        </p:nvCxnSpPr>
        <p:spPr bwMode="auto">
          <a:xfrm>
            <a:off x="1411288" y="2959100"/>
            <a:ext cx="1649412" cy="506413"/>
          </a:xfrm>
          <a:prstGeom prst="straightConnector1">
            <a:avLst/>
          </a:prstGeom>
          <a:noFill/>
          <a:ln w="6350" algn="ctr">
            <a:solidFill>
              <a:schemeClr val="accent1"/>
            </a:solidFill>
            <a:miter lim="800000"/>
            <a:headEnd/>
            <a:tailEnd type="triangle" w="med" len="med"/>
          </a:ln>
        </p:spPr>
      </p:cxnSp>
      <p:sp>
        <p:nvSpPr>
          <p:cNvPr id="45" name="Oval 44"/>
          <p:cNvSpPr/>
          <p:nvPr/>
        </p:nvSpPr>
        <p:spPr>
          <a:xfrm>
            <a:off x="4778375" y="4729163"/>
            <a:ext cx="846138" cy="471487"/>
          </a:xfrm>
          <a:prstGeom prst="ellipse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b="1">
                <a:solidFill>
                  <a:srgbClr val="FFFFFF"/>
                </a:solidFill>
                <a:cs typeface="Arial" charset="0"/>
              </a:rPr>
              <a:t>Save Group</a:t>
            </a:r>
          </a:p>
        </p:txBody>
      </p:sp>
      <p:sp>
        <p:nvSpPr>
          <p:cNvPr id="47" name="Oval 46"/>
          <p:cNvSpPr/>
          <p:nvPr/>
        </p:nvSpPr>
        <p:spPr>
          <a:xfrm>
            <a:off x="1982788" y="1668463"/>
            <a:ext cx="846137" cy="471487"/>
          </a:xfrm>
          <a:prstGeom prst="ellipse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b="1">
                <a:solidFill>
                  <a:srgbClr val="FFFFFF"/>
                </a:solidFill>
                <a:cs typeface="Arial" charset="0"/>
              </a:rPr>
              <a:t>Load Snirf</a:t>
            </a:r>
          </a:p>
        </p:txBody>
      </p:sp>
      <p:sp>
        <p:nvSpPr>
          <p:cNvPr id="48" name="Oval 47"/>
          <p:cNvSpPr/>
          <p:nvPr/>
        </p:nvSpPr>
        <p:spPr>
          <a:xfrm>
            <a:off x="1666875" y="2878138"/>
            <a:ext cx="874713" cy="471487"/>
          </a:xfrm>
          <a:prstGeom prst="ellipse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b="1">
                <a:solidFill>
                  <a:srgbClr val="FFFFFF"/>
                </a:solidFill>
                <a:cs typeface="Arial" charset="0"/>
              </a:rPr>
              <a:t>Load Config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9225" y="304800"/>
            <a:ext cx="7040563" cy="5648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531938" y="388938"/>
            <a:ext cx="4741862" cy="44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Conceptual View of Data Flow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67575" y="304800"/>
            <a:ext cx="4803775" cy="5648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599488" y="1087438"/>
            <a:ext cx="1382712" cy="711200"/>
          </a:xfrm>
          <a:prstGeom prst="rect">
            <a:avLst/>
          </a:prstGeom>
          <a:solidFill>
            <a:srgbClr val="E983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Group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Processing Stream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Derived Data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7412038" y="2751138"/>
            <a:ext cx="1341437" cy="7826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2"/>
                </a:solidFill>
              </a:rPr>
              <a:t>Subj1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2"/>
                </a:solidFill>
              </a:rPr>
              <a:t>Processing Stream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2"/>
                </a:solidFill>
              </a:rPr>
              <a:t>Derived Data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/>
          </a:p>
        </p:txBody>
      </p:sp>
      <p:cxnSp>
        <p:nvCxnSpPr>
          <p:cNvPr id="62" name="Elbow Connector 61"/>
          <p:cNvCxnSpPr>
            <a:stCxn id="55" idx="2"/>
            <a:endCxn id="56" idx="0"/>
          </p:cNvCxnSpPr>
          <p:nvPr/>
        </p:nvCxnSpPr>
        <p:spPr>
          <a:xfrm rot="5400000">
            <a:off x="8210551" y="1670050"/>
            <a:ext cx="952500" cy="1209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5" idx="2"/>
            <a:endCxn id="65" idx="0"/>
          </p:cNvCxnSpPr>
          <p:nvPr/>
        </p:nvCxnSpPr>
        <p:spPr>
          <a:xfrm rot="16200000" flipH="1">
            <a:off x="8989219" y="2101057"/>
            <a:ext cx="952500" cy="3476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966200" y="2751138"/>
            <a:ext cx="1346200" cy="7826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2"/>
                </a:solidFill>
              </a:rPr>
              <a:t>Subj2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2"/>
                </a:solidFill>
              </a:rPr>
              <a:t>Processing Stream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2"/>
                </a:solidFill>
              </a:rPr>
              <a:t>Derived Data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/>
          </a:p>
        </p:txBody>
      </p:sp>
      <p:cxnSp>
        <p:nvCxnSpPr>
          <p:cNvPr id="68" name="Elbow Connector 67"/>
          <p:cNvCxnSpPr>
            <a:stCxn id="55" idx="2"/>
            <a:endCxn id="69" idx="0"/>
          </p:cNvCxnSpPr>
          <p:nvPr/>
        </p:nvCxnSpPr>
        <p:spPr>
          <a:xfrm rot="16200000" flipH="1">
            <a:off x="9825038" y="1265238"/>
            <a:ext cx="952500" cy="20193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623550" y="2751138"/>
            <a:ext cx="1376363" cy="7826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2"/>
                </a:solidFill>
              </a:rPr>
              <a:t>Subj3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2"/>
                </a:solidFill>
              </a:rPr>
              <a:t>Processing Stream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2"/>
                </a:solidFill>
              </a:rPr>
              <a:t>Derived Data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569200" y="4287838"/>
            <a:ext cx="1516063" cy="782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2"/>
                </a:solidFill>
              </a:rPr>
              <a:t>Run1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2"/>
                </a:solidFill>
              </a:rPr>
              <a:t>Acquired 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2"/>
                </a:solidFill>
              </a:rPr>
              <a:t>Processing Stream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2"/>
                </a:solidFill>
              </a:rPr>
              <a:t>Derived Data</a:t>
            </a:r>
          </a:p>
        </p:txBody>
      </p:sp>
      <p:cxnSp>
        <p:nvCxnSpPr>
          <p:cNvPr id="76" name="Elbow Connector 75"/>
          <p:cNvCxnSpPr>
            <a:stCxn id="56" idx="2"/>
            <a:endCxn id="74" idx="0"/>
          </p:cNvCxnSpPr>
          <p:nvPr/>
        </p:nvCxnSpPr>
        <p:spPr>
          <a:xfrm rot="16200000" flipH="1">
            <a:off x="7827962" y="3787776"/>
            <a:ext cx="754063" cy="246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553575" y="4292600"/>
            <a:ext cx="1360488" cy="7826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2"/>
                </a:solidFill>
              </a:rPr>
              <a:t>Run2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2"/>
                </a:solidFill>
              </a:rPr>
              <a:t>Acquired 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2"/>
                </a:solidFill>
              </a:rPr>
              <a:t>Processing Stream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2"/>
                </a:solidFill>
              </a:rPr>
              <a:t>Derived Data</a:t>
            </a:r>
          </a:p>
        </p:txBody>
      </p:sp>
      <p:cxnSp>
        <p:nvCxnSpPr>
          <p:cNvPr id="78" name="Elbow Connector 77"/>
          <p:cNvCxnSpPr>
            <a:stCxn id="56" idx="2"/>
            <a:endCxn id="77" idx="0"/>
          </p:cNvCxnSpPr>
          <p:nvPr/>
        </p:nvCxnSpPr>
        <p:spPr>
          <a:xfrm rot="16200000" flipH="1">
            <a:off x="8778875" y="2836863"/>
            <a:ext cx="758825" cy="21526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634288" y="415925"/>
            <a:ext cx="3978275" cy="44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Group Tree Data Structure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950913"/>
            <a:ext cx="4244975" cy="4467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17813" y="992188"/>
            <a:ext cx="1751012" cy="392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Homer3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238125" y="3673475"/>
            <a:ext cx="1182688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groupResults</a:t>
            </a:r>
            <a:r>
              <a:rPr lang="en-US" sz="1200" dirty="0"/>
              <a:t> File</a:t>
            </a:r>
            <a:endParaRPr lang="en-US" sz="1200" dirty="0"/>
          </a:p>
        </p:txBody>
      </p:sp>
      <p:cxnSp>
        <p:nvCxnSpPr>
          <p:cNvPr id="8" name="Straight Arrow Connector 30"/>
          <p:cNvCxnSpPr>
            <a:stCxn id="16" idx="3"/>
            <a:endCxn id="5" idx="1"/>
          </p:cNvCxnSpPr>
          <p:nvPr/>
        </p:nvCxnSpPr>
        <p:spPr>
          <a:xfrm flipV="1">
            <a:off x="1420813" y="3635375"/>
            <a:ext cx="1674812" cy="32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93738" y="47847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646113" y="3294063"/>
            <a:ext cx="633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or</a:t>
            </a:r>
          </a:p>
        </p:txBody>
      </p:sp>
      <p:sp>
        <p:nvSpPr>
          <p:cNvPr id="10" name="Oval 47"/>
          <p:cNvSpPr/>
          <p:nvPr/>
        </p:nvSpPr>
        <p:spPr>
          <a:xfrm>
            <a:off x="1787525" y="3570288"/>
            <a:ext cx="874713" cy="471487"/>
          </a:xfrm>
          <a:prstGeom prst="ellipse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b="1">
                <a:solidFill>
                  <a:srgbClr val="FFFFFF"/>
                </a:solidFill>
                <a:cs typeface="Arial" charset="0"/>
              </a:rPr>
              <a:t>Load Group</a:t>
            </a:r>
          </a:p>
        </p:txBody>
      </p:sp>
      <p:sp>
        <p:nvSpPr>
          <p:cNvPr id="12" name="Rectangle 14"/>
          <p:cNvSpPr/>
          <p:nvPr/>
        </p:nvSpPr>
        <p:spPr>
          <a:xfrm>
            <a:off x="6000750" y="2241550"/>
            <a:ext cx="1079500" cy="45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Snirf</a:t>
            </a:r>
            <a:r>
              <a:rPr lang="en-US" sz="1200" dirty="0"/>
              <a:t> Files</a:t>
            </a:r>
            <a:endParaRPr lang="en-US" sz="1200" dirty="0"/>
          </a:p>
        </p:txBody>
      </p:sp>
      <p:sp>
        <p:nvSpPr>
          <p:cNvPr id="17" name="Oval 46"/>
          <p:cNvSpPr/>
          <p:nvPr/>
        </p:nvSpPr>
        <p:spPr>
          <a:xfrm>
            <a:off x="4975225" y="1941513"/>
            <a:ext cx="846138" cy="471487"/>
          </a:xfrm>
          <a:prstGeom prst="ellipse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b="1">
                <a:solidFill>
                  <a:srgbClr val="FFFFFF"/>
                </a:solidFill>
                <a:cs typeface="Arial" charset="0"/>
              </a:rPr>
              <a:t>Save Snirf</a:t>
            </a:r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4805363" y="1917700"/>
            <a:ext cx="11938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7" name="Oval 45"/>
          <p:cNvSpPr>
            <a:spLocks noChangeArrowheads="1"/>
          </p:cNvSpPr>
          <p:nvPr/>
        </p:nvSpPr>
        <p:spPr bwMode="auto">
          <a:xfrm>
            <a:off x="2767013" y="2903538"/>
            <a:ext cx="2198687" cy="1147762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4C2C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73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 Theme</vt:lpstr>
      <vt:lpstr>Slide 1</vt:lpstr>
    </vt:vector>
  </TitlesOfParts>
  <Company>Boston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Dubb, Jay</dc:creator>
  <cp:lastModifiedBy>Optics</cp:lastModifiedBy>
  <cp:revision>16</cp:revision>
  <dcterms:created xsi:type="dcterms:W3CDTF">2018-09-27T19:57:40Z</dcterms:created>
  <dcterms:modified xsi:type="dcterms:W3CDTF">2018-10-02T14:01:59Z</dcterms:modified>
</cp:coreProperties>
</file>