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uYA61mGf82yWX8SQzlapLoc2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s://www.unicef.org/cambodia/edu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44768" y="1904008"/>
            <a:ext cx="738342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WEB DESIGN </a:t>
            </a: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063750" y="1196975"/>
            <a:ext cx="8145463" cy="3960217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77275" y="60737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80013" y="509588"/>
            <a:ext cx="16510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32" y="2006600"/>
            <a:ext cx="6182316" cy="42033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174" y="1789586"/>
            <a:ext cx="4822939" cy="468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/>
          <p:nvPr/>
        </p:nvSpPr>
        <p:spPr>
          <a:xfrm>
            <a:off x="8398328" y="1868202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7" name="Google Shape;277;p12"/>
          <p:cNvSpPr/>
          <p:nvPr/>
        </p:nvSpPr>
        <p:spPr>
          <a:xfrm>
            <a:off x="4377872" y="3350944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8" name="Google Shape;278;p12"/>
          <p:cNvSpPr/>
          <p:nvPr/>
        </p:nvSpPr>
        <p:spPr>
          <a:xfrm>
            <a:off x="8398328" y="3968258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1309008" y="4079262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0" name="Google Shape;280;p12"/>
          <p:cNvSpPr/>
          <p:nvPr/>
        </p:nvSpPr>
        <p:spPr>
          <a:xfrm>
            <a:off x="9189634" y="5137309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3688" y="519113"/>
            <a:ext cx="608012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 txBox="1"/>
          <p:nvPr/>
        </p:nvSpPr>
        <p:spPr>
          <a:xfrm>
            <a:off x="268288" y="1195388"/>
            <a:ext cx="5603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sp>
        <p:nvSpPr>
          <p:cNvPr id="284" name="Google Shape;284;p12"/>
          <p:cNvSpPr/>
          <p:nvPr/>
        </p:nvSpPr>
        <p:spPr>
          <a:xfrm>
            <a:off x="4377872" y="25112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10003972" y="29430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6" name="Google Shape;286;p12"/>
          <p:cNvSpPr/>
          <p:nvPr/>
        </p:nvSpPr>
        <p:spPr>
          <a:xfrm>
            <a:off x="5084249" y="361115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7" name="Google Shape;287;p12"/>
          <p:cNvSpPr/>
          <p:nvPr/>
        </p:nvSpPr>
        <p:spPr>
          <a:xfrm>
            <a:off x="6807313" y="4912311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8" name="Google Shape;288;p12"/>
          <p:cNvSpPr/>
          <p:nvPr/>
        </p:nvSpPr>
        <p:spPr>
          <a:xfrm>
            <a:off x="4695565" y="434308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3321502" y="403515"/>
            <a:ext cx="66824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meaning of each tag?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Complete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298" name="Google Shape;2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3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300" name="Google Shape;3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3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4498975" y="2759075"/>
            <a:ext cx="4052888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3471863" y="1966913"/>
            <a:ext cx="6108700" cy="3321050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2690813" y="387350"/>
            <a:ext cx="71628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Web design </a:t>
            </a:r>
            <a:r>
              <a:rPr lang="en-US" dirty="0"/>
              <a:t>Evaluation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431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5786438" y="1452563"/>
            <a:ext cx="128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2224087" y="2565399"/>
            <a:ext cx="7010400" cy="2000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rot="-5400000">
            <a:off x="5407819" y="-159543"/>
            <a:ext cx="642937" cy="7010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150644" y="3748387"/>
            <a:ext cx="16557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Weeks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3132138" y="2043113"/>
            <a:ext cx="881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July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8150225" y="1984873"/>
            <a:ext cx="13641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November </a:t>
            </a:r>
            <a:endParaRPr dirty="0"/>
          </a:p>
        </p:txBody>
      </p:sp>
      <p:pic>
        <p:nvPicPr>
          <p:cNvPr id="110" name="Google Shape;110;p2" descr="Midterm Exam PNG - Good Luck Midterm Exam, Geometry Midterm Exam. -  CleanPNG / Kiss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4583113"/>
            <a:ext cx="668338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 descr="Do We Really Need Finals? – The Centennial Tal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8363" y="4294188"/>
            <a:ext cx="13843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 descr="Quiz logo with speech bubble symbols (950582) | Icons | Design Bundles in  2021 | Speech bubble, Quiz, Log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8625" y="4294188"/>
            <a:ext cx="161448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3367088" y="5430838"/>
            <a:ext cx="6461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dirty="0"/>
          </a:p>
        </p:txBody>
      </p:sp>
      <p:sp>
        <p:nvSpPr>
          <p:cNvPr id="114" name="Google Shape;114;p2"/>
          <p:cNvSpPr txBox="1"/>
          <p:nvPr/>
        </p:nvSpPr>
        <p:spPr>
          <a:xfrm>
            <a:off x="4738688" y="5399088"/>
            <a:ext cx="6461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dirty="0"/>
          </a:p>
        </p:txBody>
      </p:sp>
      <p:sp>
        <p:nvSpPr>
          <p:cNvPr id="115" name="Google Shape;115;p2"/>
          <p:cNvSpPr txBox="1"/>
          <p:nvPr/>
        </p:nvSpPr>
        <p:spPr>
          <a:xfrm>
            <a:off x="5978525" y="5399088"/>
            <a:ext cx="64611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30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sp>
        <p:nvSpPr>
          <p:cNvPr id="116" name="Google Shape;116;p2"/>
          <p:cNvSpPr txBox="1"/>
          <p:nvPr/>
        </p:nvSpPr>
        <p:spPr>
          <a:xfrm>
            <a:off x="7504113" y="5426075"/>
            <a:ext cx="6461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1" dirty="0">
                <a:solidFill>
                  <a:schemeClr val="dk1"/>
                </a:solidFill>
              </a:rPr>
              <a:t>5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pic>
        <p:nvPicPr>
          <p:cNvPr id="1026" name="Picture 2" descr="Participation - Free hands and gestures icons">
            <a:extLst>
              <a:ext uri="{FF2B5EF4-FFF2-40B4-BE49-F238E27FC236}">
                <a16:creationId xmlns:a16="http://schemas.microsoft.com/office/drawing/2014/main" id="{79D9C78F-8BE8-9C73-9E81-07EE2066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61531" y="4583113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3787775" y="485775"/>
            <a:ext cx="5305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650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338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766763" y="2349500"/>
            <a:ext cx="7564437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we create web pages ?</a:t>
            </a:r>
            <a:endParaRPr dirty="0"/>
          </a:p>
          <a:p>
            <a:pPr marL="5651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what is the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 ?</a:t>
            </a:r>
            <a:endParaRPr dirty="0"/>
          </a:p>
          <a:p>
            <a:pPr marL="546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display a HTML file on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66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959364" y="1180081"/>
            <a:ext cx="7039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 2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5735960" y="1918168"/>
            <a:ext cx="0" cy="46171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41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244884" y="1954479"/>
            <a:ext cx="33702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1 of those web site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6651848" y="1954479"/>
            <a:ext cx="31714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those questions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6168008" y="3353963"/>
            <a:ext cx="72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5980366" y="2712601"/>
            <a:ext cx="551313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think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do you feel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Why companies always have a website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expect of a website ?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rgbClr val="FF5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243385" y="2615537"/>
            <a:ext cx="537321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https://www.w3schools.com/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https://www.amazon.com/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https://www.unicef.org/cambodia/education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0761" y="528927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1840194" y="1189327"/>
            <a:ext cx="12907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DISCUSSION</a:t>
            </a:r>
            <a:endParaRPr sz="1200" b="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680802" y="670803"/>
            <a:ext cx="367777" cy="392968"/>
          </a:xfrm>
          <a:prstGeom prst="mathPlus">
            <a:avLst>
              <a:gd name="adj1" fmla="val 11434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188913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3381827" y="3441023"/>
            <a:ext cx="69354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yper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arkup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anguage.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2052522" y="5438559"/>
            <a:ext cx="31581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make links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one page to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5336843" y="5456346"/>
            <a:ext cx="18146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based on TAGS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2877148" y="1915389"/>
            <a:ext cx="7517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is the  language  to </a:t>
            </a:r>
            <a:r>
              <a:rPr lang="en-US" sz="3200" b="1" dirty="0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create web pages</a:t>
            </a:r>
            <a:endParaRPr dirty="0"/>
          </a:p>
        </p:txBody>
      </p:sp>
      <p:cxnSp>
        <p:nvCxnSpPr>
          <p:cNvPr id="204" name="Google Shape;204;p7"/>
          <p:cNvCxnSpPr/>
          <p:nvPr/>
        </p:nvCxnSpPr>
        <p:spPr>
          <a:xfrm rot="10800000">
            <a:off x="3733174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7"/>
          <p:cNvCxnSpPr/>
          <p:nvPr/>
        </p:nvCxnSpPr>
        <p:spPr>
          <a:xfrm rot="10800000">
            <a:off x="6244145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0271" y="69880"/>
            <a:ext cx="1409690" cy="155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-15875" y="0"/>
            <a:ext cx="1995600" cy="3693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2954072" y="2567379"/>
            <a:ext cx="6506090" cy="2646878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&gt;HTML lesson 1&lt;/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&gt;My first page&lt;/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&gt;Hello WEP 2023 students!&lt;/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2106324" y="2053276"/>
            <a:ext cx="54961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file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page.html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following content :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1979613" y="5328250"/>
            <a:ext cx="4227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this file on your web browser.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4154001" y="199013"/>
            <a:ext cx="42105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21" name="Google Shape;221;p8"/>
          <p:cNvSpPr txBox="1"/>
          <p:nvPr/>
        </p:nvSpPr>
        <p:spPr>
          <a:xfrm>
            <a:off x="2106324" y="1548040"/>
            <a:ext cx="19529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VSCode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110458" y="369888"/>
            <a:ext cx="45238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33" name="Google Shape;233;p9"/>
          <p:cNvSpPr txBox="1"/>
          <p:nvPr/>
        </p:nvSpPr>
        <p:spPr>
          <a:xfrm>
            <a:off x="1979613" y="1886234"/>
            <a:ext cx="82012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your code with the result on the browser and answer questions: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2871179" y="2553460"/>
            <a:ext cx="785432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:  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: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1979613" y="4184125"/>
            <a:ext cx="24641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on Google : </a:t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2871179" y="4820572"/>
            <a:ext cx="73681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/>
        </p:nvSpPr>
        <p:spPr>
          <a:xfrm>
            <a:off x="-3175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538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/>
        </p:nvSpPr>
        <p:spPr>
          <a:xfrm>
            <a:off x="185738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400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 txBox="1"/>
          <p:nvPr/>
        </p:nvSpPr>
        <p:spPr>
          <a:xfrm>
            <a:off x="811213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4274494" y="626130"/>
            <a:ext cx="48695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HTML </a:t>
            </a:r>
            <a:r>
              <a:rPr lang="en-US" sz="3600" b="1" dirty="0">
                <a:solidFill>
                  <a:srgbClr val="FF505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  <p:sp>
        <p:nvSpPr>
          <p:cNvPr id="247" name="Google Shape;247;p10"/>
          <p:cNvSpPr txBox="1"/>
          <p:nvPr/>
        </p:nvSpPr>
        <p:spPr>
          <a:xfrm>
            <a:off x="1861313" y="2316867"/>
            <a:ext cx="9059444" cy="646331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lesson 1  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1579563" y="4191293"/>
            <a:ext cx="31581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tag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8608570" y="4230591"/>
            <a:ext cx="1814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tag</a:t>
            </a:r>
            <a:endParaRPr/>
          </a:p>
        </p:txBody>
      </p:sp>
      <p:cxnSp>
        <p:nvCxnSpPr>
          <p:cNvPr id="250" name="Google Shape;250;p10"/>
          <p:cNvCxnSpPr/>
          <p:nvPr/>
        </p:nvCxnSpPr>
        <p:spPr>
          <a:xfrm rot="10800000">
            <a:off x="3260215" y="2963198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10"/>
          <p:cNvCxnSpPr/>
          <p:nvPr/>
        </p:nvCxnSpPr>
        <p:spPr>
          <a:xfrm rot="10800000">
            <a:off x="9515872" y="2984709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10"/>
          <p:cNvSpPr txBox="1"/>
          <p:nvPr/>
        </p:nvSpPr>
        <p:spPr>
          <a:xfrm>
            <a:off x="2007397" y="5129399"/>
            <a:ext cx="798353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tell 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188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 txBox="1"/>
          <p:nvPr/>
        </p:nvSpPr>
        <p:spPr>
          <a:xfrm>
            <a:off x="876300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50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/>
          <p:nvPr/>
        </p:nvSpPr>
        <p:spPr>
          <a:xfrm>
            <a:off x="11113" y="1201738"/>
            <a:ext cx="646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3271822" y="369888"/>
            <a:ext cx="67491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final result on your book</a:t>
            </a: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6450" y="1477963"/>
            <a:ext cx="7204527" cy="48983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9385" y="4491395"/>
            <a:ext cx="1455371" cy="1548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 txBox="1"/>
          <p:nvPr/>
        </p:nvSpPr>
        <p:spPr>
          <a:xfrm rot="-1587871">
            <a:off x="648810" y="5854937"/>
            <a:ext cx="1788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it on paper</a:t>
            </a:r>
            <a:endParaRPr/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25908" y="4966282"/>
            <a:ext cx="10191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1"/>
          <p:cNvSpPr txBox="1"/>
          <p:nvPr/>
        </p:nvSpPr>
        <p:spPr>
          <a:xfrm rot="-1587871">
            <a:off x="10537048" y="5896602"/>
            <a:ext cx="1358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pn_logo.png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396</Words>
  <Application>Microsoft Office PowerPoint</Application>
  <PresentationFormat>Widescreen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Noto Sans Symbols</vt:lpstr>
      <vt:lpstr>Wingdings</vt:lpstr>
      <vt:lpstr>Office Theme</vt:lpstr>
      <vt:lpstr>PowerPoint Presentation</vt:lpstr>
      <vt:lpstr>Web design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Bunyoung.Hean</cp:lastModifiedBy>
  <cp:revision>14</cp:revision>
  <dcterms:created xsi:type="dcterms:W3CDTF">2022-05-07T12:33:37Z</dcterms:created>
  <dcterms:modified xsi:type="dcterms:W3CDTF">2024-07-24T04:48:59Z</dcterms:modified>
</cp:coreProperties>
</file>