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74" r:id="rId6"/>
    <p:sldId id="263" r:id="rId7"/>
    <p:sldId id="276" r:id="rId8"/>
    <p:sldId id="265" r:id="rId9"/>
    <p:sldId id="266" r:id="rId10"/>
    <p:sldId id="277" r:id="rId11"/>
    <p:sldId id="278" r:id="rId12"/>
    <p:sldId id="280" r:id="rId13"/>
    <p:sldId id="283" r:id="rId14"/>
    <p:sldId id="284" r:id="rId15"/>
    <p:sldId id="285" r:id="rId16"/>
    <p:sldId id="286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C5E"/>
    <a:srgbClr val="3D5070"/>
    <a:srgbClr val="A3A9B7"/>
    <a:srgbClr val="62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8" b="37487"/>
          <a:stretch/>
        </p:blipFill>
        <p:spPr>
          <a:xfrm>
            <a:off x="32090" y="4634667"/>
            <a:ext cx="12115119" cy="1880432"/>
          </a:xfrm>
          <a:prstGeom prst="rect">
            <a:avLst/>
          </a:prstGeom>
        </p:spPr>
      </p:pic>
      <p:grpSp>
        <p:nvGrpSpPr>
          <p:cNvPr id="8" name="Group 696"/>
          <p:cNvGrpSpPr>
            <a:grpSpLocks noChangeAspect="1"/>
          </p:cNvGrpSpPr>
          <p:nvPr userDrawn="1"/>
        </p:nvGrpSpPr>
        <p:grpSpPr bwMode="auto">
          <a:xfrm>
            <a:off x="197951" y="1887793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9" name="Freeform 697"/>
            <p:cNvSpPr>
              <a:spLocks/>
            </p:cNvSpPr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698"/>
            <p:cNvSpPr>
              <a:spLocks/>
            </p:cNvSpPr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699"/>
            <p:cNvSpPr>
              <a:spLocks/>
            </p:cNvSpPr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2"/>
            <p:cNvSpPr>
              <a:spLocks/>
            </p:cNvSpPr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3"/>
            <p:cNvSpPr>
              <a:spLocks/>
            </p:cNvSpPr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4"/>
            <p:cNvSpPr>
              <a:spLocks/>
            </p:cNvSpPr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5"/>
            <p:cNvSpPr>
              <a:spLocks/>
            </p:cNvSpPr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06"/>
            <p:cNvSpPr>
              <a:spLocks/>
            </p:cNvSpPr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07"/>
            <p:cNvSpPr>
              <a:spLocks/>
            </p:cNvSpPr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08"/>
            <p:cNvSpPr>
              <a:spLocks/>
            </p:cNvSpPr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09"/>
            <p:cNvSpPr>
              <a:spLocks/>
            </p:cNvSpPr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0"/>
            <p:cNvSpPr>
              <a:spLocks/>
            </p:cNvSpPr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2"/>
            <p:cNvSpPr>
              <a:spLocks/>
            </p:cNvSpPr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3"/>
            <p:cNvSpPr>
              <a:spLocks/>
            </p:cNvSpPr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4"/>
            <p:cNvSpPr>
              <a:spLocks/>
            </p:cNvSpPr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5"/>
            <p:cNvSpPr>
              <a:spLocks/>
            </p:cNvSpPr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16"/>
            <p:cNvSpPr>
              <a:spLocks/>
            </p:cNvSpPr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17"/>
            <p:cNvSpPr>
              <a:spLocks/>
            </p:cNvSpPr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18"/>
            <p:cNvSpPr>
              <a:spLocks/>
            </p:cNvSpPr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19"/>
            <p:cNvSpPr>
              <a:spLocks/>
            </p:cNvSpPr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0"/>
            <p:cNvSpPr>
              <a:spLocks/>
            </p:cNvSpPr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1"/>
            <p:cNvSpPr>
              <a:spLocks/>
            </p:cNvSpPr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2"/>
            <p:cNvSpPr>
              <a:spLocks/>
            </p:cNvSpPr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3"/>
            <p:cNvSpPr>
              <a:spLocks/>
            </p:cNvSpPr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4"/>
            <p:cNvSpPr>
              <a:spLocks/>
            </p:cNvSpPr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5"/>
            <p:cNvSpPr>
              <a:spLocks/>
            </p:cNvSpPr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26"/>
            <p:cNvSpPr>
              <a:spLocks/>
            </p:cNvSpPr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27"/>
            <p:cNvSpPr>
              <a:spLocks/>
            </p:cNvSpPr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28"/>
            <p:cNvSpPr>
              <a:spLocks/>
            </p:cNvSpPr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29"/>
            <p:cNvSpPr>
              <a:spLocks/>
            </p:cNvSpPr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0"/>
            <p:cNvSpPr>
              <a:spLocks/>
            </p:cNvSpPr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1"/>
            <p:cNvSpPr>
              <a:spLocks/>
            </p:cNvSpPr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2"/>
            <p:cNvSpPr>
              <a:spLocks/>
            </p:cNvSpPr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3"/>
            <p:cNvSpPr>
              <a:spLocks/>
            </p:cNvSpPr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4"/>
            <p:cNvSpPr>
              <a:spLocks/>
            </p:cNvSpPr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5"/>
            <p:cNvSpPr>
              <a:spLocks/>
            </p:cNvSpPr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36"/>
            <p:cNvSpPr>
              <a:spLocks/>
            </p:cNvSpPr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37"/>
            <p:cNvSpPr>
              <a:spLocks/>
            </p:cNvSpPr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38"/>
            <p:cNvSpPr>
              <a:spLocks/>
            </p:cNvSpPr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39"/>
            <p:cNvSpPr>
              <a:spLocks/>
            </p:cNvSpPr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0"/>
            <p:cNvSpPr>
              <a:spLocks/>
            </p:cNvSpPr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1"/>
            <p:cNvSpPr>
              <a:spLocks/>
            </p:cNvSpPr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2"/>
            <p:cNvSpPr>
              <a:spLocks/>
            </p:cNvSpPr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3"/>
            <p:cNvSpPr>
              <a:spLocks/>
            </p:cNvSpPr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4"/>
            <p:cNvSpPr>
              <a:spLocks/>
            </p:cNvSpPr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5"/>
            <p:cNvSpPr>
              <a:spLocks/>
            </p:cNvSpPr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46"/>
            <p:cNvSpPr>
              <a:spLocks/>
            </p:cNvSpPr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47"/>
            <p:cNvSpPr>
              <a:spLocks/>
            </p:cNvSpPr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48"/>
            <p:cNvSpPr>
              <a:spLocks/>
            </p:cNvSpPr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49"/>
            <p:cNvSpPr>
              <a:spLocks/>
            </p:cNvSpPr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1"/>
            <p:cNvSpPr>
              <a:spLocks/>
            </p:cNvSpPr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2"/>
            <p:cNvSpPr>
              <a:spLocks/>
            </p:cNvSpPr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3"/>
            <p:cNvSpPr>
              <a:spLocks/>
            </p:cNvSpPr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4"/>
            <p:cNvSpPr>
              <a:spLocks/>
            </p:cNvSpPr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5"/>
            <p:cNvSpPr>
              <a:spLocks/>
            </p:cNvSpPr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56"/>
            <p:cNvSpPr>
              <a:spLocks/>
            </p:cNvSpPr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57"/>
            <p:cNvSpPr>
              <a:spLocks/>
            </p:cNvSpPr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58"/>
            <p:cNvSpPr>
              <a:spLocks/>
            </p:cNvSpPr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59"/>
            <p:cNvSpPr>
              <a:spLocks/>
            </p:cNvSpPr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0"/>
            <p:cNvSpPr>
              <a:spLocks/>
            </p:cNvSpPr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1"/>
            <p:cNvSpPr>
              <a:spLocks/>
            </p:cNvSpPr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2"/>
            <p:cNvSpPr>
              <a:spLocks/>
            </p:cNvSpPr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3"/>
            <p:cNvSpPr>
              <a:spLocks/>
            </p:cNvSpPr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4"/>
            <p:cNvSpPr>
              <a:spLocks/>
            </p:cNvSpPr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5"/>
            <p:cNvSpPr>
              <a:spLocks/>
            </p:cNvSpPr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66"/>
            <p:cNvSpPr>
              <a:spLocks/>
            </p:cNvSpPr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67"/>
            <p:cNvSpPr>
              <a:spLocks/>
            </p:cNvSpPr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68"/>
            <p:cNvSpPr>
              <a:spLocks/>
            </p:cNvSpPr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69"/>
            <p:cNvSpPr>
              <a:spLocks/>
            </p:cNvSpPr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0"/>
            <p:cNvSpPr>
              <a:spLocks/>
            </p:cNvSpPr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1"/>
            <p:cNvSpPr>
              <a:spLocks/>
            </p:cNvSpPr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2"/>
            <p:cNvSpPr>
              <a:spLocks/>
            </p:cNvSpPr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3"/>
            <p:cNvSpPr>
              <a:spLocks/>
            </p:cNvSpPr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4"/>
            <p:cNvSpPr>
              <a:spLocks/>
            </p:cNvSpPr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5"/>
            <p:cNvSpPr>
              <a:spLocks/>
            </p:cNvSpPr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76"/>
            <p:cNvSpPr>
              <a:spLocks/>
            </p:cNvSpPr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77"/>
            <p:cNvSpPr>
              <a:spLocks/>
            </p:cNvSpPr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78"/>
            <p:cNvSpPr>
              <a:spLocks/>
            </p:cNvSpPr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79"/>
            <p:cNvSpPr>
              <a:spLocks/>
            </p:cNvSpPr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0"/>
            <p:cNvSpPr>
              <a:spLocks/>
            </p:cNvSpPr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1"/>
            <p:cNvSpPr>
              <a:spLocks/>
            </p:cNvSpPr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2"/>
            <p:cNvSpPr>
              <a:spLocks/>
            </p:cNvSpPr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3"/>
            <p:cNvSpPr>
              <a:spLocks/>
            </p:cNvSpPr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784"/>
            <p:cNvSpPr>
              <a:spLocks/>
            </p:cNvSpPr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786"/>
            <p:cNvSpPr>
              <a:spLocks/>
            </p:cNvSpPr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787"/>
            <p:cNvSpPr>
              <a:spLocks/>
            </p:cNvSpPr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0" name="矩形 99"/>
          <p:cNvSpPr/>
          <p:nvPr userDrawn="1"/>
        </p:nvSpPr>
        <p:spPr>
          <a:xfrm>
            <a:off x="0" y="6035148"/>
            <a:ext cx="12192000" cy="822852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0" y="5998788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 userDrawn="1"/>
        </p:nvSpPr>
        <p:spPr bwMode="auto">
          <a:xfrm>
            <a:off x="1223991" y="2278551"/>
            <a:ext cx="3441990" cy="2124044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3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4" name="Freeform 697"/>
            <p:cNvSpPr>
              <a:spLocks/>
            </p:cNvSpPr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Freeform 698"/>
            <p:cNvSpPr>
              <a:spLocks/>
            </p:cNvSpPr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9"/>
            <p:cNvSpPr>
              <a:spLocks/>
            </p:cNvSpPr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700"/>
            <p:cNvSpPr>
              <a:spLocks/>
            </p:cNvSpPr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1"/>
            <p:cNvSpPr>
              <a:spLocks/>
            </p:cNvSpPr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2"/>
            <p:cNvSpPr>
              <a:spLocks/>
            </p:cNvSpPr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3"/>
            <p:cNvSpPr>
              <a:spLocks/>
            </p:cNvSpPr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4"/>
            <p:cNvSpPr>
              <a:spLocks/>
            </p:cNvSpPr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5"/>
            <p:cNvSpPr>
              <a:spLocks/>
            </p:cNvSpPr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6"/>
            <p:cNvSpPr>
              <a:spLocks/>
            </p:cNvSpPr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7"/>
            <p:cNvSpPr>
              <a:spLocks/>
            </p:cNvSpPr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8"/>
            <p:cNvSpPr>
              <a:spLocks/>
            </p:cNvSpPr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9"/>
            <p:cNvSpPr>
              <a:spLocks/>
            </p:cNvSpPr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10"/>
            <p:cNvSpPr>
              <a:spLocks/>
            </p:cNvSpPr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12"/>
            <p:cNvSpPr>
              <a:spLocks/>
            </p:cNvSpPr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3"/>
            <p:cNvSpPr>
              <a:spLocks/>
            </p:cNvSpPr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4"/>
            <p:cNvSpPr>
              <a:spLocks/>
            </p:cNvSpPr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5"/>
            <p:cNvSpPr>
              <a:spLocks/>
            </p:cNvSpPr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6"/>
            <p:cNvSpPr>
              <a:spLocks/>
            </p:cNvSpPr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7"/>
            <p:cNvSpPr>
              <a:spLocks/>
            </p:cNvSpPr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8"/>
            <p:cNvSpPr>
              <a:spLocks/>
            </p:cNvSpPr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9"/>
            <p:cNvSpPr>
              <a:spLocks/>
            </p:cNvSpPr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20"/>
            <p:cNvSpPr>
              <a:spLocks/>
            </p:cNvSpPr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1"/>
            <p:cNvSpPr>
              <a:spLocks/>
            </p:cNvSpPr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2"/>
            <p:cNvSpPr>
              <a:spLocks/>
            </p:cNvSpPr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3"/>
            <p:cNvSpPr>
              <a:spLocks/>
            </p:cNvSpPr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4"/>
            <p:cNvSpPr>
              <a:spLocks/>
            </p:cNvSpPr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5"/>
            <p:cNvSpPr>
              <a:spLocks/>
            </p:cNvSpPr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6"/>
            <p:cNvSpPr>
              <a:spLocks/>
            </p:cNvSpPr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7"/>
            <p:cNvSpPr>
              <a:spLocks/>
            </p:cNvSpPr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8"/>
            <p:cNvSpPr>
              <a:spLocks/>
            </p:cNvSpPr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9"/>
            <p:cNvSpPr>
              <a:spLocks/>
            </p:cNvSpPr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30"/>
            <p:cNvSpPr>
              <a:spLocks/>
            </p:cNvSpPr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1"/>
            <p:cNvSpPr>
              <a:spLocks/>
            </p:cNvSpPr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2"/>
            <p:cNvSpPr>
              <a:spLocks/>
            </p:cNvSpPr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3"/>
            <p:cNvSpPr>
              <a:spLocks/>
            </p:cNvSpPr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4"/>
            <p:cNvSpPr>
              <a:spLocks/>
            </p:cNvSpPr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5"/>
            <p:cNvSpPr>
              <a:spLocks/>
            </p:cNvSpPr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6"/>
            <p:cNvSpPr>
              <a:spLocks/>
            </p:cNvSpPr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7"/>
            <p:cNvSpPr>
              <a:spLocks/>
            </p:cNvSpPr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8"/>
            <p:cNvSpPr>
              <a:spLocks/>
            </p:cNvSpPr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9"/>
            <p:cNvSpPr>
              <a:spLocks/>
            </p:cNvSpPr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40"/>
            <p:cNvSpPr>
              <a:spLocks/>
            </p:cNvSpPr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1"/>
            <p:cNvSpPr>
              <a:spLocks/>
            </p:cNvSpPr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2"/>
            <p:cNvSpPr>
              <a:spLocks/>
            </p:cNvSpPr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3"/>
            <p:cNvSpPr>
              <a:spLocks/>
            </p:cNvSpPr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4"/>
            <p:cNvSpPr>
              <a:spLocks/>
            </p:cNvSpPr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5"/>
            <p:cNvSpPr>
              <a:spLocks/>
            </p:cNvSpPr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6"/>
            <p:cNvSpPr>
              <a:spLocks/>
            </p:cNvSpPr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7"/>
            <p:cNvSpPr>
              <a:spLocks/>
            </p:cNvSpPr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8"/>
            <p:cNvSpPr>
              <a:spLocks/>
            </p:cNvSpPr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9"/>
            <p:cNvSpPr>
              <a:spLocks/>
            </p:cNvSpPr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1"/>
            <p:cNvSpPr>
              <a:spLocks/>
            </p:cNvSpPr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2"/>
            <p:cNvSpPr>
              <a:spLocks/>
            </p:cNvSpPr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3"/>
            <p:cNvSpPr>
              <a:spLocks/>
            </p:cNvSpPr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4"/>
            <p:cNvSpPr>
              <a:spLocks/>
            </p:cNvSpPr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5"/>
            <p:cNvSpPr>
              <a:spLocks/>
            </p:cNvSpPr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6"/>
            <p:cNvSpPr>
              <a:spLocks/>
            </p:cNvSpPr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7"/>
            <p:cNvSpPr>
              <a:spLocks/>
            </p:cNvSpPr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8"/>
            <p:cNvSpPr>
              <a:spLocks/>
            </p:cNvSpPr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9"/>
            <p:cNvSpPr>
              <a:spLocks/>
            </p:cNvSpPr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60"/>
            <p:cNvSpPr>
              <a:spLocks/>
            </p:cNvSpPr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1"/>
            <p:cNvSpPr>
              <a:spLocks/>
            </p:cNvSpPr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2"/>
            <p:cNvSpPr>
              <a:spLocks/>
            </p:cNvSpPr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3"/>
            <p:cNvSpPr>
              <a:spLocks/>
            </p:cNvSpPr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4"/>
            <p:cNvSpPr>
              <a:spLocks/>
            </p:cNvSpPr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5"/>
            <p:cNvSpPr>
              <a:spLocks/>
            </p:cNvSpPr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6"/>
            <p:cNvSpPr>
              <a:spLocks/>
            </p:cNvSpPr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7"/>
            <p:cNvSpPr>
              <a:spLocks/>
            </p:cNvSpPr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8"/>
            <p:cNvSpPr>
              <a:spLocks/>
            </p:cNvSpPr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9"/>
            <p:cNvSpPr>
              <a:spLocks/>
            </p:cNvSpPr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70"/>
            <p:cNvSpPr>
              <a:spLocks/>
            </p:cNvSpPr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1"/>
            <p:cNvSpPr>
              <a:spLocks/>
            </p:cNvSpPr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2"/>
            <p:cNvSpPr>
              <a:spLocks/>
            </p:cNvSpPr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3"/>
            <p:cNvSpPr>
              <a:spLocks/>
            </p:cNvSpPr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4"/>
            <p:cNvSpPr>
              <a:spLocks/>
            </p:cNvSpPr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5"/>
            <p:cNvSpPr>
              <a:spLocks/>
            </p:cNvSpPr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6"/>
            <p:cNvSpPr>
              <a:spLocks/>
            </p:cNvSpPr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7"/>
            <p:cNvSpPr>
              <a:spLocks/>
            </p:cNvSpPr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8"/>
            <p:cNvSpPr>
              <a:spLocks/>
            </p:cNvSpPr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9"/>
            <p:cNvSpPr>
              <a:spLocks/>
            </p:cNvSpPr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80"/>
            <p:cNvSpPr>
              <a:spLocks/>
            </p:cNvSpPr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1"/>
            <p:cNvSpPr>
              <a:spLocks/>
            </p:cNvSpPr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2"/>
            <p:cNvSpPr>
              <a:spLocks/>
            </p:cNvSpPr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3"/>
            <p:cNvSpPr>
              <a:spLocks/>
            </p:cNvSpPr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4"/>
            <p:cNvSpPr>
              <a:spLocks/>
            </p:cNvSpPr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6"/>
            <p:cNvSpPr>
              <a:spLocks/>
            </p:cNvSpPr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7"/>
            <p:cNvSpPr>
              <a:spLocks/>
            </p:cNvSpPr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5" name="矩形 94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文本框 799"/>
          <p:cNvSpPr txBox="1"/>
          <p:nvPr userDrawn="1"/>
        </p:nvSpPr>
        <p:spPr>
          <a:xfrm>
            <a:off x="1882835" y="2609803"/>
            <a:ext cx="187743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8" name="矩形 97"/>
          <p:cNvSpPr/>
          <p:nvPr userDrawn="1"/>
        </p:nvSpPr>
        <p:spPr>
          <a:xfrm>
            <a:off x="0" y="-11659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0" y="308990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5" name="Freeform 697"/>
            <p:cNvSpPr>
              <a:spLocks/>
            </p:cNvSpPr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8"/>
            <p:cNvSpPr>
              <a:spLocks/>
            </p:cNvSpPr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699"/>
            <p:cNvSpPr>
              <a:spLocks/>
            </p:cNvSpPr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0"/>
            <p:cNvSpPr>
              <a:spLocks/>
            </p:cNvSpPr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1"/>
            <p:cNvSpPr>
              <a:spLocks/>
            </p:cNvSpPr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2"/>
            <p:cNvSpPr>
              <a:spLocks/>
            </p:cNvSpPr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3"/>
            <p:cNvSpPr>
              <a:spLocks/>
            </p:cNvSpPr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4"/>
            <p:cNvSpPr>
              <a:spLocks/>
            </p:cNvSpPr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5"/>
            <p:cNvSpPr>
              <a:spLocks/>
            </p:cNvSpPr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6"/>
            <p:cNvSpPr>
              <a:spLocks/>
            </p:cNvSpPr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7"/>
            <p:cNvSpPr>
              <a:spLocks/>
            </p:cNvSpPr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8"/>
            <p:cNvSpPr>
              <a:spLocks/>
            </p:cNvSpPr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9"/>
            <p:cNvSpPr>
              <a:spLocks/>
            </p:cNvSpPr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10"/>
            <p:cNvSpPr>
              <a:spLocks/>
            </p:cNvSpPr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2"/>
            <p:cNvSpPr>
              <a:spLocks/>
            </p:cNvSpPr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3"/>
            <p:cNvSpPr>
              <a:spLocks/>
            </p:cNvSpPr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4"/>
            <p:cNvSpPr>
              <a:spLocks/>
            </p:cNvSpPr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5"/>
            <p:cNvSpPr>
              <a:spLocks/>
            </p:cNvSpPr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6"/>
            <p:cNvSpPr>
              <a:spLocks/>
            </p:cNvSpPr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7"/>
            <p:cNvSpPr>
              <a:spLocks/>
            </p:cNvSpPr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8"/>
            <p:cNvSpPr>
              <a:spLocks/>
            </p:cNvSpPr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9"/>
            <p:cNvSpPr>
              <a:spLocks/>
            </p:cNvSpPr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0"/>
            <p:cNvSpPr>
              <a:spLocks/>
            </p:cNvSpPr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1"/>
            <p:cNvSpPr>
              <a:spLocks/>
            </p:cNvSpPr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2"/>
            <p:cNvSpPr>
              <a:spLocks/>
            </p:cNvSpPr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3"/>
            <p:cNvSpPr>
              <a:spLocks/>
            </p:cNvSpPr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4"/>
            <p:cNvSpPr>
              <a:spLocks/>
            </p:cNvSpPr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5"/>
            <p:cNvSpPr>
              <a:spLocks/>
            </p:cNvSpPr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6"/>
            <p:cNvSpPr>
              <a:spLocks/>
            </p:cNvSpPr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7"/>
            <p:cNvSpPr>
              <a:spLocks/>
            </p:cNvSpPr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8"/>
            <p:cNvSpPr>
              <a:spLocks/>
            </p:cNvSpPr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9"/>
            <p:cNvSpPr>
              <a:spLocks/>
            </p:cNvSpPr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0"/>
            <p:cNvSpPr>
              <a:spLocks/>
            </p:cNvSpPr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1"/>
            <p:cNvSpPr>
              <a:spLocks/>
            </p:cNvSpPr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2"/>
            <p:cNvSpPr>
              <a:spLocks/>
            </p:cNvSpPr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3"/>
            <p:cNvSpPr>
              <a:spLocks/>
            </p:cNvSpPr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4"/>
            <p:cNvSpPr>
              <a:spLocks/>
            </p:cNvSpPr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5"/>
            <p:cNvSpPr>
              <a:spLocks/>
            </p:cNvSpPr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6"/>
            <p:cNvSpPr>
              <a:spLocks/>
            </p:cNvSpPr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7"/>
            <p:cNvSpPr>
              <a:spLocks/>
            </p:cNvSpPr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8"/>
            <p:cNvSpPr>
              <a:spLocks/>
            </p:cNvSpPr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9"/>
            <p:cNvSpPr>
              <a:spLocks/>
            </p:cNvSpPr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0"/>
            <p:cNvSpPr>
              <a:spLocks/>
            </p:cNvSpPr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1"/>
            <p:cNvSpPr>
              <a:spLocks/>
            </p:cNvSpPr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2"/>
            <p:cNvSpPr>
              <a:spLocks/>
            </p:cNvSpPr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3"/>
            <p:cNvSpPr>
              <a:spLocks/>
            </p:cNvSpPr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4"/>
            <p:cNvSpPr>
              <a:spLocks/>
            </p:cNvSpPr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5"/>
            <p:cNvSpPr>
              <a:spLocks/>
            </p:cNvSpPr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6"/>
            <p:cNvSpPr>
              <a:spLocks/>
            </p:cNvSpPr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7"/>
            <p:cNvSpPr>
              <a:spLocks/>
            </p:cNvSpPr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8"/>
            <p:cNvSpPr>
              <a:spLocks/>
            </p:cNvSpPr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9"/>
            <p:cNvSpPr>
              <a:spLocks/>
            </p:cNvSpPr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1"/>
            <p:cNvSpPr>
              <a:spLocks/>
            </p:cNvSpPr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2"/>
            <p:cNvSpPr>
              <a:spLocks/>
            </p:cNvSpPr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3"/>
            <p:cNvSpPr>
              <a:spLocks/>
            </p:cNvSpPr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4"/>
            <p:cNvSpPr>
              <a:spLocks/>
            </p:cNvSpPr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5"/>
            <p:cNvSpPr>
              <a:spLocks/>
            </p:cNvSpPr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6"/>
            <p:cNvSpPr>
              <a:spLocks/>
            </p:cNvSpPr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7"/>
            <p:cNvSpPr>
              <a:spLocks/>
            </p:cNvSpPr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8"/>
            <p:cNvSpPr>
              <a:spLocks/>
            </p:cNvSpPr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9"/>
            <p:cNvSpPr>
              <a:spLocks/>
            </p:cNvSpPr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0"/>
            <p:cNvSpPr>
              <a:spLocks/>
            </p:cNvSpPr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1"/>
            <p:cNvSpPr>
              <a:spLocks/>
            </p:cNvSpPr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2"/>
            <p:cNvSpPr>
              <a:spLocks/>
            </p:cNvSpPr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3"/>
            <p:cNvSpPr>
              <a:spLocks/>
            </p:cNvSpPr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4"/>
            <p:cNvSpPr>
              <a:spLocks/>
            </p:cNvSpPr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5"/>
            <p:cNvSpPr>
              <a:spLocks/>
            </p:cNvSpPr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6"/>
            <p:cNvSpPr>
              <a:spLocks/>
            </p:cNvSpPr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7"/>
            <p:cNvSpPr>
              <a:spLocks/>
            </p:cNvSpPr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8"/>
            <p:cNvSpPr>
              <a:spLocks/>
            </p:cNvSpPr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9"/>
            <p:cNvSpPr>
              <a:spLocks/>
            </p:cNvSpPr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0"/>
            <p:cNvSpPr>
              <a:spLocks/>
            </p:cNvSpPr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1"/>
            <p:cNvSpPr>
              <a:spLocks/>
            </p:cNvSpPr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2"/>
            <p:cNvSpPr>
              <a:spLocks/>
            </p:cNvSpPr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3"/>
            <p:cNvSpPr>
              <a:spLocks/>
            </p:cNvSpPr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4"/>
            <p:cNvSpPr>
              <a:spLocks/>
            </p:cNvSpPr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5"/>
            <p:cNvSpPr>
              <a:spLocks/>
            </p:cNvSpPr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6"/>
            <p:cNvSpPr>
              <a:spLocks/>
            </p:cNvSpPr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7"/>
            <p:cNvSpPr>
              <a:spLocks/>
            </p:cNvSpPr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8"/>
            <p:cNvSpPr>
              <a:spLocks/>
            </p:cNvSpPr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9"/>
            <p:cNvSpPr>
              <a:spLocks/>
            </p:cNvSpPr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0"/>
            <p:cNvSpPr>
              <a:spLocks/>
            </p:cNvSpPr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1"/>
            <p:cNvSpPr>
              <a:spLocks/>
            </p:cNvSpPr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2"/>
            <p:cNvSpPr>
              <a:spLocks/>
            </p:cNvSpPr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3"/>
            <p:cNvSpPr>
              <a:spLocks/>
            </p:cNvSpPr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4"/>
            <p:cNvSpPr>
              <a:spLocks/>
            </p:cNvSpPr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6"/>
            <p:cNvSpPr>
              <a:spLocks/>
            </p:cNvSpPr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7"/>
            <p:cNvSpPr>
              <a:spLocks/>
            </p:cNvSpPr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6" name="矩形 95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Freeform 9"/>
          <p:cNvSpPr>
            <a:spLocks noEditPoints="1"/>
          </p:cNvSpPr>
          <p:nvPr userDrawn="1"/>
        </p:nvSpPr>
        <p:spPr bwMode="auto">
          <a:xfrm>
            <a:off x="4653023" y="1882105"/>
            <a:ext cx="2885954" cy="1780916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0" name="Group 4"/>
          <p:cNvGrpSpPr>
            <a:grpSpLocks noChangeAspect="1"/>
          </p:cNvGrpSpPr>
          <p:nvPr userDrawn="1"/>
        </p:nvGrpSpPr>
        <p:grpSpPr bwMode="auto">
          <a:xfrm flipH="1">
            <a:off x="7189221" y="3049523"/>
            <a:ext cx="1387297" cy="618743"/>
            <a:chOff x="3027" y="1795"/>
            <a:chExt cx="1565" cy="698"/>
          </a:xfrm>
        </p:grpSpPr>
        <p:sp>
          <p:nvSpPr>
            <p:cNvPr id="101" name="Freeform 5"/>
            <p:cNvSpPr>
              <a:spLocks/>
            </p:cNvSpPr>
            <p:nvPr/>
          </p:nvSpPr>
          <p:spPr bwMode="auto">
            <a:xfrm>
              <a:off x="3027" y="1795"/>
              <a:ext cx="1508" cy="698"/>
            </a:xfrm>
            <a:custGeom>
              <a:avLst/>
              <a:gdLst>
                <a:gd name="T0" fmla="*/ 411 w 920"/>
                <a:gd name="T1" fmla="*/ 186 h 424"/>
                <a:gd name="T2" fmla="*/ 280 w 920"/>
                <a:gd name="T3" fmla="*/ 198 h 424"/>
                <a:gd name="T4" fmla="*/ 237 w 920"/>
                <a:gd name="T5" fmla="*/ 260 h 424"/>
                <a:gd name="T6" fmla="*/ 298 w 920"/>
                <a:gd name="T7" fmla="*/ 289 h 424"/>
                <a:gd name="T8" fmla="*/ 509 w 920"/>
                <a:gd name="T9" fmla="*/ 390 h 424"/>
                <a:gd name="T10" fmla="*/ 294 w 920"/>
                <a:gd name="T11" fmla="*/ 350 h 424"/>
                <a:gd name="T12" fmla="*/ 191 w 920"/>
                <a:gd name="T13" fmla="*/ 302 h 424"/>
                <a:gd name="T14" fmla="*/ 126 w 920"/>
                <a:gd name="T15" fmla="*/ 365 h 424"/>
                <a:gd name="T16" fmla="*/ 190 w 920"/>
                <a:gd name="T17" fmla="*/ 359 h 424"/>
                <a:gd name="T18" fmla="*/ 109 w 920"/>
                <a:gd name="T19" fmla="*/ 419 h 424"/>
                <a:gd name="T20" fmla="*/ 58 w 920"/>
                <a:gd name="T21" fmla="*/ 310 h 424"/>
                <a:gd name="T22" fmla="*/ 115 w 920"/>
                <a:gd name="T23" fmla="*/ 235 h 424"/>
                <a:gd name="T24" fmla="*/ 177 w 920"/>
                <a:gd name="T25" fmla="*/ 251 h 424"/>
                <a:gd name="T26" fmla="*/ 231 w 920"/>
                <a:gd name="T27" fmla="*/ 206 h 424"/>
                <a:gd name="T28" fmla="*/ 175 w 920"/>
                <a:gd name="T29" fmla="*/ 172 h 424"/>
                <a:gd name="T30" fmla="*/ 222 w 920"/>
                <a:gd name="T31" fmla="*/ 206 h 424"/>
                <a:gd name="T32" fmla="*/ 134 w 920"/>
                <a:gd name="T33" fmla="*/ 226 h 424"/>
                <a:gd name="T34" fmla="*/ 169 w 920"/>
                <a:gd name="T35" fmla="*/ 147 h 424"/>
                <a:gd name="T36" fmla="*/ 250 w 920"/>
                <a:gd name="T37" fmla="*/ 82 h 424"/>
                <a:gd name="T38" fmla="*/ 397 w 920"/>
                <a:gd name="T39" fmla="*/ 56 h 424"/>
                <a:gd name="T40" fmla="*/ 475 w 920"/>
                <a:gd name="T41" fmla="*/ 83 h 424"/>
                <a:gd name="T42" fmla="*/ 436 w 920"/>
                <a:gd name="T43" fmla="*/ 151 h 424"/>
                <a:gd name="T44" fmla="*/ 431 w 920"/>
                <a:gd name="T45" fmla="*/ 89 h 424"/>
                <a:gd name="T46" fmla="*/ 400 w 920"/>
                <a:gd name="T47" fmla="*/ 141 h 424"/>
                <a:gd name="T48" fmla="*/ 446 w 920"/>
                <a:gd name="T49" fmla="*/ 162 h 424"/>
                <a:gd name="T50" fmla="*/ 490 w 920"/>
                <a:gd name="T51" fmla="*/ 109 h 424"/>
                <a:gd name="T52" fmla="*/ 551 w 920"/>
                <a:gd name="T53" fmla="*/ 97 h 424"/>
                <a:gd name="T54" fmla="*/ 622 w 920"/>
                <a:gd name="T55" fmla="*/ 162 h 424"/>
                <a:gd name="T56" fmla="*/ 658 w 920"/>
                <a:gd name="T57" fmla="*/ 241 h 424"/>
                <a:gd name="T58" fmla="*/ 585 w 920"/>
                <a:gd name="T59" fmla="*/ 229 h 424"/>
                <a:gd name="T60" fmla="*/ 620 w 920"/>
                <a:gd name="T61" fmla="*/ 196 h 424"/>
                <a:gd name="T62" fmla="*/ 629 w 920"/>
                <a:gd name="T63" fmla="*/ 225 h 424"/>
                <a:gd name="T64" fmla="*/ 629 w 920"/>
                <a:gd name="T65" fmla="*/ 189 h 424"/>
                <a:gd name="T66" fmla="*/ 569 w 920"/>
                <a:gd name="T67" fmla="*/ 219 h 424"/>
                <a:gd name="T68" fmla="*/ 615 w 920"/>
                <a:gd name="T69" fmla="*/ 266 h 424"/>
                <a:gd name="T70" fmla="*/ 702 w 920"/>
                <a:gd name="T71" fmla="*/ 224 h 424"/>
                <a:gd name="T72" fmla="*/ 827 w 920"/>
                <a:gd name="T73" fmla="*/ 244 h 424"/>
                <a:gd name="T74" fmla="*/ 920 w 920"/>
                <a:gd name="T75" fmla="*/ 298 h 424"/>
                <a:gd name="T76" fmla="*/ 759 w 920"/>
                <a:gd name="T77" fmla="*/ 242 h 424"/>
                <a:gd name="T78" fmla="*/ 657 w 920"/>
                <a:gd name="T79" fmla="*/ 283 h 424"/>
                <a:gd name="T80" fmla="*/ 495 w 920"/>
                <a:gd name="T81" fmla="*/ 297 h 424"/>
                <a:gd name="T82" fmla="*/ 492 w 920"/>
                <a:gd name="T83" fmla="*/ 199 h 424"/>
                <a:gd name="T84" fmla="*/ 411 w 920"/>
                <a:gd name="T85" fmla="*/ 1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0" h="424">
                  <a:moveTo>
                    <a:pt x="411" y="186"/>
                  </a:moveTo>
                  <a:cubicBezTo>
                    <a:pt x="383" y="127"/>
                    <a:pt x="293" y="147"/>
                    <a:pt x="280" y="198"/>
                  </a:cubicBezTo>
                  <a:cubicBezTo>
                    <a:pt x="248" y="202"/>
                    <a:pt x="233" y="240"/>
                    <a:pt x="237" y="260"/>
                  </a:cubicBezTo>
                  <a:cubicBezTo>
                    <a:pt x="242" y="287"/>
                    <a:pt x="270" y="304"/>
                    <a:pt x="298" y="289"/>
                  </a:cubicBezTo>
                  <a:cubicBezTo>
                    <a:pt x="340" y="374"/>
                    <a:pt x="404" y="390"/>
                    <a:pt x="509" y="390"/>
                  </a:cubicBezTo>
                  <a:cubicBezTo>
                    <a:pt x="382" y="416"/>
                    <a:pt x="338" y="391"/>
                    <a:pt x="294" y="350"/>
                  </a:cubicBezTo>
                  <a:cubicBezTo>
                    <a:pt x="260" y="318"/>
                    <a:pt x="217" y="298"/>
                    <a:pt x="191" y="302"/>
                  </a:cubicBezTo>
                  <a:cubicBezTo>
                    <a:pt x="139" y="308"/>
                    <a:pt x="97" y="332"/>
                    <a:pt x="126" y="365"/>
                  </a:cubicBezTo>
                  <a:cubicBezTo>
                    <a:pt x="106" y="311"/>
                    <a:pt x="186" y="317"/>
                    <a:pt x="190" y="359"/>
                  </a:cubicBezTo>
                  <a:cubicBezTo>
                    <a:pt x="194" y="397"/>
                    <a:pt x="156" y="424"/>
                    <a:pt x="109" y="419"/>
                  </a:cubicBezTo>
                  <a:cubicBezTo>
                    <a:pt x="46" y="414"/>
                    <a:pt x="39" y="336"/>
                    <a:pt x="58" y="310"/>
                  </a:cubicBezTo>
                  <a:cubicBezTo>
                    <a:pt x="0" y="264"/>
                    <a:pt x="84" y="207"/>
                    <a:pt x="115" y="235"/>
                  </a:cubicBezTo>
                  <a:cubicBezTo>
                    <a:pt x="136" y="254"/>
                    <a:pt x="160" y="253"/>
                    <a:pt x="177" y="251"/>
                  </a:cubicBezTo>
                  <a:cubicBezTo>
                    <a:pt x="199" y="247"/>
                    <a:pt x="231" y="233"/>
                    <a:pt x="231" y="206"/>
                  </a:cubicBezTo>
                  <a:cubicBezTo>
                    <a:pt x="232" y="156"/>
                    <a:pt x="183" y="159"/>
                    <a:pt x="175" y="172"/>
                  </a:cubicBezTo>
                  <a:cubicBezTo>
                    <a:pt x="195" y="168"/>
                    <a:pt x="223" y="175"/>
                    <a:pt x="222" y="206"/>
                  </a:cubicBezTo>
                  <a:cubicBezTo>
                    <a:pt x="221" y="241"/>
                    <a:pt x="151" y="254"/>
                    <a:pt x="134" y="226"/>
                  </a:cubicBezTo>
                  <a:cubicBezTo>
                    <a:pt x="116" y="198"/>
                    <a:pt x="116" y="155"/>
                    <a:pt x="169" y="147"/>
                  </a:cubicBezTo>
                  <a:cubicBezTo>
                    <a:pt x="149" y="113"/>
                    <a:pt x="202" y="59"/>
                    <a:pt x="250" y="82"/>
                  </a:cubicBezTo>
                  <a:cubicBezTo>
                    <a:pt x="269" y="26"/>
                    <a:pt x="347" y="0"/>
                    <a:pt x="397" y="56"/>
                  </a:cubicBezTo>
                  <a:cubicBezTo>
                    <a:pt x="426" y="34"/>
                    <a:pt x="464" y="41"/>
                    <a:pt x="475" y="83"/>
                  </a:cubicBezTo>
                  <a:cubicBezTo>
                    <a:pt x="486" y="125"/>
                    <a:pt x="468" y="151"/>
                    <a:pt x="436" y="151"/>
                  </a:cubicBezTo>
                  <a:cubicBezTo>
                    <a:pt x="412" y="151"/>
                    <a:pt x="383" y="110"/>
                    <a:pt x="431" y="89"/>
                  </a:cubicBezTo>
                  <a:cubicBezTo>
                    <a:pt x="402" y="88"/>
                    <a:pt x="387" y="114"/>
                    <a:pt x="400" y="141"/>
                  </a:cubicBezTo>
                  <a:cubicBezTo>
                    <a:pt x="407" y="154"/>
                    <a:pt x="423" y="165"/>
                    <a:pt x="446" y="162"/>
                  </a:cubicBezTo>
                  <a:cubicBezTo>
                    <a:pt x="477" y="157"/>
                    <a:pt x="488" y="136"/>
                    <a:pt x="490" y="109"/>
                  </a:cubicBezTo>
                  <a:cubicBezTo>
                    <a:pt x="493" y="59"/>
                    <a:pt x="545" y="75"/>
                    <a:pt x="551" y="97"/>
                  </a:cubicBezTo>
                  <a:cubicBezTo>
                    <a:pt x="595" y="75"/>
                    <a:pt x="643" y="108"/>
                    <a:pt x="622" y="162"/>
                  </a:cubicBezTo>
                  <a:cubicBezTo>
                    <a:pt x="674" y="155"/>
                    <a:pt x="695" y="217"/>
                    <a:pt x="658" y="241"/>
                  </a:cubicBezTo>
                  <a:cubicBezTo>
                    <a:pt x="622" y="265"/>
                    <a:pt x="588" y="252"/>
                    <a:pt x="585" y="229"/>
                  </a:cubicBezTo>
                  <a:cubicBezTo>
                    <a:pt x="581" y="200"/>
                    <a:pt x="603" y="188"/>
                    <a:pt x="620" y="196"/>
                  </a:cubicBezTo>
                  <a:cubicBezTo>
                    <a:pt x="633" y="203"/>
                    <a:pt x="638" y="215"/>
                    <a:pt x="629" y="225"/>
                  </a:cubicBezTo>
                  <a:cubicBezTo>
                    <a:pt x="648" y="223"/>
                    <a:pt x="648" y="204"/>
                    <a:pt x="629" y="189"/>
                  </a:cubicBezTo>
                  <a:cubicBezTo>
                    <a:pt x="608" y="172"/>
                    <a:pt x="568" y="191"/>
                    <a:pt x="569" y="219"/>
                  </a:cubicBezTo>
                  <a:cubicBezTo>
                    <a:pt x="569" y="247"/>
                    <a:pt x="585" y="266"/>
                    <a:pt x="615" y="266"/>
                  </a:cubicBezTo>
                  <a:cubicBezTo>
                    <a:pt x="669" y="265"/>
                    <a:pt x="671" y="235"/>
                    <a:pt x="702" y="224"/>
                  </a:cubicBezTo>
                  <a:cubicBezTo>
                    <a:pt x="744" y="210"/>
                    <a:pt x="794" y="208"/>
                    <a:pt x="827" y="244"/>
                  </a:cubicBezTo>
                  <a:cubicBezTo>
                    <a:pt x="850" y="269"/>
                    <a:pt x="881" y="284"/>
                    <a:pt x="920" y="298"/>
                  </a:cubicBezTo>
                  <a:cubicBezTo>
                    <a:pt x="855" y="306"/>
                    <a:pt x="815" y="249"/>
                    <a:pt x="759" y="242"/>
                  </a:cubicBezTo>
                  <a:cubicBezTo>
                    <a:pt x="724" y="238"/>
                    <a:pt x="693" y="253"/>
                    <a:pt x="657" y="283"/>
                  </a:cubicBezTo>
                  <a:cubicBezTo>
                    <a:pt x="616" y="317"/>
                    <a:pt x="555" y="336"/>
                    <a:pt x="495" y="297"/>
                  </a:cubicBezTo>
                  <a:cubicBezTo>
                    <a:pt x="539" y="272"/>
                    <a:pt x="514" y="224"/>
                    <a:pt x="492" y="199"/>
                  </a:cubicBezTo>
                  <a:cubicBezTo>
                    <a:pt x="476" y="182"/>
                    <a:pt x="439" y="170"/>
                    <a:pt x="411" y="186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3430" y="2012"/>
              <a:ext cx="1162" cy="415"/>
            </a:xfrm>
            <a:custGeom>
              <a:avLst/>
              <a:gdLst>
                <a:gd name="T0" fmla="*/ 57 w 709"/>
                <a:gd name="T1" fmla="*/ 138 h 252"/>
                <a:gd name="T2" fmla="*/ 8 w 709"/>
                <a:gd name="T3" fmla="*/ 133 h 252"/>
                <a:gd name="T4" fmla="*/ 44 w 709"/>
                <a:gd name="T5" fmla="*/ 77 h 252"/>
                <a:gd name="T6" fmla="*/ 163 w 709"/>
                <a:gd name="T7" fmla="*/ 68 h 252"/>
                <a:gd name="T8" fmla="*/ 259 w 709"/>
                <a:gd name="T9" fmla="*/ 118 h 252"/>
                <a:gd name="T10" fmla="*/ 194 w 709"/>
                <a:gd name="T11" fmla="*/ 156 h 252"/>
                <a:gd name="T12" fmla="*/ 205 w 709"/>
                <a:gd name="T13" fmla="*/ 115 h 252"/>
                <a:gd name="T14" fmla="*/ 227 w 709"/>
                <a:gd name="T15" fmla="*/ 137 h 252"/>
                <a:gd name="T16" fmla="*/ 213 w 709"/>
                <a:gd name="T17" fmla="*/ 100 h 252"/>
                <a:gd name="T18" fmla="*/ 180 w 709"/>
                <a:gd name="T19" fmla="*/ 155 h 252"/>
                <a:gd name="T20" fmla="*/ 241 w 709"/>
                <a:gd name="T21" fmla="*/ 174 h 252"/>
                <a:gd name="T22" fmla="*/ 321 w 709"/>
                <a:gd name="T23" fmla="*/ 199 h 252"/>
                <a:gd name="T24" fmla="*/ 437 w 709"/>
                <a:gd name="T25" fmla="*/ 147 h 252"/>
                <a:gd name="T26" fmla="*/ 554 w 709"/>
                <a:gd name="T27" fmla="*/ 135 h 252"/>
                <a:gd name="T28" fmla="*/ 709 w 709"/>
                <a:gd name="T29" fmla="*/ 170 h 252"/>
                <a:gd name="T30" fmla="*/ 592 w 709"/>
                <a:gd name="T31" fmla="*/ 184 h 252"/>
                <a:gd name="T32" fmla="*/ 492 w 709"/>
                <a:gd name="T33" fmla="*/ 159 h 252"/>
                <a:gd name="T34" fmla="*/ 361 w 709"/>
                <a:gd name="T35" fmla="*/ 228 h 252"/>
                <a:gd name="T36" fmla="*/ 186 w 709"/>
                <a:gd name="T37" fmla="*/ 239 h 252"/>
                <a:gd name="T38" fmla="*/ 57 w 709"/>
                <a:gd name="T39" fmla="*/ 13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9" h="252">
                  <a:moveTo>
                    <a:pt x="57" y="138"/>
                  </a:moveTo>
                  <a:cubicBezTo>
                    <a:pt x="38" y="158"/>
                    <a:pt x="16" y="152"/>
                    <a:pt x="8" y="133"/>
                  </a:cubicBezTo>
                  <a:cubicBezTo>
                    <a:pt x="0" y="113"/>
                    <a:pt x="8" y="83"/>
                    <a:pt x="44" y="77"/>
                  </a:cubicBezTo>
                  <a:cubicBezTo>
                    <a:pt x="45" y="42"/>
                    <a:pt x="123" y="0"/>
                    <a:pt x="163" y="68"/>
                  </a:cubicBezTo>
                  <a:cubicBezTo>
                    <a:pt x="205" y="49"/>
                    <a:pt x="249" y="70"/>
                    <a:pt x="259" y="118"/>
                  </a:cubicBezTo>
                  <a:cubicBezTo>
                    <a:pt x="266" y="153"/>
                    <a:pt x="212" y="180"/>
                    <a:pt x="194" y="156"/>
                  </a:cubicBezTo>
                  <a:cubicBezTo>
                    <a:pt x="185" y="143"/>
                    <a:pt x="185" y="119"/>
                    <a:pt x="205" y="115"/>
                  </a:cubicBezTo>
                  <a:cubicBezTo>
                    <a:pt x="218" y="112"/>
                    <a:pt x="229" y="122"/>
                    <a:pt x="227" y="137"/>
                  </a:cubicBezTo>
                  <a:cubicBezTo>
                    <a:pt x="238" y="134"/>
                    <a:pt x="228" y="101"/>
                    <a:pt x="213" y="100"/>
                  </a:cubicBezTo>
                  <a:cubicBezTo>
                    <a:pt x="184" y="99"/>
                    <a:pt x="168" y="131"/>
                    <a:pt x="180" y="155"/>
                  </a:cubicBezTo>
                  <a:cubicBezTo>
                    <a:pt x="193" y="181"/>
                    <a:pt x="211" y="183"/>
                    <a:pt x="241" y="174"/>
                  </a:cubicBezTo>
                  <a:cubicBezTo>
                    <a:pt x="267" y="192"/>
                    <a:pt x="290" y="201"/>
                    <a:pt x="321" y="199"/>
                  </a:cubicBezTo>
                  <a:cubicBezTo>
                    <a:pt x="381" y="194"/>
                    <a:pt x="400" y="177"/>
                    <a:pt x="437" y="147"/>
                  </a:cubicBezTo>
                  <a:cubicBezTo>
                    <a:pt x="482" y="110"/>
                    <a:pt x="528" y="118"/>
                    <a:pt x="554" y="135"/>
                  </a:cubicBezTo>
                  <a:cubicBezTo>
                    <a:pt x="593" y="160"/>
                    <a:pt x="630" y="188"/>
                    <a:pt x="709" y="170"/>
                  </a:cubicBezTo>
                  <a:cubicBezTo>
                    <a:pt x="668" y="191"/>
                    <a:pt x="626" y="199"/>
                    <a:pt x="592" y="184"/>
                  </a:cubicBezTo>
                  <a:cubicBezTo>
                    <a:pt x="551" y="166"/>
                    <a:pt x="525" y="154"/>
                    <a:pt x="492" y="159"/>
                  </a:cubicBezTo>
                  <a:cubicBezTo>
                    <a:pt x="463" y="163"/>
                    <a:pt x="424" y="211"/>
                    <a:pt x="361" y="228"/>
                  </a:cubicBezTo>
                  <a:cubicBezTo>
                    <a:pt x="302" y="245"/>
                    <a:pt x="248" y="252"/>
                    <a:pt x="186" y="239"/>
                  </a:cubicBezTo>
                  <a:cubicBezTo>
                    <a:pt x="136" y="229"/>
                    <a:pt x="89" y="211"/>
                    <a:pt x="57" y="138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197" y="1992"/>
              <a:ext cx="213" cy="208"/>
            </a:xfrm>
            <a:custGeom>
              <a:avLst/>
              <a:gdLst>
                <a:gd name="T0" fmla="*/ 27 w 130"/>
                <a:gd name="T1" fmla="*/ 55 h 126"/>
                <a:gd name="T2" fmla="*/ 35 w 130"/>
                <a:gd name="T3" fmla="*/ 18 h 126"/>
                <a:gd name="T4" fmla="*/ 2 w 130"/>
                <a:gd name="T5" fmla="*/ 49 h 126"/>
                <a:gd name="T6" fmla="*/ 29 w 130"/>
                <a:gd name="T7" fmla="*/ 82 h 126"/>
                <a:gd name="T8" fmla="*/ 130 w 130"/>
                <a:gd name="T9" fmla="*/ 126 h 126"/>
                <a:gd name="T10" fmla="*/ 80 w 130"/>
                <a:gd name="T11" fmla="*/ 73 h 126"/>
                <a:gd name="T12" fmla="*/ 51 w 130"/>
                <a:gd name="T13" fmla="*/ 47 h 126"/>
                <a:gd name="T14" fmla="*/ 71 w 130"/>
                <a:gd name="T15" fmla="*/ 23 h 126"/>
                <a:gd name="T16" fmla="*/ 89 w 130"/>
                <a:gd name="T17" fmla="*/ 44 h 126"/>
                <a:gd name="T18" fmla="*/ 75 w 130"/>
                <a:gd name="T19" fmla="*/ 32 h 126"/>
                <a:gd name="T20" fmla="*/ 61 w 130"/>
                <a:gd name="T21" fmla="*/ 55 h 126"/>
                <a:gd name="T22" fmla="*/ 99 w 130"/>
                <a:gd name="T23" fmla="*/ 60 h 126"/>
                <a:gd name="T24" fmla="*/ 108 w 130"/>
                <a:gd name="T25" fmla="*/ 27 h 126"/>
                <a:gd name="T26" fmla="*/ 65 w 130"/>
                <a:gd name="T27" fmla="*/ 4 h 126"/>
                <a:gd name="T28" fmla="*/ 27 w 130"/>
                <a:gd name="T29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26">
                  <a:moveTo>
                    <a:pt x="27" y="55"/>
                  </a:moveTo>
                  <a:cubicBezTo>
                    <a:pt x="12" y="40"/>
                    <a:pt x="24" y="24"/>
                    <a:pt x="35" y="18"/>
                  </a:cubicBezTo>
                  <a:cubicBezTo>
                    <a:pt x="17" y="8"/>
                    <a:pt x="0" y="31"/>
                    <a:pt x="2" y="49"/>
                  </a:cubicBezTo>
                  <a:cubicBezTo>
                    <a:pt x="3" y="65"/>
                    <a:pt x="10" y="82"/>
                    <a:pt x="29" y="82"/>
                  </a:cubicBezTo>
                  <a:cubicBezTo>
                    <a:pt x="53" y="83"/>
                    <a:pt x="103" y="90"/>
                    <a:pt x="130" y="126"/>
                  </a:cubicBezTo>
                  <a:cubicBezTo>
                    <a:pt x="121" y="98"/>
                    <a:pt x="99" y="75"/>
                    <a:pt x="80" y="73"/>
                  </a:cubicBezTo>
                  <a:cubicBezTo>
                    <a:pt x="61" y="70"/>
                    <a:pt x="51" y="61"/>
                    <a:pt x="51" y="47"/>
                  </a:cubicBezTo>
                  <a:cubicBezTo>
                    <a:pt x="51" y="35"/>
                    <a:pt x="61" y="23"/>
                    <a:pt x="71" y="23"/>
                  </a:cubicBezTo>
                  <a:cubicBezTo>
                    <a:pt x="84" y="22"/>
                    <a:pt x="89" y="30"/>
                    <a:pt x="89" y="44"/>
                  </a:cubicBezTo>
                  <a:cubicBezTo>
                    <a:pt x="84" y="39"/>
                    <a:pt x="83" y="31"/>
                    <a:pt x="75" y="32"/>
                  </a:cubicBezTo>
                  <a:cubicBezTo>
                    <a:pt x="63" y="32"/>
                    <a:pt x="55" y="43"/>
                    <a:pt x="61" y="55"/>
                  </a:cubicBezTo>
                  <a:cubicBezTo>
                    <a:pt x="67" y="66"/>
                    <a:pt x="88" y="67"/>
                    <a:pt x="99" y="60"/>
                  </a:cubicBezTo>
                  <a:cubicBezTo>
                    <a:pt x="109" y="54"/>
                    <a:pt x="111" y="40"/>
                    <a:pt x="108" y="27"/>
                  </a:cubicBezTo>
                  <a:cubicBezTo>
                    <a:pt x="105" y="13"/>
                    <a:pt x="88" y="0"/>
                    <a:pt x="65" y="4"/>
                  </a:cubicBezTo>
                  <a:cubicBezTo>
                    <a:pt x="41" y="9"/>
                    <a:pt x="20" y="40"/>
                    <a:pt x="27" y="5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文本占位符 104"/>
          <p:cNvSpPr>
            <a:spLocks noGrp="1"/>
          </p:cNvSpPr>
          <p:nvPr>
            <p:ph type="body" sz="quarter" idx="10" hasCustomPrompt="1"/>
          </p:nvPr>
        </p:nvSpPr>
        <p:spPr>
          <a:xfrm>
            <a:off x="5638800" y="2210765"/>
            <a:ext cx="914400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壹</a:t>
            </a:r>
            <a:endParaRPr lang="zh-CN" altLang="en-US" dirty="0"/>
          </a:p>
        </p:txBody>
      </p:sp>
      <p:sp>
        <p:nvSpPr>
          <p:cNvPr id="10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2710331" y="3999151"/>
            <a:ext cx="6771339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38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61590"/>
            <a:ext cx="180000" cy="432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74522" y="361590"/>
            <a:ext cx="36000" cy="432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473329" y="330684"/>
            <a:ext cx="443309" cy="493813"/>
            <a:chOff x="11277791" y="161133"/>
            <a:chExt cx="433767" cy="483184"/>
          </a:xfrm>
        </p:grpSpPr>
        <p:sp>
          <p:nvSpPr>
            <p:cNvPr id="8" name="任意多边形 7"/>
            <p:cNvSpPr/>
            <p:nvPr/>
          </p:nvSpPr>
          <p:spPr>
            <a:xfrm>
              <a:off x="11306151" y="248609"/>
              <a:ext cx="69026" cy="205628"/>
            </a:xfrm>
            <a:custGeom>
              <a:avLst/>
              <a:gdLst>
                <a:gd name="connsiteX0" fmla="*/ 180000 w 360000"/>
                <a:gd name="connsiteY0" fmla="*/ 0 h 1072434"/>
                <a:gd name="connsiteX1" fmla="*/ 356343 w 360000"/>
                <a:gd name="connsiteY1" fmla="*/ 143724 h 1072434"/>
                <a:gd name="connsiteX2" fmla="*/ 358846 w 360000"/>
                <a:gd name="connsiteY2" fmla="*/ 168550 h 1072434"/>
                <a:gd name="connsiteX3" fmla="*/ 360000 w 360000"/>
                <a:gd name="connsiteY3" fmla="*/ 191410 h 1072434"/>
                <a:gd name="connsiteX4" fmla="*/ 360000 w 360000"/>
                <a:gd name="connsiteY4" fmla="*/ 191450 h 1072434"/>
                <a:gd name="connsiteX5" fmla="*/ 353496 w 360000"/>
                <a:gd name="connsiteY5" fmla="*/ 320258 h 1072434"/>
                <a:gd name="connsiteX6" fmla="*/ 72278 w 360000"/>
                <a:gd name="connsiteY6" fmla="*/ 992907 h 1072434"/>
                <a:gd name="connsiteX7" fmla="*/ 0 w 360000"/>
                <a:gd name="connsiteY7" fmla="*/ 1072434 h 1072434"/>
                <a:gd name="connsiteX8" fmla="*/ 0 w 360000"/>
                <a:gd name="connsiteY8" fmla="*/ 180000 h 1072434"/>
                <a:gd name="connsiteX9" fmla="*/ 180000 w 360000"/>
                <a:gd name="connsiteY9" fmla="*/ 0 h 107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0" h="1072434">
                  <a:moveTo>
                    <a:pt x="180000" y="0"/>
                  </a:moveTo>
                  <a:cubicBezTo>
                    <a:pt x="266985" y="0"/>
                    <a:pt x="339559" y="61701"/>
                    <a:pt x="356343" y="143724"/>
                  </a:cubicBezTo>
                  <a:lnTo>
                    <a:pt x="358846" y="168550"/>
                  </a:lnTo>
                  <a:lnTo>
                    <a:pt x="360000" y="191410"/>
                  </a:lnTo>
                  <a:lnTo>
                    <a:pt x="360000" y="191450"/>
                  </a:lnTo>
                  <a:lnTo>
                    <a:pt x="353496" y="320258"/>
                  </a:lnTo>
                  <a:cubicBezTo>
                    <a:pt x="327686" y="574403"/>
                    <a:pt x="226347" y="806220"/>
                    <a:pt x="72278" y="992907"/>
                  </a:cubicBezTo>
                  <a:lnTo>
                    <a:pt x="0" y="1072434"/>
                  </a:lnTo>
                  <a:lnTo>
                    <a:pt x="0" y="180000"/>
                  </a:lnTo>
                  <a:cubicBezTo>
                    <a:pt x="0" y="80589"/>
                    <a:pt x="80589" y="0"/>
                    <a:pt x="18000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1306151" y="315253"/>
              <a:ext cx="69026" cy="241588"/>
            </a:xfrm>
            <a:custGeom>
              <a:avLst/>
              <a:gdLst>
                <a:gd name="connsiteX0" fmla="*/ 360000 w 360000"/>
                <a:gd name="connsiteY0" fmla="*/ 0 h 1259979"/>
                <a:gd name="connsiteX1" fmla="*/ 360000 w 360000"/>
                <a:gd name="connsiteY1" fmla="*/ 1079979 h 1259979"/>
                <a:gd name="connsiteX2" fmla="*/ 180000 w 360000"/>
                <a:gd name="connsiteY2" fmla="*/ 1259979 h 1259979"/>
                <a:gd name="connsiteX3" fmla="*/ 0 w 360000"/>
                <a:gd name="connsiteY3" fmla="*/ 1079979 h 1259979"/>
                <a:gd name="connsiteX4" fmla="*/ 0 w 360000"/>
                <a:gd name="connsiteY4" fmla="*/ 880984 h 1259979"/>
                <a:gd name="connsiteX5" fmla="*/ 72278 w 360000"/>
                <a:gd name="connsiteY5" fmla="*/ 801457 h 1259979"/>
                <a:gd name="connsiteX6" fmla="*/ 353496 w 360000"/>
                <a:gd name="connsiteY6" fmla="*/ 128808 h 125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00" h="1259979">
                  <a:moveTo>
                    <a:pt x="360000" y="0"/>
                  </a:moveTo>
                  <a:lnTo>
                    <a:pt x="360000" y="1079979"/>
                  </a:lnTo>
                  <a:cubicBezTo>
                    <a:pt x="360000" y="1179390"/>
                    <a:pt x="279411" y="1259979"/>
                    <a:pt x="180000" y="1259979"/>
                  </a:cubicBezTo>
                  <a:cubicBezTo>
                    <a:pt x="80589" y="1259979"/>
                    <a:pt x="0" y="1179390"/>
                    <a:pt x="0" y="1079979"/>
                  </a:cubicBezTo>
                  <a:lnTo>
                    <a:pt x="0" y="880984"/>
                  </a:lnTo>
                  <a:lnTo>
                    <a:pt x="72278" y="801457"/>
                  </a:lnTo>
                  <a:cubicBezTo>
                    <a:pt x="226347" y="614770"/>
                    <a:pt x="327686" y="382953"/>
                    <a:pt x="353496" y="12880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439218" y="161133"/>
              <a:ext cx="69026" cy="690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1469966" y="166047"/>
              <a:ext cx="238847" cy="414158"/>
            </a:xfrm>
            <a:custGeom>
              <a:avLst/>
              <a:gdLst>
                <a:gd name="connsiteX0" fmla="*/ 0 w 1245685"/>
                <a:gd name="connsiteY0" fmla="*/ 0 h 2160000"/>
                <a:gd name="connsiteX1" fmla="*/ 1234401 w 1245685"/>
                <a:gd name="connsiteY1" fmla="*/ 1006066 h 2160000"/>
                <a:gd name="connsiteX2" fmla="*/ 1245685 w 1245685"/>
                <a:gd name="connsiteY2" fmla="*/ 1080000 h 2160000"/>
                <a:gd name="connsiteX3" fmla="*/ 1234401 w 1245685"/>
                <a:gd name="connsiteY3" fmla="*/ 1153934 h 2160000"/>
                <a:gd name="connsiteX4" fmla="*/ 0 w 1245685"/>
                <a:gd name="connsiteY4" fmla="*/ 2160000 h 2160000"/>
                <a:gd name="connsiteX5" fmla="*/ 900000 w 1245685"/>
                <a:gd name="connsiteY5" fmla="*/ 1260000 h 2160000"/>
                <a:gd name="connsiteX6" fmla="*/ 895353 w 1245685"/>
                <a:gd name="connsiteY6" fmla="*/ 1167980 h 2160000"/>
                <a:gd name="connsiteX7" fmla="*/ 881926 w 1245685"/>
                <a:gd name="connsiteY7" fmla="*/ 1080000 h 2160000"/>
                <a:gd name="connsiteX8" fmla="*/ 895353 w 1245685"/>
                <a:gd name="connsiteY8" fmla="*/ 992020 h 2160000"/>
                <a:gd name="connsiteX9" fmla="*/ 900000 w 1245685"/>
                <a:gd name="connsiteY9" fmla="*/ 900000 h 2160000"/>
                <a:gd name="connsiteX10" fmla="*/ 0 w 1245685"/>
                <a:gd name="connsiteY10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685" h="2160000">
                  <a:moveTo>
                    <a:pt x="0" y="0"/>
                  </a:moveTo>
                  <a:cubicBezTo>
                    <a:pt x="608894" y="0"/>
                    <a:pt x="1116911" y="431905"/>
                    <a:pt x="1234401" y="1006066"/>
                  </a:cubicBezTo>
                  <a:lnTo>
                    <a:pt x="1245685" y="1080000"/>
                  </a:lnTo>
                  <a:lnTo>
                    <a:pt x="1234401" y="1153934"/>
                  </a:lnTo>
                  <a:cubicBezTo>
                    <a:pt x="1116911" y="1728095"/>
                    <a:pt x="608894" y="2160000"/>
                    <a:pt x="0" y="2160000"/>
                  </a:cubicBezTo>
                  <a:cubicBezTo>
                    <a:pt x="497056" y="2160000"/>
                    <a:pt x="900000" y="1757056"/>
                    <a:pt x="900000" y="1260000"/>
                  </a:cubicBezTo>
                  <a:cubicBezTo>
                    <a:pt x="900000" y="1228934"/>
                    <a:pt x="898426" y="1198236"/>
                    <a:pt x="895353" y="1167980"/>
                  </a:cubicBezTo>
                  <a:lnTo>
                    <a:pt x="881926" y="1080000"/>
                  </a:lnTo>
                  <a:lnTo>
                    <a:pt x="895353" y="992020"/>
                  </a:lnTo>
                  <a:cubicBezTo>
                    <a:pt x="898426" y="961765"/>
                    <a:pt x="900000" y="931066"/>
                    <a:pt x="900000" y="900000"/>
                  </a:cubicBezTo>
                  <a:cubicBezTo>
                    <a:pt x="900000" y="402944"/>
                    <a:pt x="497056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1469966" y="161133"/>
              <a:ext cx="172566" cy="207079"/>
            </a:xfrm>
            <a:custGeom>
              <a:avLst/>
              <a:gdLst>
                <a:gd name="connsiteX0" fmla="*/ 0 w 900000"/>
                <a:gd name="connsiteY0" fmla="*/ 0 h 1080000"/>
                <a:gd name="connsiteX1" fmla="*/ 900000 w 900000"/>
                <a:gd name="connsiteY1" fmla="*/ 900000 h 1080000"/>
                <a:gd name="connsiteX2" fmla="*/ 895353 w 900000"/>
                <a:gd name="connsiteY2" fmla="*/ 992020 h 1080000"/>
                <a:gd name="connsiteX3" fmla="*/ 881926 w 900000"/>
                <a:gd name="connsiteY3" fmla="*/ 1080000 h 1080000"/>
                <a:gd name="connsiteX4" fmla="*/ 881715 w 900000"/>
                <a:gd name="connsiteY4" fmla="*/ 1078619 h 1080000"/>
                <a:gd name="connsiteX5" fmla="*/ 0 w 900000"/>
                <a:gd name="connsiteY5" fmla="*/ 360000 h 1080000"/>
                <a:gd name="connsiteX6" fmla="*/ 0 w 900000"/>
                <a:gd name="connsiteY6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000" h="108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cubicBezTo>
                    <a:pt x="900000" y="931066"/>
                    <a:pt x="898426" y="961765"/>
                    <a:pt x="895353" y="992020"/>
                  </a:cubicBezTo>
                  <a:lnTo>
                    <a:pt x="881926" y="1080000"/>
                  </a:lnTo>
                  <a:lnTo>
                    <a:pt x="881715" y="1078619"/>
                  </a:lnTo>
                  <a:cubicBezTo>
                    <a:pt x="797794" y="668504"/>
                    <a:pt x="434924" y="360000"/>
                    <a:pt x="0" y="36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1469966" y="368212"/>
              <a:ext cx="241592" cy="276105"/>
            </a:xfrm>
            <a:custGeom>
              <a:avLst/>
              <a:gdLst>
                <a:gd name="connsiteX0" fmla="*/ 1245685 w 1260000"/>
                <a:gd name="connsiteY0" fmla="*/ 0 h 1440000"/>
                <a:gd name="connsiteX1" fmla="*/ 1253495 w 1260000"/>
                <a:gd name="connsiteY1" fmla="*/ 51172 h 1440000"/>
                <a:gd name="connsiteX2" fmla="*/ 1260000 w 1260000"/>
                <a:gd name="connsiteY2" fmla="*/ 180000 h 1440000"/>
                <a:gd name="connsiteX3" fmla="*/ 0 w 1260000"/>
                <a:gd name="connsiteY3" fmla="*/ 1440000 h 1440000"/>
                <a:gd name="connsiteX4" fmla="*/ 0 w 1260000"/>
                <a:gd name="connsiteY4" fmla="*/ 1080000 h 1440000"/>
                <a:gd name="connsiteX5" fmla="*/ 1234401 w 1260000"/>
                <a:gd name="connsiteY5" fmla="*/ 73934 h 1440000"/>
                <a:gd name="connsiteX6" fmla="*/ 1245685 w 126000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000" h="1440000">
                  <a:moveTo>
                    <a:pt x="1245685" y="0"/>
                  </a:moveTo>
                  <a:lnTo>
                    <a:pt x="1253495" y="51172"/>
                  </a:lnTo>
                  <a:cubicBezTo>
                    <a:pt x="1257797" y="93530"/>
                    <a:pt x="1260000" y="136508"/>
                    <a:pt x="1260000" y="180000"/>
                  </a:cubicBezTo>
                  <a:cubicBezTo>
                    <a:pt x="1260000" y="875879"/>
                    <a:pt x="695879" y="1440000"/>
                    <a:pt x="0" y="1440000"/>
                  </a:cubicBezTo>
                  <a:lnTo>
                    <a:pt x="0" y="1080000"/>
                  </a:lnTo>
                  <a:cubicBezTo>
                    <a:pt x="608894" y="1080000"/>
                    <a:pt x="1116911" y="648095"/>
                    <a:pt x="1234401" y="73934"/>
                  </a:cubicBezTo>
                  <a:lnTo>
                    <a:pt x="12456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1277791" y="575291"/>
              <a:ext cx="228536" cy="690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306151" y="161133"/>
              <a:ext cx="69026" cy="690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 userDrawn="1"/>
        </p:nvSpPr>
        <p:spPr>
          <a:xfrm>
            <a:off x="7748157" y="370601"/>
            <a:ext cx="3515426" cy="413978"/>
          </a:xfrm>
          <a:custGeom>
            <a:avLst/>
            <a:gdLst/>
            <a:ahLst/>
            <a:cxnLst/>
            <a:rect l="l" t="t" r="r" b="b"/>
            <a:pathLst>
              <a:path w="2425224" h="285597">
                <a:moveTo>
                  <a:pt x="1005158" y="75708"/>
                </a:moveTo>
                <a:cubicBezTo>
                  <a:pt x="1025040" y="75708"/>
                  <a:pt x="1041158" y="91826"/>
                  <a:pt x="1041158" y="111708"/>
                </a:cubicBezTo>
                <a:cubicBezTo>
                  <a:pt x="1041158" y="131590"/>
                  <a:pt x="1025040" y="147708"/>
                  <a:pt x="1005158" y="147708"/>
                </a:cubicBezTo>
                <a:cubicBezTo>
                  <a:pt x="985276" y="147708"/>
                  <a:pt x="969158" y="131590"/>
                  <a:pt x="969158" y="111708"/>
                </a:cubicBezTo>
                <a:cubicBezTo>
                  <a:pt x="969158" y="91826"/>
                  <a:pt x="985276" y="75708"/>
                  <a:pt x="1005158" y="75708"/>
                </a:cubicBezTo>
                <a:close/>
                <a:moveTo>
                  <a:pt x="2292331" y="66141"/>
                </a:moveTo>
                <a:lnTo>
                  <a:pt x="2348110" y="66141"/>
                </a:lnTo>
                <a:lnTo>
                  <a:pt x="2348110" y="145999"/>
                </a:lnTo>
                <a:cubicBezTo>
                  <a:pt x="2348110" y="154736"/>
                  <a:pt x="2351767" y="159105"/>
                  <a:pt x="2359082" y="159105"/>
                </a:cubicBezTo>
                <a:cubicBezTo>
                  <a:pt x="2365991" y="159105"/>
                  <a:pt x="2369446" y="154228"/>
                  <a:pt x="2369446" y="144475"/>
                </a:cubicBezTo>
                <a:lnTo>
                  <a:pt x="2369446" y="66141"/>
                </a:lnTo>
                <a:lnTo>
                  <a:pt x="2425224" y="66141"/>
                </a:lnTo>
                <a:lnTo>
                  <a:pt x="2425224" y="198729"/>
                </a:lnTo>
                <a:cubicBezTo>
                  <a:pt x="2425224" y="225552"/>
                  <a:pt x="2417096" y="246735"/>
                  <a:pt x="2400840" y="262280"/>
                </a:cubicBezTo>
                <a:cubicBezTo>
                  <a:pt x="2384584" y="277825"/>
                  <a:pt x="2365890" y="285597"/>
                  <a:pt x="2344757" y="285597"/>
                </a:cubicBezTo>
                <a:cubicBezTo>
                  <a:pt x="2334394" y="285597"/>
                  <a:pt x="2323929" y="283667"/>
                  <a:pt x="2313362" y="279806"/>
                </a:cubicBezTo>
                <a:lnTo>
                  <a:pt x="2313362" y="231343"/>
                </a:lnTo>
                <a:cubicBezTo>
                  <a:pt x="2320678" y="234391"/>
                  <a:pt x="2327485" y="235915"/>
                  <a:pt x="2333784" y="235915"/>
                </a:cubicBezTo>
                <a:cubicBezTo>
                  <a:pt x="2351056" y="235915"/>
                  <a:pt x="2362537" y="225755"/>
                  <a:pt x="2368226" y="205435"/>
                </a:cubicBezTo>
                <a:cubicBezTo>
                  <a:pt x="2358676" y="211124"/>
                  <a:pt x="2349024" y="213969"/>
                  <a:pt x="2339271" y="213969"/>
                </a:cubicBezTo>
                <a:cubicBezTo>
                  <a:pt x="2325859" y="213969"/>
                  <a:pt x="2314683" y="208940"/>
                  <a:pt x="2305742" y="198882"/>
                </a:cubicBezTo>
                <a:cubicBezTo>
                  <a:pt x="2296802" y="188823"/>
                  <a:pt x="2292331" y="175666"/>
                  <a:pt x="2292331" y="159410"/>
                </a:cubicBezTo>
                <a:close/>
                <a:moveTo>
                  <a:pt x="2103660" y="66141"/>
                </a:moveTo>
                <a:lnTo>
                  <a:pt x="2159439" y="66141"/>
                </a:lnTo>
                <a:lnTo>
                  <a:pt x="2159439" y="214579"/>
                </a:lnTo>
                <a:lnTo>
                  <a:pt x="2103660" y="214579"/>
                </a:lnTo>
                <a:close/>
                <a:moveTo>
                  <a:pt x="1963147" y="66141"/>
                </a:moveTo>
                <a:lnTo>
                  <a:pt x="2016183" y="66141"/>
                </a:lnTo>
                <a:lnTo>
                  <a:pt x="2032032" y="106375"/>
                </a:lnTo>
                <a:lnTo>
                  <a:pt x="2049101" y="66141"/>
                </a:lnTo>
                <a:lnTo>
                  <a:pt x="2100917" y="66141"/>
                </a:lnTo>
                <a:lnTo>
                  <a:pt x="2031727" y="220370"/>
                </a:lnTo>
                <a:close/>
                <a:moveTo>
                  <a:pt x="1903635" y="66141"/>
                </a:moveTo>
                <a:lnTo>
                  <a:pt x="1959414" y="66141"/>
                </a:lnTo>
                <a:lnTo>
                  <a:pt x="1959414" y="214579"/>
                </a:lnTo>
                <a:lnTo>
                  <a:pt x="1903635" y="214579"/>
                </a:lnTo>
                <a:close/>
                <a:moveTo>
                  <a:pt x="500558" y="66141"/>
                </a:moveTo>
                <a:lnTo>
                  <a:pt x="556337" y="66141"/>
                </a:lnTo>
                <a:lnTo>
                  <a:pt x="556337" y="214579"/>
                </a:lnTo>
                <a:lnTo>
                  <a:pt x="500558" y="214579"/>
                </a:lnTo>
                <a:close/>
                <a:moveTo>
                  <a:pt x="462458" y="66141"/>
                </a:moveTo>
                <a:lnTo>
                  <a:pt x="479527" y="66141"/>
                </a:lnTo>
                <a:lnTo>
                  <a:pt x="479527" y="124663"/>
                </a:lnTo>
                <a:cubicBezTo>
                  <a:pt x="470789" y="124663"/>
                  <a:pt x="465100" y="126187"/>
                  <a:pt x="462458" y="129235"/>
                </a:cubicBezTo>
                <a:cubicBezTo>
                  <a:pt x="459817" y="132283"/>
                  <a:pt x="458191" y="137464"/>
                  <a:pt x="457581" y="144780"/>
                </a:cubicBezTo>
                <a:cubicBezTo>
                  <a:pt x="453314" y="191312"/>
                  <a:pt x="427406" y="214579"/>
                  <a:pt x="379857" y="214579"/>
                </a:cubicBezTo>
                <a:lnTo>
                  <a:pt x="372237" y="214579"/>
                </a:lnTo>
                <a:lnTo>
                  <a:pt x="372237" y="155752"/>
                </a:lnTo>
                <a:cubicBezTo>
                  <a:pt x="382804" y="155752"/>
                  <a:pt x="390017" y="153873"/>
                  <a:pt x="393878" y="150114"/>
                </a:cubicBezTo>
                <a:cubicBezTo>
                  <a:pt x="397739" y="146354"/>
                  <a:pt x="399974" y="139801"/>
                  <a:pt x="400584" y="130454"/>
                </a:cubicBezTo>
                <a:cubicBezTo>
                  <a:pt x="401397" y="116433"/>
                  <a:pt x="402565" y="106730"/>
                  <a:pt x="404089" y="101346"/>
                </a:cubicBezTo>
                <a:cubicBezTo>
                  <a:pt x="405613" y="95961"/>
                  <a:pt x="409067" y="90373"/>
                  <a:pt x="414452" y="84582"/>
                </a:cubicBezTo>
                <a:cubicBezTo>
                  <a:pt x="419837" y="78790"/>
                  <a:pt x="426441" y="74269"/>
                  <a:pt x="434264" y="71018"/>
                </a:cubicBezTo>
                <a:cubicBezTo>
                  <a:pt x="442087" y="67767"/>
                  <a:pt x="451485" y="66141"/>
                  <a:pt x="462458" y="66141"/>
                </a:cubicBezTo>
                <a:close/>
                <a:moveTo>
                  <a:pt x="1687075" y="62788"/>
                </a:moveTo>
                <a:cubicBezTo>
                  <a:pt x="1711052" y="62788"/>
                  <a:pt x="1730001" y="69799"/>
                  <a:pt x="1743920" y="83820"/>
                </a:cubicBezTo>
                <a:cubicBezTo>
                  <a:pt x="1757839" y="97840"/>
                  <a:pt x="1764799" y="117043"/>
                  <a:pt x="1764799" y="141427"/>
                </a:cubicBezTo>
                <a:lnTo>
                  <a:pt x="1764799" y="214579"/>
                </a:lnTo>
                <a:lnTo>
                  <a:pt x="1709020" y="214579"/>
                </a:lnTo>
                <a:lnTo>
                  <a:pt x="1709020" y="145389"/>
                </a:lnTo>
                <a:cubicBezTo>
                  <a:pt x="1709020" y="137464"/>
                  <a:pt x="1707090" y="131216"/>
                  <a:pt x="1703229" y="126644"/>
                </a:cubicBezTo>
                <a:cubicBezTo>
                  <a:pt x="1699368" y="122072"/>
                  <a:pt x="1694288" y="119786"/>
                  <a:pt x="1687989" y="119786"/>
                </a:cubicBezTo>
                <a:cubicBezTo>
                  <a:pt x="1682096" y="119786"/>
                  <a:pt x="1677016" y="121970"/>
                  <a:pt x="1672749" y="126339"/>
                </a:cubicBezTo>
                <a:cubicBezTo>
                  <a:pt x="1668482" y="130708"/>
                  <a:pt x="1666348" y="135940"/>
                  <a:pt x="1666348" y="142036"/>
                </a:cubicBezTo>
                <a:cubicBezTo>
                  <a:pt x="1666348" y="148132"/>
                  <a:pt x="1668279" y="153162"/>
                  <a:pt x="1672140" y="157124"/>
                </a:cubicBezTo>
                <a:cubicBezTo>
                  <a:pt x="1676000" y="161086"/>
                  <a:pt x="1681080" y="163068"/>
                  <a:pt x="1687380" y="163068"/>
                </a:cubicBezTo>
                <a:cubicBezTo>
                  <a:pt x="1692053" y="163068"/>
                  <a:pt x="1696422" y="161848"/>
                  <a:pt x="1700486" y="159410"/>
                </a:cubicBezTo>
                <a:lnTo>
                  <a:pt x="1700486" y="216712"/>
                </a:lnTo>
                <a:cubicBezTo>
                  <a:pt x="1696422" y="217525"/>
                  <a:pt x="1692256" y="217932"/>
                  <a:pt x="1687989" y="217932"/>
                </a:cubicBezTo>
                <a:cubicBezTo>
                  <a:pt x="1665637" y="217932"/>
                  <a:pt x="1646994" y="210464"/>
                  <a:pt x="1632058" y="195529"/>
                </a:cubicBezTo>
                <a:cubicBezTo>
                  <a:pt x="1617123" y="180594"/>
                  <a:pt x="1609656" y="162153"/>
                  <a:pt x="1609656" y="140208"/>
                </a:cubicBezTo>
                <a:cubicBezTo>
                  <a:pt x="1609656" y="118872"/>
                  <a:pt x="1617225" y="100634"/>
                  <a:pt x="1632363" y="85496"/>
                </a:cubicBezTo>
                <a:cubicBezTo>
                  <a:pt x="1647501" y="70358"/>
                  <a:pt x="1665739" y="62788"/>
                  <a:pt x="1687075" y="62788"/>
                </a:cubicBezTo>
                <a:close/>
                <a:moveTo>
                  <a:pt x="1516844" y="62788"/>
                </a:moveTo>
                <a:cubicBezTo>
                  <a:pt x="1538180" y="62788"/>
                  <a:pt x="1556214" y="70053"/>
                  <a:pt x="1570946" y="84582"/>
                </a:cubicBezTo>
                <a:cubicBezTo>
                  <a:pt x="1585678" y="99110"/>
                  <a:pt x="1593044" y="117144"/>
                  <a:pt x="1593044" y="138684"/>
                </a:cubicBezTo>
                <a:cubicBezTo>
                  <a:pt x="1593044" y="139496"/>
                  <a:pt x="1592841" y="142951"/>
                  <a:pt x="1592434" y="149047"/>
                </a:cubicBezTo>
                <a:lnTo>
                  <a:pt x="1508005" y="149047"/>
                </a:lnTo>
                <a:cubicBezTo>
                  <a:pt x="1506582" y="144983"/>
                  <a:pt x="1505871" y="140919"/>
                  <a:pt x="1505871" y="136855"/>
                </a:cubicBezTo>
                <a:cubicBezTo>
                  <a:pt x="1505871" y="132384"/>
                  <a:pt x="1506786" y="127711"/>
                  <a:pt x="1508614" y="122834"/>
                </a:cubicBezTo>
                <a:lnTo>
                  <a:pt x="1536961" y="122834"/>
                </a:lnTo>
                <a:cubicBezTo>
                  <a:pt x="1535132" y="111658"/>
                  <a:pt x="1528934" y="106070"/>
                  <a:pt x="1518368" y="106070"/>
                </a:cubicBezTo>
                <a:cubicBezTo>
                  <a:pt x="1511662" y="106070"/>
                  <a:pt x="1506074" y="109016"/>
                  <a:pt x="1501604" y="114909"/>
                </a:cubicBezTo>
                <a:cubicBezTo>
                  <a:pt x="1497134" y="120802"/>
                  <a:pt x="1494898" y="128422"/>
                  <a:pt x="1494898" y="137769"/>
                </a:cubicBezTo>
                <a:cubicBezTo>
                  <a:pt x="1494898" y="147320"/>
                  <a:pt x="1497032" y="155194"/>
                  <a:pt x="1501299" y="161391"/>
                </a:cubicBezTo>
                <a:cubicBezTo>
                  <a:pt x="1505566" y="167589"/>
                  <a:pt x="1511053" y="170688"/>
                  <a:pt x="1517758" y="170688"/>
                </a:cubicBezTo>
                <a:cubicBezTo>
                  <a:pt x="1523448" y="170688"/>
                  <a:pt x="1528833" y="167843"/>
                  <a:pt x="1533913" y="162153"/>
                </a:cubicBezTo>
                <a:lnTo>
                  <a:pt x="1565612" y="200558"/>
                </a:lnTo>
                <a:cubicBezTo>
                  <a:pt x="1550982" y="212140"/>
                  <a:pt x="1534522" y="217932"/>
                  <a:pt x="1516234" y="217932"/>
                </a:cubicBezTo>
                <a:cubicBezTo>
                  <a:pt x="1494492" y="217932"/>
                  <a:pt x="1476052" y="210464"/>
                  <a:pt x="1460913" y="195529"/>
                </a:cubicBezTo>
                <a:cubicBezTo>
                  <a:pt x="1445775" y="180594"/>
                  <a:pt x="1438206" y="162153"/>
                  <a:pt x="1438206" y="140208"/>
                </a:cubicBezTo>
                <a:cubicBezTo>
                  <a:pt x="1438206" y="118465"/>
                  <a:pt x="1445724" y="100126"/>
                  <a:pt x="1460761" y="85191"/>
                </a:cubicBezTo>
                <a:cubicBezTo>
                  <a:pt x="1475798" y="70256"/>
                  <a:pt x="1494492" y="62788"/>
                  <a:pt x="1516844" y="62788"/>
                </a:cubicBezTo>
                <a:close/>
                <a:moveTo>
                  <a:pt x="1414888" y="62788"/>
                </a:moveTo>
                <a:cubicBezTo>
                  <a:pt x="1420578" y="62788"/>
                  <a:pt x="1426471" y="63398"/>
                  <a:pt x="1432567" y="64617"/>
                </a:cubicBezTo>
                <a:lnTo>
                  <a:pt x="1432567" y="124358"/>
                </a:lnTo>
                <a:cubicBezTo>
                  <a:pt x="1428503" y="121920"/>
                  <a:pt x="1424744" y="120700"/>
                  <a:pt x="1421289" y="120700"/>
                </a:cubicBezTo>
                <a:cubicBezTo>
                  <a:pt x="1416819" y="120700"/>
                  <a:pt x="1413314" y="122732"/>
                  <a:pt x="1410774" y="126796"/>
                </a:cubicBezTo>
                <a:cubicBezTo>
                  <a:pt x="1408234" y="130860"/>
                  <a:pt x="1406964" y="136652"/>
                  <a:pt x="1406964" y="144170"/>
                </a:cubicBezTo>
                <a:lnTo>
                  <a:pt x="1406964" y="214579"/>
                </a:lnTo>
                <a:lnTo>
                  <a:pt x="1351185" y="214579"/>
                </a:lnTo>
                <a:lnTo>
                  <a:pt x="1351185" y="133502"/>
                </a:lnTo>
                <a:cubicBezTo>
                  <a:pt x="1351185" y="111760"/>
                  <a:pt x="1356926" y="94538"/>
                  <a:pt x="1368406" y="81838"/>
                </a:cubicBezTo>
                <a:cubicBezTo>
                  <a:pt x="1379887" y="69138"/>
                  <a:pt x="1395381" y="62788"/>
                  <a:pt x="1414888" y="62788"/>
                </a:cubicBezTo>
                <a:close/>
                <a:moveTo>
                  <a:pt x="823875" y="62788"/>
                </a:moveTo>
                <a:cubicBezTo>
                  <a:pt x="844195" y="62788"/>
                  <a:pt x="860298" y="69240"/>
                  <a:pt x="872186" y="82143"/>
                </a:cubicBezTo>
                <a:cubicBezTo>
                  <a:pt x="884073" y="95046"/>
                  <a:pt x="890016" y="112979"/>
                  <a:pt x="890016" y="135940"/>
                </a:cubicBezTo>
                <a:lnTo>
                  <a:pt x="890016" y="214579"/>
                </a:lnTo>
                <a:lnTo>
                  <a:pt x="834543" y="214579"/>
                </a:lnTo>
                <a:lnTo>
                  <a:pt x="834543" y="130454"/>
                </a:lnTo>
                <a:cubicBezTo>
                  <a:pt x="834543" y="121920"/>
                  <a:pt x="830987" y="117652"/>
                  <a:pt x="823875" y="117652"/>
                </a:cubicBezTo>
                <a:cubicBezTo>
                  <a:pt x="816966" y="117652"/>
                  <a:pt x="813512" y="121920"/>
                  <a:pt x="813512" y="130454"/>
                </a:cubicBezTo>
                <a:lnTo>
                  <a:pt x="813512" y="214579"/>
                </a:lnTo>
                <a:lnTo>
                  <a:pt x="757733" y="214579"/>
                </a:lnTo>
                <a:lnTo>
                  <a:pt x="757733" y="131673"/>
                </a:lnTo>
                <a:cubicBezTo>
                  <a:pt x="757733" y="112369"/>
                  <a:pt x="764134" y="96062"/>
                  <a:pt x="776936" y="82753"/>
                </a:cubicBezTo>
                <a:cubicBezTo>
                  <a:pt x="789737" y="69443"/>
                  <a:pt x="805384" y="62788"/>
                  <a:pt x="823875" y="62788"/>
                </a:cubicBezTo>
                <a:close/>
                <a:moveTo>
                  <a:pt x="655778" y="62788"/>
                </a:moveTo>
                <a:cubicBezTo>
                  <a:pt x="679146" y="62788"/>
                  <a:pt x="697230" y="69850"/>
                  <a:pt x="710032" y="83972"/>
                </a:cubicBezTo>
                <a:cubicBezTo>
                  <a:pt x="722834" y="98094"/>
                  <a:pt x="729234" y="118465"/>
                  <a:pt x="729234" y="145084"/>
                </a:cubicBezTo>
                <a:lnTo>
                  <a:pt x="729234" y="193852"/>
                </a:lnTo>
                <a:cubicBezTo>
                  <a:pt x="729234" y="219659"/>
                  <a:pt x="721970" y="240944"/>
                  <a:pt x="707441" y="257708"/>
                </a:cubicBezTo>
                <a:cubicBezTo>
                  <a:pt x="692912" y="274472"/>
                  <a:pt x="674269" y="282854"/>
                  <a:pt x="651510" y="282854"/>
                </a:cubicBezTo>
                <a:cubicBezTo>
                  <a:pt x="641350" y="282854"/>
                  <a:pt x="630886" y="281127"/>
                  <a:pt x="620116" y="277672"/>
                </a:cubicBezTo>
                <a:lnTo>
                  <a:pt x="620116" y="227076"/>
                </a:lnTo>
                <a:cubicBezTo>
                  <a:pt x="628244" y="231140"/>
                  <a:pt x="635966" y="233172"/>
                  <a:pt x="643281" y="233172"/>
                </a:cubicBezTo>
                <a:cubicBezTo>
                  <a:pt x="652628" y="233172"/>
                  <a:pt x="660045" y="229819"/>
                  <a:pt x="665531" y="223113"/>
                </a:cubicBezTo>
                <a:cubicBezTo>
                  <a:pt x="671018" y="216408"/>
                  <a:pt x="673761" y="206959"/>
                  <a:pt x="673761" y="194767"/>
                </a:cubicBezTo>
                <a:lnTo>
                  <a:pt x="673761" y="138988"/>
                </a:lnTo>
                <a:cubicBezTo>
                  <a:pt x="673761" y="123342"/>
                  <a:pt x="667462" y="115519"/>
                  <a:pt x="654863" y="115519"/>
                </a:cubicBezTo>
                <a:cubicBezTo>
                  <a:pt x="649580" y="115519"/>
                  <a:pt x="644906" y="117500"/>
                  <a:pt x="640842" y="121462"/>
                </a:cubicBezTo>
                <a:cubicBezTo>
                  <a:pt x="636778" y="125425"/>
                  <a:pt x="634746" y="130251"/>
                  <a:pt x="634746" y="135940"/>
                </a:cubicBezTo>
                <a:cubicBezTo>
                  <a:pt x="634746" y="141630"/>
                  <a:pt x="636677" y="146354"/>
                  <a:pt x="640538" y="150114"/>
                </a:cubicBezTo>
                <a:cubicBezTo>
                  <a:pt x="644398" y="153873"/>
                  <a:pt x="649072" y="155752"/>
                  <a:pt x="654558" y="155752"/>
                </a:cubicBezTo>
                <a:cubicBezTo>
                  <a:pt x="658216" y="155752"/>
                  <a:pt x="661874" y="154838"/>
                  <a:pt x="665531" y="153009"/>
                </a:cubicBezTo>
                <a:lnTo>
                  <a:pt x="665531" y="204216"/>
                </a:lnTo>
                <a:cubicBezTo>
                  <a:pt x="657810" y="206857"/>
                  <a:pt x="650088" y="208178"/>
                  <a:pt x="642366" y="208178"/>
                </a:cubicBezTo>
                <a:cubicBezTo>
                  <a:pt x="624282" y="208178"/>
                  <a:pt x="609042" y="201523"/>
                  <a:pt x="596646" y="188214"/>
                </a:cubicBezTo>
                <a:cubicBezTo>
                  <a:pt x="584251" y="174904"/>
                  <a:pt x="578054" y="158292"/>
                  <a:pt x="578054" y="138379"/>
                </a:cubicBezTo>
                <a:cubicBezTo>
                  <a:pt x="578054" y="117449"/>
                  <a:pt x="585572" y="99618"/>
                  <a:pt x="600609" y="84886"/>
                </a:cubicBezTo>
                <a:cubicBezTo>
                  <a:pt x="615646" y="70154"/>
                  <a:pt x="634035" y="62788"/>
                  <a:pt x="655778" y="62788"/>
                </a:cubicBezTo>
                <a:close/>
                <a:moveTo>
                  <a:pt x="285217" y="62788"/>
                </a:moveTo>
                <a:cubicBezTo>
                  <a:pt x="306553" y="62788"/>
                  <a:pt x="324587" y="70053"/>
                  <a:pt x="339319" y="84582"/>
                </a:cubicBezTo>
                <a:cubicBezTo>
                  <a:pt x="354051" y="99110"/>
                  <a:pt x="361417" y="117144"/>
                  <a:pt x="361417" y="138684"/>
                </a:cubicBezTo>
                <a:cubicBezTo>
                  <a:pt x="361417" y="139496"/>
                  <a:pt x="361214" y="142951"/>
                  <a:pt x="360807" y="149047"/>
                </a:cubicBezTo>
                <a:lnTo>
                  <a:pt x="276378" y="149047"/>
                </a:lnTo>
                <a:cubicBezTo>
                  <a:pt x="274955" y="144983"/>
                  <a:pt x="274244" y="140919"/>
                  <a:pt x="274244" y="136855"/>
                </a:cubicBezTo>
                <a:cubicBezTo>
                  <a:pt x="274244" y="132384"/>
                  <a:pt x="275159" y="127711"/>
                  <a:pt x="276987" y="122834"/>
                </a:cubicBezTo>
                <a:lnTo>
                  <a:pt x="305334" y="122834"/>
                </a:lnTo>
                <a:cubicBezTo>
                  <a:pt x="303505" y="111658"/>
                  <a:pt x="297307" y="106070"/>
                  <a:pt x="286741" y="106070"/>
                </a:cubicBezTo>
                <a:cubicBezTo>
                  <a:pt x="280035" y="106070"/>
                  <a:pt x="274447" y="109016"/>
                  <a:pt x="269977" y="114909"/>
                </a:cubicBezTo>
                <a:cubicBezTo>
                  <a:pt x="265507" y="120802"/>
                  <a:pt x="263271" y="128422"/>
                  <a:pt x="263271" y="137769"/>
                </a:cubicBezTo>
                <a:cubicBezTo>
                  <a:pt x="263271" y="147320"/>
                  <a:pt x="265405" y="155194"/>
                  <a:pt x="269672" y="161391"/>
                </a:cubicBezTo>
                <a:cubicBezTo>
                  <a:pt x="273939" y="167589"/>
                  <a:pt x="279426" y="170688"/>
                  <a:pt x="286131" y="170688"/>
                </a:cubicBezTo>
                <a:cubicBezTo>
                  <a:pt x="291821" y="170688"/>
                  <a:pt x="297206" y="167843"/>
                  <a:pt x="302286" y="162153"/>
                </a:cubicBezTo>
                <a:lnTo>
                  <a:pt x="333985" y="200558"/>
                </a:lnTo>
                <a:cubicBezTo>
                  <a:pt x="319355" y="212140"/>
                  <a:pt x="302895" y="217932"/>
                  <a:pt x="284607" y="217932"/>
                </a:cubicBezTo>
                <a:cubicBezTo>
                  <a:pt x="262865" y="217932"/>
                  <a:pt x="244425" y="210464"/>
                  <a:pt x="229286" y="195529"/>
                </a:cubicBezTo>
                <a:cubicBezTo>
                  <a:pt x="214148" y="180594"/>
                  <a:pt x="206579" y="162153"/>
                  <a:pt x="206579" y="140208"/>
                </a:cubicBezTo>
                <a:cubicBezTo>
                  <a:pt x="206579" y="118465"/>
                  <a:pt x="214097" y="100126"/>
                  <a:pt x="229134" y="85191"/>
                </a:cubicBezTo>
                <a:cubicBezTo>
                  <a:pt x="244171" y="70256"/>
                  <a:pt x="262865" y="62788"/>
                  <a:pt x="285217" y="62788"/>
                </a:cubicBezTo>
                <a:close/>
                <a:moveTo>
                  <a:pt x="2183289" y="11277"/>
                </a:moveTo>
                <a:lnTo>
                  <a:pt x="2239067" y="11277"/>
                </a:lnTo>
                <a:lnTo>
                  <a:pt x="2239067" y="69494"/>
                </a:lnTo>
                <a:lnTo>
                  <a:pt x="2264061" y="69494"/>
                </a:lnTo>
                <a:lnTo>
                  <a:pt x="2264061" y="128320"/>
                </a:lnTo>
                <a:lnTo>
                  <a:pt x="2239067" y="128320"/>
                </a:lnTo>
                <a:cubicBezTo>
                  <a:pt x="2239067" y="140106"/>
                  <a:pt x="2240896" y="148234"/>
                  <a:pt x="2244554" y="152704"/>
                </a:cubicBezTo>
                <a:cubicBezTo>
                  <a:pt x="2248212" y="157175"/>
                  <a:pt x="2255019" y="159410"/>
                  <a:pt x="2264975" y="159410"/>
                </a:cubicBezTo>
                <a:lnTo>
                  <a:pt x="2264975" y="217932"/>
                </a:lnTo>
                <a:cubicBezTo>
                  <a:pt x="2239372" y="217932"/>
                  <a:pt x="2219357" y="210667"/>
                  <a:pt x="2204930" y="196138"/>
                </a:cubicBezTo>
                <a:cubicBezTo>
                  <a:pt x="2190503" y="181610"/>
                  <a:pt x="2183289" y="161036"/>
                  <a:pt x="2183289" y="134416"/>
                </a:cubicBezTo>
                <a:close/>
                <a:moveTo>
                  <a:pt x="1792764" y="11277"/>
                </a:moveTo>
                <a:lnTo>
                  <a:pt x="1848543" y="11277"/>
                </a:lnTo>
                <a:lnTo>
                  <a:pt x="1848543" y="69494"/>
                </a:lnTo>
                <a:lnTo>
                  <a:pt x="1873536" y="69494"/>
                </a:lnTo>
                <a:lnTo>
                  <a:pt x="1873536" y="128320"/>
                </a:lnTo>
                <a:lnTo>
                  <a:pt x="1848543" y="128320"/>
                </a:lnTo>
                <a:cubicBezTo>
                  <a:pt x="1848543" y="140106"/>
                  <a:pt x="1850371" y="148234"/>
                  <a:pt x="1854029" y="152704"/>
                </a:cubicBezTo>
                <a:cubicBezTo>
                  <a:pt x="1857687" y="157175"/>
                  <a:pt x="1864494" y="159410"/>
                  <a:pt x="1874451" y="159410"/>
                </a:cubicBezTo>
                <a:lnTo>
                  <a:pt x="1874451" y="217932"/>
                </a:lnTo>
                <a:cubicBezTo>
                  <a:pt x="1848847" y="217932"/>
                  <a:pt x="1828832" y="210667"/>
                  <a:pt x="1814405" y="196138"/>
                </a:cubicBezTo>
                <a:cubicBezTo>
                  <a:pt x="1799978" y="181610"/>
                  <a:pt x="1792764" y="161036"/>
                  <a:pt x="1792764" y="134416"/>
                </a:cubicBezTo>
                <a:close/>
                <a:moveTo>
                  <a:pt x="0" y="11277"/>
                </a:moveTo>
                <a:lnTo>
                  <a:pt x="78639" y="11277"/>
                </a:lnTo>
                <a:cubicBezTo>
                  <a:pt x="114605" y="11277"/>
                  <a:pt x="142952" y="20320"/>
                  <a:pt x="163678" y="38404"/>
                </a:cubicBezTo>
                <a:cubicBezTo>
                  <a:pt x="184404" y="56489"/>
                  <a:pt x="194768" y="80772"/>
                  <a:pt x="194768" y="111252"/>
                </a:cubicBezTo>
                <a:cubicBezTo>
                  <a:pt x="194768" y="141935"/>
                  <a:pt x="184811" y="166979"/>
                  <a:pt x="164897" y="186385"/>
                </a:cubicBezTo>
                <a:cubicBezTo>
                  <a:pt x="144984" y="205790"/>
                  <a:pt x="119380" y="215493"/>
                  <a:pt x="88088" y="215493"/>
                </a:cubicBezTo>
                <a:cubicBezTo>
                  <a:pt x="86868" y="215493"/>
                  <a:pt x="80874" y="215290"/>
                  <a:pt x="70104" y="214884"/>
                </a:cubicBezTo>
                <a:lnTo>
                  <a:pt x="70104" y="155143"/>
                </a:lnTo>
                <a:lnTo>
                  <a:pt x="79858" y="155143"/>
                </a:lnTo>
                <a:cubicBezTo>
                  <a:pt x="115215" y="155143"/>
                  <a:pt x="132893" y="140512"/>
                  <a:pt x="132893" y="111252"/>
                </a:cubicBezTo>
                <a:cubicBezTo>
                  <a:pt x="132893" y="83616"/>
                  <a:pt x="115520" y="69799"/>
                  <a:pt x="80772" y="69799"/>
                </a:cubicBezTo>
                <a:lnTo>
                  <a:pt x="60351" y="69799"/>
                </a:lnTo>
                <a:lnTo>
                  <a:pt x="60351" y="214579"/>
                </a:lnTo>
                <a:lnTo>
                  <a:pt x="0" y="214579"/>
                </a:lnTo>
                <a:close/>
                <a:moveTo>
                  <a:pt x="1222560" y="6400"/>
                </a:moveTo>
                <a:cubicBezTo>
                  <a:pt x="1248569" y="6400"/>
                  <a:pt x="1270921" y="14020"/>
                  <a:pt x="1289616" y="29260"/>
                </a:cubicBezTo>
                <a:cubicBezTo>
                  <a:pt x="1308310" y="44500"/>
                  <a:pt x="1320705" y="66446"/>
                  <a:pt x="1326801" y="95097"/>
                </a:cubicBezTo>
                <a:lnTo>
                  <a:pt x="1262184" y="99669"/>
                </a:lnTo>
                <a:cubicBezTo>
                  <a:pt x="1255072" y="77317"/>
                  <a:pt x="1241356" y="66141"/>
                  <a:pt x="1221036" y="66141"/>
                </a:cubicBezTo>
                <a:cubicBezTo>
                  <a:pt x="1208234" y="66141"/>
                  <a:pt x="1197617" y="70510"/>
                  <a:pt x="1189184" y="79248"/>
                </a:cubicBezTo>
                <a:cubicBezTo>
                  <a:pt x="1180751" y="87985"/>
                  <a:pt x="1176535" y="99263"/>
                  <a:pt x="1176535" y="113080"/>
                </a:cubicBezTo>
                <a:cubicBezTo>
                  <a:pt x="1176535" y="126288"/>
                  <a:pt x="1180650" y="137109"/>
                  <a:pt x="1188879" y="145542"/>
                </a:cubicBezTo>
                <a:cubicBezTo>
                  <a:pt x="1197109" y="153974"/>
                  <a:pt x="1207523" y="158191"/>
                  <a:pt x="1220121" y="158191"/>
                </a:cubicBezTo>
                <a:cubicBezTo>
                  <a:pt x="1246334" y="158191"/>
                  <a:pt x="1261066" y="143357"/>
                  <a:pt x="1264317" y="113690"/>
                </a:cubicBezTo>
                <a:lnTo>
                  <a:pt x="1327411" y="115519"/>
                </a:lnTo>
                <a:cubicBezTo>
                  <a:pt x="1322940" y="148640"/>
                  <a:pt x="1311460" y="173990"/>
                  <a:pt x="1292968" y="191566"/>
                </a:cubicBezTo>
                <a:cubicBezTo>
                  <a:pt x="1274477" y="209143"/>
                  <a:pt x="1250500" y="217932"/>
                  <a:pt x="1221036" y="217932"/>
                </a:cubicBezTo>
                <a:cubicBezTo>
                  <a:pt x="1190352" y="217932"/>
                  <a:pt x="1164902" y="207975"/>
                  <a:pt x="1144683" y="188061"/>
                </a:cubicBezTo>
                <a:cubicBezTo>
                  <a:pt x="1124465" y="168148"/>
                  <a:pt x="1114356" y="143154"/>
                  <a:pt x="1114356" y="113080"/>
                </a:cubicBezTo>
                <a:cubicBezTo>
                  <a:pt x="1114356" y="82804"/>
                  <a:pt x="1124719" y="57454"/>
                  <a:pt x="1145445" y="37033"/>
                </a:cubicBezTo>
                <a:cubicBezTo>
                  <a:pt x="1166172" y="16611"/>
                  <a:pt x="1191876" y="6400"/>
                  <a:pt x="1222560" y="6400"/>
                </a:cubicBezTo>
                <a:close/>
                <a:moveTo>
                  <a:pt x="2132006" y="0"/>
                </a:moveTo>
                <a:cubicBezTo>
                  <a:pt x="2139525" y="0"/>
                  <a:pt x="2145875" y="2590"/>
                  <a:pt x="2151056" y="7772"/>
                </a:cubicBezTo>
                <a:cubicBezTo>
                  <a:pt x="2156238" y="12954"/>
                  <a:pt x="2158829" y="19304"/>
                  <a:pt x="2158829" y="26822"/>
                </a:cubicBezTo>
                <a:cubicBezTo>
                  <a:pt x="2158829" y="34340"/>
                  <a:pt x="2156238" y="40690"/>
                  <a:pt x="2151056" y="45872"/>
                </a:cubicBezTo>
                <a:cubicBezTo>
                  <a:pt x="2145875" y="51054"/>
                  <a:pt x="2139525" y="53644"/>
                  <a:pt x="2132006" y="53644"/>
                </a:cubicBezTo>
                <a:cubicBezTo>
                  <a:pt x="2124488" y="53644"/>
                  <a:pt x="2118138" y="51054"/>
                  <a:pt x="2112956" y="45872"/>
                </a:cubicBezTo>
                <a:cubicBezTo>
                  <a:pt x="2107775" y="40690"/>
                  <a:pt x="2105184" y="34340"/>
                  <a:pt x="2105184" y="26822"/>
                </a:cubicBezTo>
                <a:cubicBezTo>
                  <a:pt x="2105184" y="19304"/>
                  <a:pt x="2107775" y="12954"/>
                  <a:pt x="2112956" y="7772"/>
                </a:cubicBezTo>
                <a:cubicBezTo>
                  <a:pt x="2118138" y="2590"/>
                  <a:pt x="2124488" y="0"/>
                  <a:pt x="2132006" y="0"/>
                </a:cubicBezTo>
                <a:close/>
                <a:moveTo>
                  <a:pt x="1931982" y="0"/>
                </a:moveTo>
                <a:cubicBezTo>
                  <a:pt x="1939500" y="0"/>
                  <a:pt x="1945850" y="2590"/>
                  <a:pt x="1951032" y="7772"/>
                </a:cubicBezTo>
                <a:cubicBezTo>
                  <a:pt x="1956213" y="12954"/>
                  <a:pt x="1958804" y="19304"/>
                  <a:pt x="1958804" y="26822"/>
                </a:cubicBezTo>
                <a:cubicBezTo>
                  <a:pt x="1958804" y="34340"/>
                  <a:pt x="1956213" y="40690"/>
                  <a:pt x="1951032" y="45872"/>
                </a:cubicBezTo>
                <a:cubicBezTo>
                  <a:pt x="1945850" y="51054"/>
                  <a:pt x="1939500" y="53644"/>
                  <a:pt x="1931982" y="53644"/>
                </a:cubicBezTo>
                <a:cubicBezTo>
                  <a:pt x="1924463" y="53644"/>
                  <a:pt x="1918113" y="51054"/>
                  <a:pt x="1912932" y="45872"/>
                </a:cubicBezTo>
                <a:cubicBezTo>
                  <a:pt x="1907750" y="40690"/>
                  <a:pt x="1905159" y="34340"/>
                  <a:pt x="1905159" y="26822"/>
                </a:cubicBezTo>
                <a:cubicBezTo>
                  <a:pt x="1905159" y="19304"/>
                  <a:pt x="1907750" y="12954"/>
                  <a:pt x="1912932" y="7772"/>
                </a:cubicBezTo>
                <a:cubicBezTo>
                  <a:pt x="1918113" y="2590"/>
                  <a:pt x="1924463" y="0"/>
                  <a:pt x="1931982" y="0"/>
                </a:cubicBezTo>
                <a:close/>
                <a:moveTo>
                  <a:pt x="528905" y="0"/>
                </a:moveTo>
                <a:cubicBezTo>
                  <a:pt x="536423" y="0"/>
                  <a:pt x="542773" y="2590"/>
                  <a:pt x="547955" y="7772"/>
                </a:cubicBezTo>
                <a:cubicBezTo>
                  <a:pt x="553136" y="12954"/>
                  <a:pt x="555727" y="19304"/>
                  <a:pt x="555727" y="26822"/>
                </a:cubicBezTo>
                <a:cubicBezTo>
                  <a:pt x="555727" y="34340"/>
                  <a:pt x="553136" y="40690"/>
                  <a:pt x="547955" y="45872"/>
                </a:cubicBezTo>
                <a:cubicBezTo>
                  <a:pt x="542773" y="51054"/>
                  <a:pt x="536423" y="53644"/>
                  <a:pt x="528905" y="53644"/>
                </a:cubicBezTo>
                <a:cubicBezTo>
                  <a:pt x="521386" y="53644"/>
                  <a:pt x="515036" y="51054"/>
                  <a:pt x="509855" y="45872"/>
                </a:cubicBezTo>
                <a:cubicBezTo>
                  <a:pt x="504673" y="40690"/>
                  <a:pt x="502082" y="34340"/>
                  <a:pt x="502082" y="26822"/>
                </a:cubicBezTo>
                <a:cubicBezTo>
                  <a:pt x="502082" y="19304"/>
                  <a:pt x="504673" y="12954"/>
                  <a:pt x="509855" y="7772"/>
                </a:cubicBezTo>
                <a:cubicBezTo>
                  <a:pt x="515036" y="2590"/>
                  <a:pt x="521386" y="0"/>
                  <a:pt x="528905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307396" y="319579"/>
            <a:ext cx="6433669" cy="51602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07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734064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6" t="6613" r="17175" b="22234"/>
          <a:stretch>
            <a:fillRect/>
          </a:stretch>
        </p:blipFill>
        <p:spPr>
          <a:xfrm>
            <a:off x="4828864" y="2187760"/>
            <a:ext cx="2598256" cy="259825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028973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个人微博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401377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5834" r="5834" b="5834"/>
          <a:stretch/>
        </p:blipFill>
        <p:spPr>
          <a:xfrm>
            <a:off x="1496177" y="2187760"/>
            <a:ext cx="2598256" cy="259825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947958" y="4975616"/>
            <a:ext cx="169469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公众号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8066751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6167" r="6126" b="5959"/>
          <a:stretch>
            <a:fillRect/>
          </a:stretch>
        </p:blipFill>
        <p:spPr>
          <a:xfrm>
            <a:off x="8161551" y="2187760"/>
            <a:ext cx="2598256" cy="259825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361660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个人微信</a:t>
            </a:r>
          </a:p>
        </p:txBody>
      </p:sp>
    </p:spTree>
    <p:extLst>
      <p:ext uri="{BB962C8B-B14F-4D97-AF65-F5344CB8AC3E}">
        <p14:creationId xmlns:p14="http://schemas.microsoft.com/office/powerpoint/2010/main" val="38931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99"/>
          <p:cNvSpPr txBox="1"/>
          <p:nvPr/>
        </p:nvSpPr>
        <p:spPr>
          <a:xfrm>
            <a:off x="3295588" y="2079798"/>
            <a:ext cx="572464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 smtClean="0">
                <a:solidFill>
                  <a:srgbClr val="3D5070"/>
                </a:solidFill>
                <a:latin typeface="+mj-ea"/>
                <a:ea typeface="+mj-ea"/>
              </a:rPr>
              <a:t>克隆选择算法</a:t>
            </a:r>
            <a:endParaRPr lang="zh-CN" altLang="en-US" sz="72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416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307396" y="319579"/>
            <a:ext cx="6831753" cy="516023"/>
          </a:xfrm>
        </p:spPr>
        <p:txBody>
          <a:bodyPr/>
          <a:lstStyle/>
          <a:p>
            <a:r>
              <a:rPr lang="zh-CN" altLang="en-US" dirty="0" smtClean="0"/>
              <a:t>生成随机解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节点映射方案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26" y="1128252"/>
            <a:ext cx="8115300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76" y="3163978"/>
            <a:ext cx="7905750" cy="2343150"/>
          </a:xfrm>
          <a:prstGeom prst="rect">
            <a:avLst/>
          </a:prstGeom>
        </p:spPr>
      </p:pic>
      <p:sp>
        <p:nvSpPr>
          <p:cNvPr id="3" name="流程图: 可选过程 2"/>
          <p:cNvSpPr/>
          <p:nvPr/>
        </p:nvSpPr>
        <p:spPr>
          <a:xfrm>
            <a:off x="9862276" y="1188684"/>
            <a:ext cx="2140834" cy="114199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生成一个映射方案</a:t>
            </a:r>
            <a:r>
              <a:rPr lang="zh-CN" altLang="en-US" dirty="0" smtClean="0"/>
              <a:t>，将虚拟网络的各个节点分别映射</a:t>
            </a:r>
            <a:r>
              <a:rPr lang="zh-CN" altLang="en-US" dirty="0" smtClean="0"/>
              <a:t>至物理节点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9862276" y="3361386"/>
            <a:ext cx="2298868" cy="1424927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满足约束：已经被映射过的物理节点不再被选中，物理节点的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资源充足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6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43001" y="111862"/>
            <a:ext cx="9351760" cy="516023"/>
          </a:xfrm>
        </p:spPr>
        <p:txBody>
          <a:bodyPr/>
          <a:lstStyle/>
          <a:p>
            <a:r>
              <a:rPr lang="zh-CN" altLang="en-US" dirty="0" smtClean="0"/>
              <a:t>生成初始解空间，并计算每个解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映射方案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的开销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6" y="1882568"/>
            <a:ext cx="6381750" cy="1466850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8620935" y="1882568"/>
            <a:ext cx="2763989" cy="1826547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</a:t>
            </a:r>
            <a:r>
              <a:rPr lang="en-US" altLang="zh-CN" dirty="0" err="1" smtClean="0"/>
              <a:t>pop_size</a:t>
            </a:r>
            <a:r>
              <a:rPr lang="zh-CN" altLang="en-US" dirty="0" smtClean="0"/>
              <a:t>个随机</a:t>
            </a:r>
            <a:r>
              <a:rPr lang="zh-CN" altLang="en-US" dirty="0" smtClean="0"/>
              <a:t>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pop_size</a:t>
            </a:r>
            <a:r>
              <a:rPr lang="zh-CN" altLang="en-US" dirty="0" smtClean="0"/>
              <a:t>种映射方案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组成初始解空间</a:t>
            </a:r>
            <a:r>
              <a:rPr lang="en-US" altLang="zh-CN" dirty="0" smtClean="0"/>
              <a:t>pop</a:t>
            </a:r>
            <a:r>
              <a:rPr lang="zh-CN" altLang="en-US" dirty="0" smtClean="0"/>
              <a:t>，并分别计算每一个映射方案的开销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22" y="4487951"/>
            <a:ext cx="6134100" cy="638175"/>
          </a:xfrm>
          <a:prstGeom prst="rect">
            <a:avLst/>
          </a:prstGeom>
        </p:spPr>
      </p:pic>
      <p:sp>
        <p:nvSpPr>
          <p:cNvPr id="9" name="流程图: 可选过程 8"/>
          <p:cNvSpPr/>
          <p:nvPr/>
        </p:nvSpPr>
        <p:spPr>
          <a:xfrm>
            <a:off x="8620935" y="4487951"/>
            <a:ext cx="1947651" cy="1536557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目标函数，计算开销函数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函数中用目标函数计算映射方案的开销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22" y="4090544"/>
            <a:ext cx="7162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43001" y="111862"/>
            <a:ext cx="9351760" cy="516023"/>
          </a:xfrm>
        </p:spPr>
        <p:txBody>
          <a:bodyPr/>
          <a:lstStyle/>
          <a:p>
            <a:r>
              <a:rPr lang="zh-CN" altLang="en-US" dirty="0" smtClean="0"/>
              <a:t>选取最优解的迭代过程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084172"/>
            <a:ext cx="7429500" cy="3762375"/>
          </a:xfrm>
          <a:prstGeom prst="rect">
            <a:avLst/>
          </a:prstGeom>
        </p:spPr>
      </p:pic>
      <p:sp>
        <p:nvSpPr>
          <p:cNvPr id="2" name="线形标注 1 1"/>
          <p:cNvSpPr/>
          <p:nvPr/>
        </p:nvSpPr>
        <p:spPr>
          <a:xfrm>
            <a:off x="9697792" y="965915"/>
            <a:ext cx="1674253" cy="708338"/>
          </a:xfrm>
          <a:prstGeom prst="borderCallout1">
            <a:avLst>
              <a:gd name="adj1" fmla="val 18750"/>
              <a:gd name="adj2" fmla="val -8333"/>
              <a:gd name="adj3" fmla="val 28864"/>
              <a:gd name="adj4" fmla="val -29371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终止条件，迭代</a:t>
            </a:r>
            <a:r>
              <a:rPr lang="en-US" altLang="zh-CN" dirty="0" err="1" smtClean="0"/>
              <a:t>max_gens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9875950" y="2019837"/>
            <a:ext cx="1826653" cy="1534732"/>
          </a:xfrm>
          <a:prstGeom prst="borderCallout1">
            <a:avLst>
              <a:gd name="adj1" fmla="val 18750"/>
              <a:gd name="adj2" fmla="val -8333"/>
              <a:gd name="adj3" fmla="val -30436"/>
              <a:gd name="adj4" fmla="val -18371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对初始解空间</a:t>
            </a:r>
            <a:r>
              <a:rPr lang="en-US" altLang="zh-CN" dirty="0" smtClean="0"/>
              <a:t>pop</a:t>
            </a:r>
            <a:r>
              <a:rPr lang="zh-CN" altLang="en-US" dirty="0" smtClean="0"/>
              <a:t>中的解进行克隆变异，变异后的解组成变异解空间</a:t>
            </a:r>
            <a:r>
              <a:rPr lang="en-US" altLang="zh-CN" dirty="0" smtClean="0"/>
              <a:t>clone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10028350" y="3717702"/>
            <a:ext cx="1674253" cy="1949002"/>
          </a:xfrm>
          <a:prstGeom prst="borderCallout1">
            <a:avLst>
              <a:gd name="adj1" fmla="val 18750"/>
              <a:gd name="adj2" fmla="val -8333"/>
              <a:gd name="adj3" fmla="val -54090"/>
              <a:gd name="adj4" fmla="val -17064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初始解空间</a:t>
            </a:r>
            <a:r>
              <a:rPr lang="en-US" altLang="zh-CN" dirty="0" smtClean="0"/>
              <a:t>pop</a:t>
            </a:r>
            <a:r>
              <a:rPr lang="zh-CN" altLang="en-US" dirty="0" smtClean="0"/>
              <a:t>与变异解空间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结合，选取出最优的</a:t>
            </a:r>
            <a:r>
              <a:rPr lang="en-US" altLang="zh-CN" dirty="0" err="1" smtClean="0"/>
              <a:t>pop_size</a:t>
            </a:r>
            <a:r>
              <a:rPr lang="zh-CN" altLang="en-US" dirty="0" smtClean="0"/>
              <a:t>个解，</a:t>
            </a:r>
            <a:r>
              <a:rPr lang="zh-CN" altLang="en-US" dirty="0"/>
              <a:t>最</a:t>
            </a:r>
            <a:r>
              <a:rPr lang="zh-CN" altLang="en-US" dirty="0" smtClean="0"/>
              <a:t>优的解重新组成解空间</a:t>
            </a:r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6254840" y="4692203"/>
            <a:ext cx="2064912" cy="1534732"/>
          </a:xfrm>
          <a:prstGeom prst="borderCallout1">
            <a:avLst>
              <a:gd name="adj1" fmla="val 18750"/>
              <a:gd name="adj2" fmla="val -8333"/>
              <a:gd name="adj3" fmla="val -64842"/>
              <a:gd name="adj4" fmla="val -4141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</a:t>
            </a:r>
            <a:r>
              <a:rPr lang="en-US" altLang="zh-CN" dirty="0" err="1" smtClean="0"/>
              <a:t>num_rand</a:t>
            </a:r>
            <a:r>
              <a:rPr lang="zh-CN" altLang="en-US" dirty="0" smtClean="0"/>
              <a:t>个随机解，与</a:t>
            </a:r>
            <a:r>
              <a:rPr lang="en-US" altLang="zh-CN" dirty="0" smtClean="0"/>
              <a:t>pop</a:t>
            </a:r>
            <a:r>
              <a:rPr lang="zh-CN" altLang="en-US" dirty="0" smtClean="0"/>
              <a:t>中的解结合，选取最优的</a:t>
            </a:r>
            <a:r>
              <a:rPr lang="en-US" altLang="zh-CN" dirty="0" err="1" smtClean="0"/>
              <a:t>pop_size</a:t>
            </a:r>
            <a:r>
              <a:rPr lang="zh-CN" altLang="en-US" dirty="0" smtClean="0"/>
              <a:t>个解，其组成解空间</a:t>
            </a:r>
            <a:r>
              <a:rPr lang="en-US" altLang="zh-CN" dirty="0" smtClean="0"/>
              <a:t>pop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0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43001" y="111862"/>
            <a:ext cx="9351760" cy="516023"/>
          </a:xfrm>
        </p:spPr>
        <p:txBody>
          <a:bodyPr/>
          <a:lstStyle/>
          <a:p>
            <a:r>
              <a:rPr lang="zh-CN" altLang="en-US" dirty="0" smtClean="0"/>
              <a:t>对解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pop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的解进行克隆变异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9" y="2316449"/>
            <a:ext cx="6610350" cy="7048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13593" y="782198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根据克隆因子计算每一个解需要克隆出多少个解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27943" y="782198"/>
            <a:ext cx="4527932" cy="11237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计算每个解的亲和度。亲和</a:t>
            </a:r>
            <a:r>
              <a:rPr lang="zh-CN" altLang="en-US" dirty="0"/>
              <a:t>度：解与目标函数的匹配程度，亲和度越高，解越难以变异，亲和度越低，解越容易变异</a:t>
            </a:r>
          </a:p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423564" y="793291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根据变异因子和每个解的亲和度，计算每个解的变异度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423564" y="2462347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根据一个解的变异度对该解的克隆解进行变异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  <a:endCxn id="4" idx="1"/>
          </p:cNvCxnSpPr>
          <p:nvPr/>
        </p:nvCxnSpPr>
        <p:spPr>
          <a:xfrm>
            <a:off x="2740696" y="1338550"/>
            <a:ext cx="487247" cy="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1"/>
          </p:cNvCxnSpPr>
          <p:nvPr/>
        </p:nvCxnSpPr>
        <p:spPr>
          <a:xfrm>
            <a:off x="7755875" y="1344097"/>
            <a:ext cx="667689" cy="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>
            <a:off x="9437116" y="1905995"/>
            <a:ext cx="0" cy="5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43001" y="111862"/>
            <a:ext cx="9351760" cy="516023"/>
          </a:xfrm>
        </p:spPr>
        <p:txBody>
          <a:bodyPr/>
          <a:lstStyle/>
          <a:p>
            <a:r>
              <a:rPr lang="zh-CN" altLang="en-US" dirty="0" smtClean="0"/>
              <a:t>对解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pop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的解进行克隆变异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3593" y="782198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根据克隆因子计算每一个解需要克隆出多少个解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27943" y="782198"/>
            <a:ext cx="4527932" cy="11237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计算每个解的亲和度。亲和</a:t>
            </a:r>
            <a:r>
              <a:rPr lang="zh-CN" altLang="en-US" dirty="0"/>
              <a:t>度：解与目标函数的匹配程度，亲和度越高，解越难以变异，亲和度越低，解越容易变异</a:t>
            </a:r>
          </a:p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423564" y="793291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根据变异因子和每个解的亲和度，计算每个解的变异度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423563" y="2464947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根据一个解的变异度对该解的克隆解进行变异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  <a:endCxn id="4" idx="1"/>
          </p:cNvCxnSpPr>
          <p:nvPr/>
        </p:nvCxnSpPr>
        <p:spPr>
          <a:xfrm>
            <a:off x="2740696" y="1338550"/>
            <a:ext cx="487247" cy="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1"/>
          </p:cNvCxnSpPr>
          <p:nvPr/>
        </p:nvCxnSpPr>
        <p:spPr>
          <a:xfrm>
            <a:off x="7755875" y="1344097"/>
            <a:ext cx="667689" cy="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>
            <a:off x="9437116" y="1905995"/>
            <a:ext cx="0" cy="5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2" y="2060308"/>
            <a:ext cx="7477125" cy="2714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35" y="4220606"/>
            <a:ext cx="5534025" cy="205740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1545700" y="4918876"/>
            <a:ext cx="4660135" cy="6608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range = </a:t>
            </a:r>
            <a:r>
              <a:rPr lang="zh-CN" altLang="en-US" dirty="0" smtClean="0"/>
              <a:t>解空间中解的最大开销</a:t>
            </a:r>
            <a:r>
              <a:rPr lang="en-US" altLang="zh-CN" dirty="0" smtClean="0"/>
              <a:t>-</a:t>
            </a:r>
            <a:r>
              <a:rPr lang="zh-CN" altLang="en-US" dirty="0" smtClean="0"/>
              <a:t>最小开销</a:t>
            </a:r>
            <a:r>
              <a:rPr lang="en-US" altLang="zh-CN" dirty="0" smtClean="0"/>
              <a:t>,range</a:t>
            </a:r>
            <a:r>
              <a:rPr lang="zh-CN" altLang="en-US" dirty="0" smtClean="0"/>
              <a:t>越小，亲和度越大。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6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43001" y="111862"/>
            <a:ext cx="9351760" cy="516023"/>
          </a:xfrm>
        </p:spPr>
        <p:txBody>
          <a:bodyPr/>
          <a:lstStyle/>
          <a:p>
            <a:r>
              <a:rPr lang="zh-CN" altLang="en-US" dirty="0" smtClean="0"/>
              <a:t>对解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pop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的解进行克隆变异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3593" y="782198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根据克隆因子计算每一个解需要克隆出多少个解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27943" y="782198"/>
            <a:ext cx="4527932" cy="11237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计算每个解的亲和度。亲和</a:t>
            </a:r>
            <a:r>
              <a:rPr lang="zh-CN" altLang="en-US" dirty="0"/>
              <a:t>度：解与目标函数的匹配程度，亲和度越高，解越难以变异，亲和度越低，解越容易变异</a:t>
            </a:r>
          </a:p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423564" y="793291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根据变异因子和每个解的亲和度，计算每个解的变异度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423563" y="2464947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根据一个解的变异度对该解的克隆解进行变异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  <a:endCxn id="4" idx="1"/>
          </p:cNvCxnSpPr>
          <p:nvPr/>
        </p:nvCxnSpPr>
        <p:spPr>
          <a:xfrm>
            <a:off x="2740696" y="1338550"/>
            <a:ext cx="487247" cy="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1"/>
          </p:cNvCxnSpPr>
          <p:nvPr/>
        </p:nvCxnSpPr>
        <p:spPr>
          <a:xfrm>
            <a:off x="7755875" y="1344097"/>
            <a:ext cx="667689" cy="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>
            <a:off x="9437116" y="1905995"/>
            <a:ext cx="0" cy="5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7" y="2593056"/>
            <a:ext cx="7296150" cy="6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3"/>
              <p:cNvSpPr/>
              <p:nvPr/>
            </p:nvSpPr>
            <p:spPr>
              <a:xfrm>
                <a:off x="2461601" y="3580251"/>
                <a:ext cx="2027103" cy="111270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𝑎𝑓𝑓𝑖𝑛𝑖𝑡𝑦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𝑚𝑢𝑡𝑎𝑡𝑒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01" y="3580251"/>
                <a:ext cx="2027103" cy="111270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1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43001" y="111862"/>
            <a:ext cx="9351760" cy="516023"/>
          </a:xfrm>
        </p:spPr>
        <p:txBody>
          <a:bodyPr/>
          <a:lstStyle/>
          <a:p>
            <a:r>
              <a:rPr lang="zh-CN" altLang="en-US" dirty="0" smtClean="0"/>
              <a:t>对解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pop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的解进行克隆变异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3593" y="782198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根据克隆因子计算每一个解需要克隆出多少个解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580334" y="782198"/>
            <a:ext cx="4527932" cy="11237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计算每个解的亲和度。亲和</a:t>
            </a:r>
            <a:r>
              <a:rPr lang="zh-CN" altLang="en-US" dirty="0"/>
              <a:t>度：解与目标函数的匹配程度，亲和度越高，解越难以变异，亲和度越低，解越容易变异</a:t>
            </a:r>
          </a:p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054628" y="793291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根据变异因子和每个解的亲和度，计算每个解的变异度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054627" y="2474762"/>
            <a:ext cx="2027103" cy="11127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根据一个解的变异度对该解的克隆解进行变异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  <a:endCxn id="4" idx="1"/>
          </p:cNvCxnSpPr>
          <p:nvPr/>
        </p:nvCxnSpPr>
        <p:spPr>
          <a:xfrm>
            <a:off x="2740696" y="1338550"/>
            <a:ext cx="839638" cy="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1"/>
          </p:cNvCxnSpPr>
          <p:nvPr/>
        </p:nvCxnSpPr>
        <p:spPr>
          <a:xfrm>
            <a:off x="8108266" y="1344097"/>
            <a:ext cx="946362" cy="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>
            <a:off x="10068180" y="1905995"/>
            <a:ext cx="0" cy="5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1" y="2185471"/>
            <a:ext cx="8553450" cy="2581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圆角矩形 15"/>
              <p:cNvSpPr/>
              <p:nvPr/>
            </p:nvSpPr>
            <p:spPr>
              <a:xfrm>
                <a:off x="2740696" y="5035903"/>
                <a:ext cx="4456090" cy="1133341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变异过程，对于一个克隆解中的节点映射方案，如果虚拟节点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映射到物理节点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如果生成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随机数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小于该解的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变异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度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 smtClean="0"/>
                  <a:t>则将该虚拟节点重新映射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96" y="5035903"/>
                <a:ext cx="4456090" cy="1133341"/>
              </a:xfrm>
              <a:prstGeom prst="roundRect">
                <a:avLst/>
              </a:prstGeom>
              <a:blipFill rotWithShape="0">
                <a:blip r:embed="rId3"/>
                <a:stretch>
                  <a:fillRect l="-2456" t="-4787" r="-2319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0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99"/>
          <p:cNvSpPr txBox="1"/>
          <p:nvPr/>
        </p:nvSpPr>
        <p:spPr>
          <a:xfrm>
            <a:off x="3629016" y="2018243"/>
            <a:ext cx="505779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spc="1500" dirty="0" smtClean="0">
                <a:solidFill>
                  <a:srgbClr val="3D5070"/>
                </a:solidFill>
                <a:latin typeface="+mj-ea"/>
                <a:ea typeface="+mj-ea"/>
              </a:rPr>
              <a:t>谢谢观看</a:t>
            </a:r>
            <a:endParaRPr lang="zh-CN" altLang="en-US" sz="8000" spc="15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3444240" y="3454758"/>
            <a:ext cx="459622" cy="378347"/>
          </a:xfrm>
          <a:custGeom>
            <a:avLst/>
            <a:gdLst>
              <a:gd name="T0" fmla="*/ 278 w 600"/>
              <a:gd name="T1" fmla="*/ 301 h 493"/>
              <a:gd name="T2" fmla="*/ 313 w 600"/>
              <a:gd name="T3" fmla="*/ 267 h 493"/>
              <a:gd name="T4" fmla="*/ 600 w 600"/>
              <a:gd name="T5" fmla="*/ 108 h 493"/>
              <a:gd name="T6" fmla="*/ 559 w 600"/>
              <a:gd name="T7" fmla="*/ 152 h 493"/>
              <a:gd name="T8" fmla="*/ 506 w 600"/>
              <a:gd name="T9" fmla="*/ 5 h 493"/>
              <a:gd name="T10" fmla="*/ 494 w 600"/>
              <a:gd name="T11" fmla="*/ 208 h 493"/>
              <a:gd name="T12" fmla="*/ 443 w 600"/>
              <a:gd name="T13" fmla="*/ 252 h 493"/>
              <a:gd name="T14" fmla="*/ 467 w 600"/>
              <a:gd name="T15" fmla="*/ 410 h 493"/>
              <a:gd name="T16" fmla="*/ 480 w 600"/>
              <a:gd name="T17" fmla="*/ 361 h 493"/>
              <a:gd name="T18" fmla="*/ 555 w 600"/>
              <a:gd name="T19" fmla="*/ 452 h 493"/>
              <a:gd name="T20" fmla="*/ 416 w 600"/>
              <a:gd name="T21" fmla="*/ 270 h 493"/>
              <a:gd name="T22" fmla="*/ 252 w 600"/>
              <a:gd name="T23" fmla="*/ 324 h 493"/>
              <a:gd name="T24" fmla="*/ 244 w 600"/>
              <a:gd name="T25" fmla="*/ 323 h 493"/>
              <a:gd name="T26" fmla="*/ 174 w 600"/>
              <a:gd name="T27" fmla="*/ 314 h 493"/>
              <a:gd name="T28" fmla="*/ 183 w 600"/>
              <a:gd name="T29" fmla="*/ 295 h 493"/>
              <a:gd name="T30" fmla="*/ 110 w 600"/>
              <a:gd name="T31" fmla="*/ 344 h 493"/>
              <a:gd name="T32" fmla="*/ 125 w 600"/>
              <a:gd name="T33" fmla="*/ 275 h 493"/>
              <a:gd name="T34" fmla="*/ 141 w 600"/>
              <a:gd name="T35" fmla="*/ 266 h 493"/>
              <a:gd name="T36" fmla="*/ 124 w 600"/>
              <a:gd name="T37" fmla="*/ 257 h 493"/>
              <a:gd name="T38" fmla="*/ 89 w 600"/>
              <a:gd name="T39" fmla="*/ 213 h 493"/>
              <a:gd name="T40" fmla="*/ 135 w 600"/>
              <a:gd name="T41" fmla="*/ 243 h 493"/>
              <a:gd name="T42" fmla="*/ 142 w 600"/>
              <a:gd name="T43" fmla="*/ 241 h 493"/>
              <a:gd name="T44" fmla="*/ 174 w 600"/>
              <a:gd name="T45" fmla="*/ 275 h 493"/>
              <a:gd name="T46" fmla="*/ 14 w 600"/>
              <a:gd name="T47" fmla="*/ 227 h 493"/>
              <a:gd name="T48" fmla="*/ 47 w 600"/>
              <a:gd name="T49" fmla="*/ 229 h 493"/>
              <a:gd name="T50" fmla="*/ 59 w 600"/>
              <a:gd name="T51" fmla="*/ 264 h 493"/>
              <a:gd name="T52" fmla="*/ 184 w 600"/>
              <a:gd name="T53" fmla="*/ 257 h 493"/>
              <a:gd name="T54" fmla="*/ 306 w 600"/>
              <a:gd name="T55" fmla="*/ 165 h 493"/>
              <a:gd name="T56" fmla="*/ 347 w 600"/>
              <a:gd name="T57" fmla="*/ 257 h 493"/>
              <a:gd name="T58" fmla="*/ 366 w 600"/>
              <a:gd name="T59" fmla="*/ 274 h 493"/>
              <a:gd name="T60" fmla="*/ 302 w 600"/>
              <a:gd name="T61" fmla="*/ 258 h 493"/>
              <a:gd name="T62" fmla="*/ 249 w 600"/>
              <a:gd name="T63" fmla="*/ 200 h 493"/>
              <a:gd name="T64" fmla="*/ 275 w 600"/>
              <a:gd name="T65" fmla="*/ 227 h 493"/>
              <a:gd name="T66" fmla="*/ 261 w 600"/>
              <a:gd name="T67" fmla="*/ 209 h 493"/>
              <a:gd name="T68" fmla="*/ 272 w 600"/>
              <a:gd name="T69" fmla="*/ 260 h 493"/>
              <a:gd name="T70" fmla="*/ 274 w 600"/>
              <a:gd name="T71" fmla="*/ 158 h 493"/>
              <a:gd name="T72" fmla="*/ 232 w 600"/>
              <a:gd name="T73" fmla="*/ 310 h 493"/>
              <a:gd name="T74" fmla="*/ 275 w 600"/>
              <a:gd name="T75" fmla="*/ 322 h 493"/>
              <a:gd name="T76" fmla="*/ 439 w 600"/>
              <a:gd name="T77" fmla="*/ 242 h 493"/>
              <a:gd name="T78" fmla="*/ 423 w 600"/>
              <a:gd name="T79" fmla="*/ 135 h 493"/>
              <a:gd name="T80" fmla="*/ 411 w 600"/>
              <a:gd name="T81" fmla="*/ 178 h 493"/>
              <a:gd name="T82" fmla="*/ 367 w 600"/>
              <a:gd name="T83" fmla="*/ 192 h 493"/>
              <a:gd name="T84" fmla="*/ 478 w 600"/>
              <a:gd name="T85" fmla="*/ 211 h 493"/>
              <a:gd name="T86" fmla="*/ 458 w 600"/>
              <a:gd name="T87" fmla="*/ 21 h 493"/>
              <a:gd name="T88" fmla="*/ 459 w 600"/>
              <a:gd name="T89" fmla="*/ 59 h 493"/>
              <a:gd name="T90" fmla="*/ 473 w 600"/>
              <a:gd name="T91" fmla="*/ 87 h 493"/>
              <a:gd name="T92" fmla="*/ 467 w 600"/>
              <a:gd name="T93" fmla="*/ 64 h 493"/>
              <a:gd name="T94" fmla="*/ 518 w 600"/>
              <a:gd name="T95" fmla="*/ 43 h 493"/>
              <a:gd name="T96" fmla="*/ 485 w 600"/>
              <a:gd name="T97" fmla="*/ 95 h 493"/>
              <a:gd name="T98" fmla="*/ 487 w 600"/>
              <a:gd name="T9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493">
                <a:moveTo>
                  <a:pt x="302" y="265"/>
                </a:moveTo>
                <a:cubicBezTo>
                  <a:pt x="297" y="269"/>
                  <a:pt x="292" y="271"/>
                  <a:pt x="290" y="274"/>
                </a:cubicBezTo>
                <a:cubicBezTo>
                  <a:pt x="287" y="276"/>
                  <a:pt x="284" y="281"/>
                  <a:pt x="283" y="288"/>
                </a:cubicBezTo>
                <a:cubicBezTo>
                  <a:pt x="281" y="294"/>
                  <a:pt x="279" y="299"/>
                  <a:pt x="278" y="301"/>
                </a:cubicBezTo>
                <a:cubicBezTo>
                  <a:pt x="280" y="301"/>
                  <a:pt x="282" y="300"/>
                  <a:pt x="283" y="300"/>
                </a:cubicBezTo>
                <a:cubicBezTo>
                  <a:pt x="291" y="299"/>
                  <a:pt x="298" y="297"/>
                  <a:pt x="302" y="294"/>
                </a:cubicBezTo>
                <a:cubicBezTo>
                  <a:pt x="309" y="289"/>
                  <a:pt x="312" y="282"/>
                  <a:pt x="313" y="275"/>
                </a:cubicBezTo>
                <a:cubicBezTo>
                  <a:pt x="314" y="272"/>
                  <a:pt x="314" y="269"/>
                  <a:pt x="313" y="267"/>
                </a:cubicBezTo>
                <a:cubicBezTo>
                  <a:pt x="313" y="264"/>
                  <a:pt x="312" y="261"/>
                  <a:pt x="312" y="258"/>
                </a:cubicBezTo>
                <a:cubicBezTo>
                  <a:pt x="311" y="260"/>
                  <a:pt x="307" y="262"/>
                  <a:pt x="302" y="265"/>
                </a:cubicBezTo>
                <a:close/>
                <a:moveTo>
                  <a:pt x="585" y="84"/>
                </a:moveTo>
                <a:cubicBezTo>
                  <a:pt x="589" y="94"/>
                  <a:pt x="594" y="102"/>
                  <a:pt x="600" y="108"/>
                </a:cubicBezTo>
                <a:cubicBezTo>
                  <a:pt x="598" y="111"/>
                  <a:pt x="595" y="113"/>
                  <a:pt x="592" y="113"/>
                </a:cubicBezTo>
                <a:cubicBezTo>
                  <a:pt x="588" y="113"/>
                  <a:pt x="584" y="110"/>
                  <a:pt x="581" y="106"/>
                </a:cubicBezTo>
                <a:cubicBezTo>
                  <a:pt x="581" y="110"/>
                  <a:pt x="582" y="114"/>
                  <a:pt x="582" y="118"/>
                </a:cubicBezTo>
                <a:cubicBezTo>
                  <a:pt x="582" y="136"/>
                  <a:pt x="574" y="147"/>
                  <a:pt x="559" y="152"/>
                </a:cubicBezTo>
                <a:cubicBezTo>
                  <a:pt x="565" y="132"/>
                  <a:pt x="569" y="122"/>
                  <a:pt x="569" y="120"/>
                </a:cubicBezTo>
                <a:cubicBezTo>
                  <a:pt x="570" y="113"/>
                  <a:pt x="571" y="104"/>
                  <a:pt x="571" y="92"/>
                </a:cubicBezTo>
                <a:cubicBezTo>
                  <a:pt x="571" y="61"/>
                  <a:pt x="561" y="38"/>
                  <a:pt x="543" y="22"/>
                </a:cubicBezTo>
                <a:cubicBezTo>
                  <a:pt x="532" y="13"/>
                  <a:pt x="520" y="8"/>
                  <a:pt x="506" y="5"/>
                </a:cubicBezTo>
                <a:cubicBezTo>
                  <a:pt x="516" y="10"/>
                  <a:pt x="525" y="18"/>
                  <a:pt x="532" y="30"/>
                </a:cubicBezTo>
                <a:cubicBezTo>
                  <a:pt x="535" y="29"/>
                  <a:pt x="543" y="37"/>
                  <a:pt x="549" y="51"/>
                </a:cubicBezTo>
                <a:cubicBezTo>
                  <a:pt x="564" y="91"/>
                  <a:pt x="551" y="134"/>
                  <a:pt x="527" y="169"/>
                </a:cubicBezTo>
                <a:cubicBezTo>
                  <a:pt x="518" y="182"/>
                  <a:pt x="506" y="196"/>
                  <a:pt x="494" y="208"/>
                </a:cubicBezTo>
                <a:cubicBezTo>
                  <a:pt x="486" y="215"/>
                  <a:pt x="479" y="222"/>
                  <a:pt x="471" y="228"/>
                </a:cubicBezTo>
                <a:cubicBezTo>
                  <a:pt x="465" y="232"/>
                  <a:pt x="460" y="236"/>
                  <a:pt x="454" y="240"/>
                </a:cubicBezTo>
                <a:cubicBezTo>
                  <a:pt x="454" y="240"/>
                  <a:pt x="454" y="240"/>
                  <a:pt x="454" y="240"/>
                </a:cubicBezTo>
                <a:cubicBezTo>
                  <a:pt x="450" y="244"/>
                  <a:pt x="447" y="248"/>
                  <a:pt x="443" y="252"/>
                </a:cubicBezTo>
                <a:cubicBezTo>
                  <a:pt x="412" y="293"/>
                  <a:pt x="388" y="349"/>
                  <a:pt x="417" y="397"/>
                </a:cubicBezTo>
                <a:cubicBezTo>
                  <a:pt x="423" y="408"/>
                  <a:pt x="432" y="417"/>
                  <a:pt x="439" y="421"/>
                </a:cubicBezTo>
                <a:cubicBezTo>
                  <a:pt x="452" y="428"/>
                  <a:pt x="461" y="424"/>
                  <a:pt x="464" y="420"/>
                </a:cubicBezTo>
                <a:cubicBezTo>
                  <a:pt x="467" y="417"/>
                  <a:pt x="468" y="413"/>
                  <a:pt x="467" y="410"/>
                </a:cubicBezTo>
                <a:cubicBezTo>
                  <a:pt x="485" y="422"/>
                  <a:pt x="504" y="422"/>
                  <a:pt x="518" y="406"/>
                </a:cubicBezTo>
                <a:cubicBezTo>
                  <a:pt x="528" y="394"/>
                  <a:pt x="528" y="381"/>
                  <a:pt x="521" y="371"/>
                </a:cubicBezTo>
                <a:cubicBezTo>
                  <a:pt x="513" y="361"/>
                  <a:pt x="500" y="355"/>
                  <a:pt x="488" y="358"/>
                </a:cubicBezTo>
                <a:cubicBezTo>
                  <a:pt x="485" y="358"/>
                  <a:pt x="482" y="359"/>
                  <a:pt x="480" y="361"/>
                </a:cubicBezTo>
                <a:cubicBezTo>
                  <a:pt x="478" y="359"/>
                  <a:pt x="477" y="356"/>
                  <a:pt x="476" y="354"/>
                </a:cubicBezTo>
                <a:cubicBezTo>
                  <a:pt x="475" y="348"/>
                  <a:pt x="478" y="342"/>
                  <a:pt x="482" y="337"/>
                </a:cubicBezTo>
                <a:cubicBezTo>
                  <a:pt x="500" y="316"/>
                  <a:pt x="531" y="325"/>
                  <a:pt x="550" y="341"/>
                </a:cubicBezTo>
                <a:cubicBezTo>
                  <a:pt x="582" y="369"/>
                  <a:pt x="584" y="420"/>
                  <a:pt x="555" y="452"/>
                </a:cubicBezTo>
                <a:cubicBezTo>
                  <a:pt x="516" y="493"/>
                  <a:pt x="457" y="489"/>
                  <a:pt x="422" y="449"/>
                </a:cubicBezTo>
                <a:cubicBezTo>
                  <a:pt x="399" y="423"/>
                  <a:pt x="386" y="390"/>
                  <a:pt x="387" y="355"/>
                </a:cubicBezTo>
                <a:cubicBezTo>
                  <a:pt x="388" y="331"/>
                  <a:pt x="395" y="306"/>
                  <a:pt x="406" y="285"/>
                </a:cubicBezTo>
                <a:cubicBezTo>
                  <a:pt x="409" y="279"/>
                  <a:pt x="412" y="275"/>
                  <a:pt x="416" y="270"/>
                </a:cubicBezTo>
                <a:cubicBezTo>
                  <a:pt x="384" y="295"/>
                  <a:pt x="356" y="312"/>
                  <a:pt x="332" y="321"/>
                </a:cubicBezTo>
                <a:cubicBezTo>
                  <a:pt x="312" y="329"/>
                  <a:pt x="294" y="332"/>
                  <a:pt x="276" y="330"/>
                </a:cubicBezTo>
                <a:cubicBezTo>
                  <a:pt x="273" y="329"/>
                  <a:pt x="269" y="328"/>
                  <a:pt x="264" y="327"/>
                </a:cubicBezTo>
                <a:cubicBezTo>
                  <a:pt x="260" y="326"/>
                  <a:pt x="256" y="325"/>
                  <a:pt x="252" y="324"/>
                </a:cubicBezTo>
                <a:cubicBezTo>
                  <a:pt x="252" y="326"/>
                  <a:pt x="252" y="327"/>
                  <a:pt x="251" y="329"/>
                </a:cubicBezTo>
                <a:cubicBezTo>
                  <a:pt x="251" y="330"/>
                  <a:pt x="249" y="330"/>
                  <a:pt x="246" y="329"/>
                </a:cubicBezTo>
                <a:cubicBezTo>
                  <a:pt x="244" y="328"/>
                  <a:pt x="243" y="327"/>
                  <a:pt x="243" y="326"/>
                </a:cubicBezTo>
                <a:cubicBezTo>
                  <a:pt x="243" y="324"/>
                  <a:pt x="244" y="323"/>
                  <a:pt x="244" y="323"/>
                </a:cubicBezTo>
                <a:cubicBezTo>
                  <a:pt x="230" y="320"/>
                  <a:pt x="230" y="320"/>
                  <a:pt x="230" y="320"/>
                </a:cubicBezTo>
                <a:cubicBezTo>
                  <a:pt x="216" y="318"/>
                  <a:pt x="204" y="318"/>
                  <a:pt x="194" y="320"/>
                </a:cubicBezTo>
                <a:cubicBezTo>
                  <a:pt x="184" y="322"/>
                  <a:pt x="176" y="325"/>
                  <a:pt x="171" y="330"/>
                </a:cubicBezTo>
                <a:cubicBezTo>
                  <a:pt x="171" y="322"/>
                  <a:pt x="172" y="317"/>
                  <a:pt x="174" y="314"/>
                </a:cubicBezTo>
                <a:cubicBezTo>
                  <a:pt x="177" y="308"/>
                  <a:pt x="182" y="304"/>
                  <a:pt x="188" y="302"/>
                </a:cubicBezTo>
                <a:cubicBezTo>
                  <a:pt x="192" y="301"/>
                  <a:pt x="196" y="300"/>
                  <a:pt x="201" y="301"/>
                </a:cubicBezTo>
                <a:cubicBezTo>
                  <a:pt x="202" y="301"/>
                  <a:pt x="202" y="301"/>
                  <a:pt x="203" y="301"/>
                </a:cubicBezTo>
                <a:cubicBezTo>
                  <a:pt x="197" y="298"/>
                  <a:pt x="191" y="295"/>
                  <a:pt x="183" y="295"/>
                </a:cubicBezTo>
                <a:cubicBezTo>
                  <a:pt x="181" y="292"/>
                  <a:pt x="184" y="287"/>
                  <a:pt x="188" y="289"/>
                </a:cubicBezTo>
                <a:cubicBezTo>
                  <a:pt x="169" y="280"/>
                  <a:pt x="126" y="271"/>
                  <a:pt x="106" y="309"/>
                </a:cubicBezTo>
                <a:cubicBezTo>
                  <a:pt x="103" y="309"/>
                  <a:pt x="101" y="304"/>
                  <a:pt x="102" y="301"/>
                </a:cubicBezTo>
                <a:cubicBezTo>
                  <a:pt x="92" y="309"/>
                  <a:pt x="95" y="340"/>
                  <a:pt x="110" y="344"/>
                </a:cubicBezTo>
                <a:cubicBezTo>
                  <a:pt x="112" y="339"/>
                  <a:pt x="116" y="341"/>
                  <a:pt x="117" y="344"/>
                </a:cubicBezTo>
                <a:cubicBezTo>
                  <a:pt x="119" y="348"/>
                  <a:pt x="116" y="350"/>
                  <a:pt x="113" y="351"/>
                </a:cubicBezTo>
                <a:cubicBezTo>
                  <a:pt x="108" y="352"/>
                  <a:pt x="95" y="344"/>
                  <a:pt x="92" y="329"/>
                </a:cubicBezTo>
                <a:cubicBezTo>
                  <a:pt x="88" y="314"/>
                  <a:pt x="90" y="288"/>
                  <a:pt x="125" y="275"/>
                </a:cubicBezTo>
                <a:cubicBezTo>
                  <a:pt x="136" y="271"/>
                  <a:pt x="149" y="270"/>
                  <a:pt x="160" y="272"/>
                </a:cubicBezTo>
                <a:cubicBezTo>
                  <a:pt x="159" y="271"/>
                  <a:pt x="158" y="270"/>
                  <a:pt x="156" y="270"/>
                </a:cubicBezTo>
                <a:cubicBezTo>
                  <a:pt x="152" y="268"/>
                  <a:pt x="149" y="267"/>
                  <a:pt x="148" y="267"/>
                </a:cubicBezTo>
                <a:cubicBezTo>
                  <a:pt x="146" y="267"/>
                  <a:pt x="144" y="266"/>
                  <a:pt x="141" y="266"/>
                </a:cubicBezTo>
                <a:cubicBezTo>
                  <a:pt x="139" y="265"/>
                  <a:pt x="136" y="265"/>
                  <a:pt x="133" y="266"/>
                </a:cubicBezTo>
                <a:cubicBezTo>
                  <a:pt x="128" y="266"/>
                  <a:pt x="122" y="269"/>
                  <a:pt x="113" y="273"/>
                </a:cubicBezTo>
                <a:cubicBezTo>
                  <a:pt x="113" y="270"/>
                  <a:pt x="113" y="267"/>
                  <a:pt x="113" y="264"/>
                </a:cubicBezTo>
                <a:cubicBezTo>
                  <a:pt x="114" y="260"/>
                  <a:pt x="118" y="258"/>
                  <a:pt x="124" y="257"/>
                </a:cubicBezTo>
                <a:cubicBezTo>
                  <a:pt x="120" y="255"/>
                  <a:pt x="117" y="253"/>
                  <a:pt x="115" y="251"/>
                </a:cubicBezTo>
                <a:cubicBezTo>
                  <a:pt x="111" y="248"/>
                  <a:pt x="107" y="245"/>
                  <a:pt x="105" y="242"/>
                </a:cubicBezTo>
                <a:cubicBezTo>
                  <a:pt x="100" y="236"/>
                  <a:pt x="97" y="232"/>
                  <a:pt x="96" y="231"/>
                </a:cubicBezTo>
                <a:cubicBezTo>
                  <a:pt x="92" y="226"/>
                  <a:pt x="90" y="220"/>
                  <a:pt x="89" y="213"/>
                </a:cubicBezTo>
                <a:cubicBezTo>
                  <a:pt x="96" y="214"/>
                  <a:pt x="102" y="216"/>
                  <a:pt x="108" y="219"/>
                </a:cubicBezTo>
                <a:cubicBezTo>
                  <a:pt x="112" y="221"/>
                  <a:pt x="116" y="223"/>
                  <a:pt x="119" y="226"/>
                </a:cubicBezTo>
                <a:cubicBezTo>
                  <a:pt x="124" y="230"/>
                  <a:pt x="127" y="233"/>
                  <a:pt x="130" y="238"/>
                </a:cubicBezTo>
                <a:cubicBezTo>
                  <a:pt x="132" y="240"/>
                  <a:pt x="133" y="241"/>
                  <a:pt x="135" y="243"/>
                </a:cubicBezTo>
                <a:cubicBezTo>
                  <a:pt x="134" y="241"/>
                  <a:pt x="134" y="240"/>
                  <a:pt x="134" y="238"/>
                </a:cubicBezTo>
                <a:cubicBezTo>
                  <a:pt x="133" y="233"/>
                  <a:pt x="133" y="230"/>
                  <a:pt x="134" y="228"/>
                </a:cubicBezTo>
                <a:cubicBezTo>
                  <a:pt x="134" y="226"/>
                  <a:pt x="135" y="225"/>
                  <a:pt x="137" y="223"/>
                </a:cubicBezTo>
                <a:cubicBezTo>
                  <a:pt x="139" y="232"/>
                  <a:pt x="141" y="237"/>
                  <a:pt x="142" y="241"/>
                </a:cubicBezTo>
                <a:cubicBezTo>
                  <a:pt x="143" y="244"/>
                  <a:pt x="145" y="248"/>
                  <a:pt x="148" y="251"/>
                </a:cubicBezTo>
                <a:cubicBezTo>
                  <a:pt x="149" y="254"/>
                  <a:pt x="151" y="256"/>
                  <a:pt x="154" y="259"/>
                </a:cubicBezTo>
                <a:cubicBezTo>
                  <a:pt x="158" y="264"/>
                  <a:pt x="162" y="268"/>
                  <a:pt x="166" y="273"/>
                </a:cubicBezTo>
                <a:cubicBezTo>
                  <a:pt x="168" y="274"/>
                  <a:pt x="171" y="274"/>
                  <a:pt x="174" y="275"/>
                </a:cubicBezTo>
                <a:cubicBezTo>
                  <a:pt x="182" y="278"/>
                  <a:pt x="189" y="281"/>
                  <a:pt x="196" y="285"/>
                </a:cubicBezTo>
                <a:cubicBezTo>
                  <a:pt x="163" y="238"/>
                  <a:pt x="124" y="206"/>
                  <a:pt x="99" y="194"/>
                </a:cubicBezTo>
                <a:cubicBezTo>
                  <a:pt x="76" y="183"/>
                  <a:pt x="49" y="178"/>
                  <a:pt x="32" y="186"/>
                </a:cubicBezTo>
                <a:cubicBezTo>
                  <a:pt x="18" y="191"/>
                  <a:pt x="9" y="210"/>
                  <a:pt x="14" y="227"/>
                </a:cubicBezTo>
                <a:cubicBezTo>
                  <a:pt x="20" y="245"/>
                  <a:pt x="33" y="258"/>
                  <a:pt x="53" y="254"/>
                </a:cubicBezTo>
                <a:cubicBezTo>
                  <a:pt x="64" y="252"/>
                  <a:pt x="72" y="239"/>
                  <a:pt x="67" y="228"/>
                </a:cubicBezTo>
                <a:cubicBezTo>
                  <a:pt x="65" y="225"/>
                  <a:pt x="63" y="222"/>
                  <a:pt x="60" y="221"/>
                </a:cubicBezTo>
                <a:cubicBezTo>
                  <a:pt x="57" y="224"/>
                  <a:pt x="56" y="232"/>
                  <a:pt x="47" y="229"/>
                </a:cubicBezTo>
                <a:cubicBezTo>
                  <a:pt x="44" y="228"/>
                  <a:pt x="42" y="224"/>
                  <a:pt x="42" y="221"/>
                </a:cubicBezTo>
                <a:cubicBezTo>
                  <a:pt x="42" y="214"/>
                  <a:pt x="47" y="210"/>
                  <a:pt x="54" y="209"/>
                </a:cubicBezTo>
                <a:cubicBezTo>
                  <a:pt x="64" y="207"/>
                  <a:pt x="73" y="216"/>
                  <a:pt x="76" y="225"/>
                </a:cubicBezTo>
                <a:cubicBezTo>
                  <a:pt x="81" y="240"/>
                  <a:pt x="75" y="259"/>
                  <a:pt x="59" y="264"/>
                </a:cubicBezTo>
                <a:cubicBezTo>
                  <a:pt x="34" y="272"/>
                  <a:pt x="15" y="257"/>
                  <a:pt x="6" y="229"/>
                </a:cubicBezTo>
                <a:cubicBezTo>
                  <a:pt x="0" y="209"/>
                  <a:pt x="8" y="184"/>
                  <a:pt x="28" y="175"/>
                </a:cubicBezTo>
                <a:cubicBezTo>
                  <a:pt x="44" y="168"/>
                  <a:pt x="69" y="167"/>
                  <a:pt x="101" y="186"/>
                </a:cubicBezTo>
                <a:cubicBezTo>
                  <a:pt x="128" y="201"/>
                  <a:pt x="158" y="226"/>
                  <a:pt x="184" y="257"/>
                </a:cubicBezTo>
                <a:cubicBezTo>
                  <a:pt x="181" y="245"/>
                  <a:pt x="180" y="233"/>
                  <a:pt x="181" y="220"/>
                </a:cubicBezTo>
                <a:cubicBezTo>
                  <a:pt x="184" y="198"/>
                  <a:pt x="194" y="180"/>
                  <a:pt x="212" y="167"/>
                </a:cubicBezTo>
                <a:cubicBezTo>
                  <a:pt x="229" y="154"/>
                  <a:pt x="251" y="149"/>
                  <a:pt x="277" y="153"/>
                </a:cubicBezTo>
                <a:cubicBezTo>
                  <a:pt x="288" y="154"/>
                  <a:pt x="298" y="158"/>
                  <a:pt x="306" y="165"/>
                </a:cubicBezTo>
                <a:cubicBezTo>
                  <a:pt x="317" y="174"/>
                  <a:pt x="324" y="185"/>
                  <a:pt x="328" y="198"/>
                </a:cubicBezTo>
                <a:cubicBezTo>
                  <a:pt x="329" y="203"/>
                  <a:pt x="330" y="210"/>
                  <a:pt x="330" y="219"/>
                </a:cubicBezTo>
                <a:cubicBezTo>
                  <a:pt x="330" y="228"/>
                  <a:pt x="331" y="235"/>
                  <a:pt x="332" y="239"/>
                </a:cubicBezTo>
                <a:cubicBezTo>
                  <a:pt x="334" y="250"/>
                  <a:pt x="339" y="256"/>
                  <a:pt x="347" y="257"/>
                </a:cubicBezTo>
                <a:cubicBezTo>
                  <a:pt x="353" y="257"/>
                  <a:pt x="358" y="257"/>
                  <a:pt x="361" y="254"/>
                </a:cubicBezTo>
                <a:cubicBezTo>
                  <a:pt x="365" y="252"/>
                  <a:pt x="368" y="247"/>
                  <a:pt x="370" y="240"/>
                </a:cubicBezTo>
                <a:cubicBezTo>
                  <a:pt x="374" y="245"/>
                  <a:pt x="375" y="252"/>
                  <a:pt x="374" y="259"/>
                </a:cubicBezTo>
                <a:cubicBezTo>
                  <a:pt x="373" y="265"/>
                  <a:pt x="371" y="270"/>
                  <a:pt x="366" y="274"/>
                </a:cubicBezTo>
                <a:cubicBezTo>
                  <a:pt x="362" y="278"/>
                  <a:pt x="356" y="280"/>
                  <a:pt x="349" y="279"/>
                </a:cubicBezTo>
                <a:cubicBezTo>
                  <a:pt x="340" y="278"/>
                  <a:pt x="333" y="272"/>
                  <a:pt x="328" y="263"/>
                </a:cubicBezTo>
                <a:cubicBezTo>
                  <a:pt x="322" y="254"/>
                  <a:pt x="321" y="246"/>
                  <a:pt x="323" y="238"/>
                </a:cubicBezTo>
                <a:cubicBezTo>
                  <a:pt x="317" y="247"/>
                  <a:pt x="310" y="254"/>
                  <a:pt x="302" y="258"/>
                </a:cubicBezTo>
                <a:cubicBezTo>
                  <a:pt x="292" y="264"/>
                  <a:pt x="282" y="266"/>
                  <a:pt x="271" y="265"/>
                </a:cubicBezTo>
                <a:cubicBezTo>
                  <a:pt x="260" y="263"/>
                  <a:pt x="252" y="259"/>
                  <a:pt x="246" y="250"/>
                </a:cubicBezTo>
                <a:cubicBezTo>
                  <a:pt x="240" y="242"/>
                  <a:pt x="238" y="233"/>
                  <a:pt x="239" y="224"/>
                </a:cubicBezTo>
                <a:cubicBezTo>
                  <a:pt x="240" y="214"/>
                  <a:pt x="243" y="206"/>
                  <a:pt x="249" y="200"/>
                </a:cubicBezTo>
                <a:cubicBezTo>
                  <a:pt x="255" y="194"/>
                  <a:pt x="263" y="191"/>
                  <a:pt x="273" y="192"/>
                </a:cubicBezTo>
                <a:cubicBezTo>
                  <a:pt x="277" y="193"/>
                  <a:pt x="280" y="195"/>
                  <a:pt x="283" y="198"/>
                </a:cubicBezTo>
                <a:cubicBezTo>
                  <a:pt x="287" y="202"/>
                  <a:pt x="289" y="208"/>
                  <a:pt x="288" y="214"/>
                </a:cubicBezTo>
                <a:cubicBezTo>
                  <a:pt x="287" y="221"/>
                  <a:pt x="283" y="226"/>
                  <a:pt x="275" y="227"/>
                </a:cubicBezTo>
                <a:cubicBezTo>
                  <a:pt x="274" y="227"/>
                  <a:pt x="272" y="227"/>
                  <a:pt x="269" y="227"/>
                </a:cubicBezTo>
                <a:cubicBezTo>
                  <a:pt x="270" y="226"/>
                  <a:pt x="270" y="225"/>
                  <a:pt x="270" y="222"/>
                </a:cubicBezTo>
                <a:cubicBezTo>
                  <a:pt x="271" y="218"/>
                  <a:pt x="270" y="214"/>
                  <a:pt x="269" y="212"/>
                </a:cubicBezTo>
                <a:cubicBezTo>
                  <a:pt x="267" y="210"/>
                  <a:pt x="264" y="209"/>
                  <a:pt x="261" y="209"/>
                </a:cubicBezTo>
                <a:cubicBezTo>
                  <a:pt x="257" y="208"/>
                  <a:pt x="254" y="210"/>
                  <a:pt x="251" y="213"/>
                </a:cubicBezTo>
                <a:cubicBezTo>
                  <a:pt x="247" y="216"/>
                  <a:pt x="245" y="220"/>
                  <a:pt x="245" y="224"/>
                </a:cubicBezTo>
                <a:cubicBezTo>
                  <a:pt x="244" y="233"/>
                  <a:pt x="245" y="241"/>
                  <a:pt x="249" y="247"/>
                </a:cubicBezTo>
                <a:cubicBezTo>
                  <a:pt x="255" y="254"/>
                  <a:pt x="262" y="259"/>
                  <a:pt x="272" y="260"/>
                </a:cubicBezTo>
                <a:cubicBezTo>
                  <a:pt x="284" y="261"/>
                  <a:pt x="295" y="258"/>
                  <a:pt x="305" y="251"/>
                </a:cubicBezTo>
                <a:cubicBezTo>
                  <a:pt x="315" y="244"/>
                  <a:pt x="321" y="233"/>
                  <a:pt x="323" y="220"/>
                </a:cubicBezTo>
                <a:cubicBezTo>
                  <a:pt x="325" y="203"/>
                  <a:pt x="320" y="188"/>
                  <a:pt x="309" y="176"/>
                </a:cubicBezTo>
                <a:cubicBezTo>
                  <a:pt x="299" y="165"/>
                  <a:pt x="288" y="159"/>
                  <a:pt x="274" y="158"/>
                </a:cubicBezTo>
                <a:cubicBezTo>
                  <a:pt x="247" y="154"/>
                  <a:pt x="227" y="161"/>
                  <a:pt x="212" y="177"/>
                </a:cubicBezTo>
                <a:cubicBezTo>
                  <a:pt x="200" y="189"/>
                  <a:pt x="194" y="204"/>
                  <a:pt x="192" y="222"/>
                </a:cubicBezTo>
                <a:cubicBezTo>
                  <a:pt x="189" y="244"/>
                  <a:pt x="193" y="264"/>
                  <a:pt x="203" y="280"/>
                </a:cubicBezTo>
                <a:cubicBezTo>
                  <a:pt x="211" y="293"/>
                  <a:pt x="220" y="302"/>
                  <a:pt x="232" y="310"/>
                </a:cubicBezTo>
                <a:cubicBezTo>
                  <a:pt x="237" y="313"/>
                  <a:pt x="242" y="314"/>
                  <a:pt x="245" y="315"/>
                </a:cubicBezTo>
                <a:cubicBezTo>
                  <a:pt x="245" y="311"/>
                  <a:pt x="247" y="310"/>
                  <a:pt x="250" y="310"/>
                </a:cubicBezTo>
                <a:cubicBezTo>
                  <a:pt x="254" y="311"/>
                  <a:pt x="256" y="313"/>
                  <a:pt x="254" y="318"/>
                </a:cubicBezTo>
                <a:cubicBezTo>
                  <a:pt x="262" y="320"/>
                  <a:pt x="269" y="322"/>
                  <a:pt x="275" y="322"/>
                </a:cubicBezTo>
                <a:cubicBezTo>
                  <a:pt x="298" y="325"/>
                  <a:pt x="323" y="320"/>
                  <a:pt x="349" y="307"/>
                </a:cubicBezTo>
                <a:cubicBezTo>
                  <a:pt x="369" y="298"/>
                  <a:pt x="392" y="283"/>
                  <a:pt x="418" y="261"/>
                </a:cubicBezTo>
                <a:cubicBezTo>
                  <a:pt x="425" y="255"/>
                  <a:pt x="432" y="249"/>
                  <a:pt x="438" y="244"/>
                </a:cubicBezTo>
                <a:cubicBezTo>
                  <a:pt x="439" y="243"/>
                  <a:pt x="439" y="243"/>
                  <a:pt x="439" y="242"/>
                </a:cubicBezTo>
                <a:cubicBezTo>
                  <a:pt x="430" y="245"/>
                  <a:pt x="420" y="247"/>
                  <a:pt x="410" y="247"/>
                </a:cubicBezTo>
                <a:cubicBezTo>
                  <a:pt x="386" y="247"/>
                  <a:pt x="364" y="237"/>
                  <a:pt x="347" y="221"/>
                </a:cubicBezTo>
                <a:cubicBezTo>
                  <a:pt x="319" y="196"/>
                  <a:pt x="318" y="155"/>
                  <a:pt x="347" y="130"/>
                </a:cubicBezTo>
                <a:cubicBezTo>
                  <a:pt x="370" y="110"/>
                  <a:pt x="404" y="113"/>
                  <a:pt x="423" y="135"/>
                </a:cubicBezTo>
                <a:cubicBezTo>
                  <a:pt x="434" y="149"/>
                  <a:pt x="439" y="170"/>
                  <a:pt x="425" y="182"/>
                </a:cubicBezTo>
                <a:cubicBezTo>
                  <a:pt x="421" y="185"/>
                  <a:pt x="417" y="186"/>
                  <a:pt x="413" y="185"/>
                </a:cubicBezTo>
                <a:cubicBezTo>
                  <a:pt x="411" y="185"/>
                  <a:pt x="410" y="184"/>
                  <a:pt x="408" y="182"/>
                </a:cubicBezTo>
                <a:cubicBezTo>
                  <a:pt x="409" y="181"/>
                  <a:pt x="410" y="180"/>
                  <a:pt x="411" y="178"/>
                </a:cubicBezTo>
                <a:cubicBezTo>
                  <a:pt x="412" y="169"/>
                  <a:pt x="408" y="160"/>
                  <a:pt x="402" y="155"/>
                </a:cubicBezTo>
                <a:cubicBezTo>
                  <a:pt x="395" y="149"/>
                  <a:pt x="387" y="149"/>
                  <a:pt x="378" y="156"/>
                </a:cubicBezTo>
                <a:cubicBezTo>
                  <a:pt x="367" y="165"/>
                  <a:pt x="366" y="179"/>
                  <a:pt x="375" y="191"/>
                </a:cubicBezTo>
                <a:cubicBezTo>
                  <a:pt x="372" y="190"/>
                  <a:pt x="369" y="190"/>
                  <a:pt x="367" y="192"/>
                </a:cubicBezTo>
                <a:cubicBezTo>
                  <a:pt x="365" y="195"/>
                  <a:pt x="361" y="201"/>
                  <a:pt x="366" y="210"/>
                </a:cubicBezTo>
                <a:cubicBezTo>
                  <a:pt x="369" y="215"/>
                  <a:pt x="375" y="221"/>
                  <a:pt x="382" y="225"/>
                </a:cubicBezTo>
                <a:cubicBezTo>
                  <a:pt x="407" y="241"/>
                  <a:pt x="436" y="236"/>
                  <a:pt x="462" y="223"/>
                </a:cubicBezTo>
                <a:cubicBezTo>
                  <a:pt x="467" y="218"/>
                  <a:pt x="473" y="214"/>
                  <a:pt x="478" y="211"/>
                </a:cubicBezTo>
                <a:cubicBezTo>
                  <a:pt x="493" y="197"/>
                  <a:pt x="506" y="182"/>
                  <a:pt x="516" y="168"/>
                </a:cubicBezTo>
                <a:cubicBezTo>
                  <a:pt x="539" y="135"/>
                  <a:pt x="549" y="94"/>
                  <a:pt x="537" y="56"/>
                </a:cubicBezTo>
                <a:cubicBezTo>
                  <a:pt x="531" y="37"/>
                  <a:pt x="520" y="21"/>
                  <a:pt x="501" y="14"/>
                </a:cubicBezTo>
                <a:cubicBezTo>
                  <a:pt x="478" y="6"/>
                  <a:pt x="461" y="18"/>
                  <a:pt x="458" y="21"/>
                </a:cubicBezTo>
                <a:cubicBezTo>
                  <a:pt x="455" y="21"/>
                  <a:pt x="454" y="13"/>
                  <a:pt x="460" y="9"/>
                </a:cubicBezTo>
                <a:cubicBezTo>
                  <a:pt x="449" y="17"/>
                  <a:pt x="438" y="25"/>
                  <a:pt x="440" y="43"/>
                </a:cubicBezTo>
                <a:cubicBezTo>
                  <a:pt x="441" y="61"/>
                  <a:pt x="453" y="69"/>
                  <a:pt x="458" y="64"/>
                </a:cubicBezTo>
                <a:cubicBezTo>
                  <a:pt x="460" y="62"/>
                  <a:pt x="456" y="60"/>
                  <a:pt x="459" y="59"/>
                </a:cubicBezTo>
                <a:cubicBezTo>
                  <a:pt x="462" y="58"/>
                  <a:pt x="462" y="62"/>
                  <a:pt x="462" y="64"/>
                </a:cubicBezTo>
                <a:cubicBezTo>
                  <a:pt x="462" y="68"/>
                  <a:pt x="446" y="78"/>
                  <a:pt x="436" y="52"/>
                </a:cubicBezTo>
                <a:cubicBezTo>
                  <a:pt x="438" y="61"/>
                  <a:pt x="442" y="72"/>
                  <a:pt x="448" y="79"/>
                </a:cubicBezTo>
                <a:cubicBezTo>
                  <a:pt x="454" y="86"/>
                  <a:pt x="464" y="90"/>
                  <a:pt x="473" y="87"/>
                </a:cubicBezTo>
                <a:cubicBezTo>
                  <a:pt x="481" y="85"/>
                  <a:pt x="486" y="76"/>
                  <a:pt x="482" y="69"/>
                </a:cubicBezTo>
                <a:cubicBezTo>
                  <a:pt x="481" y="67"/>
                  <a:pt x="480" y="65"/>
                  <a:pt x="478" y="63"/>
                </a:cubicBezTo>
                <a:cubicBezTo>
                  <a:pt x="475" y="60"/>
                  <a:pt x="472" y="63"/>
                  <a:pt x="472" y="64"/>
                </a:cubicBezTo>
                <a:cubicBezTo>
                  <a:pt x="472" y="66"/>
                  <a:pt x="467" y="68"/>
                  <a:pt x="467" y="64"/>
                </a:cubicBezTo>
                <a:cubicBezTo>
                  <a:pt x="466" y="59"/>
                  <a:pt x="473" y="57"/>
                  <a:pt x="477" y="58"/>
                </a:cubicBezTo>
                <a:cubicBezTo>
                  <a:pt x="476" y="55"/>
                  <a:pt x="478" y="41"/>
                  <a:pt x="492" y="43"/>
                </a:cubicBezTo>
                <a:cubicBezTo>
                  <a:pt x="491" y="37"/>
                  <a:pt x="498" y="34"/>
                  <a:pt x="503" y="33"/>
                </a:cubicBezTo>
                <a:cubicBezTo>
                  <a:pt x="509" y="31"/>
                  <a:pt x="520" y="37"/>
                  <a:pt x="518" y="43"/>
                </a:cubicBezTo>
                <a:cubicBezTo>
                  <a:pt x="522" y="44"/>
                  <a:pt x="522" y="55"/>
                  <a:pt x="517" y="54"/>
                </a:cubicBezTo>
                <a:cubicBezTo>
                  <a:pt x="517" y="49"/>
                  <a:pt x="515" y="46"/>
                  <a:pt x="511" y="48"/>
                </a:cubicBezTo>
                <a:cubicBezTo>
                  <a:pt x="509" y="48"/>
                  <a:pt x="508" y="51"/>
                  <a:pt x="508" y="53"/>
                </a:cubicBezTo>
                <a:cubicBezTo>
                  <a:pt x="511" y="70"/>
                  <a:pt x="501" y="88"/>
                  <a:pt x="485" y="95"/>
                </a:cubicBezTo>
                <a:cubicBezTo>
                  <a:pt x="461" y="105"/>
                  <a:pt x="441" y="92"/>
                  <a:pt x="433" y="74"/>
                </a:cubicBezTo>
                <a:cubicBezTo>
                  <a:pt x="421" y="48"/>
                  <a:pt x="430" y="13"/>
                  <a:pt x="460" y="4"/>
                </a:cubicBezTo>
                <a:cubicBezTo>
                  <a:pt x="470" y="1"/>
                  <a:pt x="479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6" y="0"/>
                  <a:pt x="524" y="5"/>
                  <a:pt x="540" y="16"/>
                </a:cubicBezTo>
                <a:cubicBezTo>
                  <a:pt x="554" y="24"/>
                  <a:pt x="565" y="34"/>
                  <a:pt x="571" y="46"/>
                </a:cubicBezTo>
                <a:cubicBezTo>
                  <a:pt x="575" y="54"/>
                  <a:pt x="580" y="66"/>
                  <a:pt x="585" y="84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 rot="10800000">
            <a:off x="8288139" y="3454758"/>
            <a:ext cx="459622" cy="378347"/>
          </a:xfrm>
          <a:custGeom>
            <a:avLst/>
            <a:gdLst>
              <a:gd name="T0" fmla="*/ 278 w 600"/>
              <a:gd name="T1" fmla="*/ 301 h 493"/>
              <a:gd name="T2" fmla="*/ 313 w 600"/>
              <a:gd name="T3" fmla="*/ 267 h 493"/>
              <a:gd name="T4" fmla="*/ 600 w 600"/>
              <a:gd name="T5" fmla="*/ 108 h 493"/>
              <a:gd name="T6" fmla="*/ 559 w 600"/>
              <a:gd name="T7" fmla="*/ 152 h 493"/>
              <a:gd name="T8" fmla="*/ 506 w 600"/>
              <a:gd name="T9" fmla="*/ 5 h 493"/>
              <a:gd name="T10" fmla="*/ 494 w 600"/>
              <a:gd name="T11" fmla="*/ 208 h 493"/>
              <a:gd name="T12" fmla="*/ 443 w 600"/>
              <a:gd name="T13" fmla="*/ 252 h 493"/>
              <a:gd name="T14" fmla="*/ 467 w 600"/>
              <a:gd name="T15" fmla="*/ 410 h 493"/>
              <a:gd name="T16" fmla="*/ 480 w 600"/>
              <a:gd name="T17" fmla="*/ 361 h 493"/>
              <a:gd name="T18" fmla="*/ 555 w 600"/>
              <a:gd name="T19" fmla="*/ 452 h 493"/>
              <a:gd name="T20" fmla="*/ 416 w 600"/>
              <a:gd name="T21" fmla="*/ 270 h 493"/>
              <a:gd name="T22" fmla="*/ 252 w 600"/>
              <a:gd name="T23" fmla="*/ 324 h 493"/>
              <a:gd name="T24" fmla="*/ 244 w 600"/>
              <a:gd name="T25" fmla="*/ 323 h 493"/>
              <a:gd name="T26" fmla="*/ 174 w 600"/>
              <a:gd name="T27" fmla="*/ 314 h 493"/>
              <a:gd name="T28" fmla="*/ 183 w 600"/>
              <a:gd name="T29" fmla="*/ 295 h 493"/>
              <a:gd name="T30" fmla="*/ 110 w 600"/>
              <a:gd name="T31" fmla="*/ 344 h 493"/>
              <a:gd name="T32" fmla="*/ 125 w 600"/>
              <a:gd name="T33" fmla="*/ 275 h 493"/>
              <a:gd name="T34" fmla="*/ 141 w 600"/>
              <a:gd name="T35" fmla="*/ 266 h 493"/>
              <a:gd name="T36" fmla="*/ 124 w 600"/>
              <a:gd name="T37" fmla="*/ 257 h 493"/>
              <a:gd name="T38" fmla="*/ 89 w 600"/>
              <a:gd name="T39" fmla="*/ 213 h 493"/>
              <a:gd name="T40" fmla="*/ 135 w 600"/>
              <a:gd name="T41" fmla="*/ 243 h 493"/>
              <a:gd name="T42" fmla="*/ 142 w 600"/>
              <a:gd name="T43" fmla="*/ 241 h 493"/>
              <a:gd name="T44" fmla="*/ 174 w 600"/>
              <a:gd name="T45" fmla="*/ 275 h 493"/>
              <a:gd name="T46" fmla="*/ 14 w 600"/>
              <a:gd name="T47" fmla="*/ 227 h 493"/>
              <a:gd name="T48" fmla="*/ 47 w 600"/>
              <a:gd name="T49" fmla="*/ 229 h 493"/>
              <a:gd name="T50" fmla="*/ 59 w 600"/>
              <a:gd name="T51" fmla="*/ 264 h 493"/>
              <a:gd name="T52" fmla="*/ 184 w 600"/>
              <a:gd name="T53" fmla="*/ 257 h 493"/>
              <a:gd name="T54" fmla="*/ 306 w 600"/>
              <a:gd name="T55" fmla="*/ 165 h 493"/>
              <a:gd name="T56" fmla="*/ 347 w 600"/>
              <a:gd name="T57" fmla="*/ 257 h 493"/>
              <a:gd name="T58" fmla="*/ 366 w 600"/>
              <a:gd name="T59" fmla="*/ 274 h 493"/>
              <a:gd name="T60" fmla="*/ 302 w 600"/>
              <a:gd name="T61" fmla="*/ 258 h 493"/>
              <a:gd name="T62" fmla="*/ 249 w 600"/>
              <a:gd name="T63" fmla="*/ 200 h 493"/>
              <a:gd name="T64" fmla="*/ 275 w 600"/>
              <a:gd name="T65" fmla="*/ 227 h 493"/>
              <a:gd name="T66" fmla="*/ 261 w 600"/>
              <a:gd name="T67" fmla="*/ 209 h 493"/>
              <a:gd name="T68" fmla="*/ 272 w 600"/>
              <a:gd name="T69" fmla="*/ 260 h 493"/>
              <a:gd name="T70" fmla="*/ 274 w 600"/>
              <a:gd name="T71" fmla="*/ 158 h 493"/>
              <a:gd name="T72" fmla="*/ 232 w 600"/>
              <a:gd name="T73" fmla="*/ 310 h 493"/>
              <a:gd name="T74" fmla="*/ 275 w 600"/>
              <a:gd name="T75" fmla="*/ 322 h 493"/>
              <a:gd name="T76" fmla="*/ 439 w 600"/>
              <a:gd name="T77" fmla="*/ 242 h 493"/>
              <a:gd name="T78" fmla="*/ 423 w 600"/>
              <a:gd name="T79" fmla="*/ 135 h 493"/>
              <a:gd name="T80" fmla="*/ 411 w 600"/>
              <a:gd name="T81" fmla="*/ 178 h 493"/>
              <a:gd name="T82" fmla="*/ 367 w 600"/>
              <a:gd name="T83" fmla="*/ 192 h 493"/>
              <a:gd name="T84" fmla="*/ 478 w 600"/>
              <a:gd name="T85" fmla="*/ 211 h 493"/>
              <a:gd name="T86" fmla="*/ 458 w 600"/>
              <a:gd name="T87" fmla="*/ 21 h 493"/>
              <a:gd name="T88" fmla="*/ 459 w 600"/>
              <a:gd name="T89" fmla="*/ 59 h 493"/>
              <a:gd name="T90" fmla="*/ 473 w 600"/>
              <a:gd name="T91" fmla="*/ 87 h 493"/>
              <a:gd name="T92" fmla="*/ 467 w 600"/>
              <a:gd name="T93" fmla="*/ 64 h 493"/>
              <a:gd name="T94" fmla="*/ 518 w 600"/>
              <a:gd name="T95" fmla="*/ 43 h 493"/>
              <a:gd name="T96" fmla="*/ 485 w 600"/>
              <a:gd name="T97" fmla="*/ 95 h 493"/>
              <a:gd name="T98" fmla="*/ 487 w 600"/>
              <a:gd name="T9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493">
                <a:moveTo>
                  <a:pt x="302" y="265"/>
                </a:moveTo>
                <a:cubicBezTo>
                  <a:pt x="297" y="269"/>
                  <a:pt x="292" y="271"/>
                  <a:pt x="290" y="274"/>
                </a:cubicBezTo>
                <a:cubicBezTo>
                  <a:pt x="287" y="276"/>
                  <a:pt x="284" y="281"/>
                  <a:pt x="283" y="288"/>
                </a:cubicBezTo>
                <a:cubicBezTo>
                  <a:pt x="281" y="294"/>
                  <a:pt x="279" y="299"/>
                  <a:pt x="278" y="301"/>
                </a:cubicBezTo>
                <a:cubicBezTo>
                  <a:pt x="280" y="301"/>
                  <a:pt x="282" y="300"/>
                  <a:pt x="283" y="300"/>
                </a:cubicBezTo>
                <a:cubicBezTo>
                  <a:pt x="291" y="299"/>
                  <a:pt x="298" y="297"/>
                  <a:pt x="302" y="294"/>
                </a:cubicBezTo>
                <a:cubicBezTo>
                  <a:pt x="309" y="289"/>
                  <a:pt x="312" y="282"/>
                  <a:pt x="313" y="275"/>
                </a:cubicBezTo>
                <a:cubicBezTo>
                  <a:pt x="314" y="272"/>
                  <a:pt x="314" y="269"/>
                  <a:pt x="313" y="267"/>
                </a:cubicBezTo>
                <a:cubicBezTo>
                  <a:pt x="313" y="264"/>
                  <a:pt x="312" y="261"/>
                  <a:pt x="312" y="258"/>
                </a:cubicBezTo>
                <a:cubicBezTo>
                  <a:pt x="311" y="260"/>
                  <a:pt x="307" y="262"/>
                  <a:pt x="302" y="265"/>
                </a:cubicBezTo>
                <a:close/>
                <a:moveTo>
                  <a:pt x="585" y="84"/>
                </a:moveTo>
                <a:cubicBezTo>
                  <a:pt x="589" y="94"/>
                  <a:pt x="594" y="102"/>
                  <a:pt x="600" y="108"/>
                </a:cubicBezTo>
                <a:cubicBezTo>
                  <a:pt x="598" y="111"/>
                  <a:pt x="595" y="113"/>
                  <a:pt x="592" y="113"/>
                </a:cubicBezTo>
                <a:cubicBezTo>
                  <a:pt x="588" y="113"/>
                  <a:pt x="584" y="110"/>
                  <a:pt x="581" y="106"/>
                </a:cubicBezTo>
                <a:cubicBezTo>
                  <a:pt x="581" y="110"/>
                  <a:pt x="582" y="114"/>
                  <a:pt x="582" y="118"/>
                </a:cubicBezTo>
                <a:cubicBezTo>
                  <a:pt x="582" y="136"/>
                  <a:pt x="574" y="147"/>
                  <a:pt x="559" y="152"/>
                </a:cubicBezTo>
                <a:cubicBezTo>
                  <a:pt x="565" y="132"/>
                  <a:pt x="569" y="122"/>
                  <a:pt x="569" y="120"/>
                </a:cubicBezTo>
                <a:cubicBezTo>
                  <a:pt x="570" y="113"/>
                  <a:pt x="571" y="104"/>
                  <a:pt x="571" y="92"/>
                </a:cubicBezTo>
                <a:cubicBezTo>
                  <a:pt x="571" y="61"/>
                  <a:pt x="561" y="38"/>
                  <a:pt x="543" y="22"/>
                </a:cubicBezTo>
                <a:cubicBezTo>
                  <a:pt x="532" y="13"/>
                  <a:pt x="520" y="8"/>
                  <a:pt x="506" y="5"/>
                </a:cubicBezTo>
                <a:cubicBezTo>
                  <a:pt x="516" y="10"/>
                  <a:pt x="525" y="18"/>
                  <a:pt x="532" y="30"/>
                </a:cubicBezTo>
                <a:cubicBezTo>
                  <a:pt x="535" y="29"/>
                  <a:pt x="543" y="37"/>
                  <a:pt x="549" y="51"/>
                </a:cubicBezTo>
                <a:cubicBezTo>
                  <a:pt x="564" y="91"/>
                  <a:pt x="551" y="134"/>
                  <a:pt x="527" y="169"/>
                </a:cubicBezTo>
                <a:cubicBezTo>
                  <a:pt x="518" y="182"/>
                  <a:pt x="506" y="196"/>
                  <a:pt x="494" y="208"/>
                </a:cubicBezTo>
                <a:cubicBezTo>
                  <a:pt x="486" y="215"/>
                  <a:pt x="479" y="222"/>
                  <a:pt x="471" y="228"/>
                </a:cubicBezTo>
                <a:cubicBezTo>
                  <a:pt x="465" y="232"/>
                  <a:pt x="460" y="236"/>
                  <a:pt x="454" y="240"/>
                </a:cubicBezTo>
                <a:cubicBezTo>
                  <a:pt x="454" y="240"/>
                  <a:pt x="454" y="240"/>
                  <a:pt x="454" y="240"/>
                </a:cubicBezTo>
                <a:cubicBezTo>
                  <a:pt x="450" y="244"/>
                  <a:pt x="447" y="248"/>
                  <a:pt x="443" y="252"/>
                </a:cubicBezTo>
                <a:cubicBezTo>
                  <a:pt x="412" y="293"/>
                  <a:pt x="388" y="349"/>
                  <a:pt x="417" y="397"/>
                </a:cubicBezTo>
                <a:cubicBezTo>
                  <a:pt x="423" y="408"/>
                  <a:pt x="432" y="417"/>
                  <a:pt x="439" y="421"/>
                </a:cubicBezTo>
                <a:cubicBezTo>
                  <a:pt x="452" y="428"/>
                  <a:pt x="461" y="424"/>
                  <a:pt x="464" y="420"/>
                </a:cubicBezTo>
                <a:cubicBezTo>
                  <a:pt x="467" y="417"/>
                  <a:pt x="468" y="413"/>
                  <a:pt x="467" y="410"/>
                </a:cubicBezTo>
                <a:cubicBezTo>
                  <a:pt x="485" y="422"/>
                  <a:pt x="504" y="422"/>
                  <a:pt x="518" y="406"/>
                </a:cubicBezTo>
                <a:cubicBezTo>
                  <a:pt x="528" y="394"/>
                  <a:pt x="528" y="381"/>
                  <a:pt x="521" y="371"/>
                </a:cubicBezTo>
                <a:cubicBezTo>
                  <a:pt x="513" y="361"/>
                  <a:pt x="500" y="355"/>
                  <a:pt x="488" y="358"/>
                </a:cubicBezTo>
                <a:cubicBezTo>
                  <a:pt x="485" y="358"/>
                  <a:pt x="482" y="359"/>
                  <a:pt x="480" y="361"/>
                </a:cubicBezTo>
                <a:cubicBezTo>
                  <a:pt x="478" y="359"/>
                  <a:pt x="477" y="356"/>
                  <a:pt x="476" y="354"/>
                </a:cubicBezTo>
                <a:cubicBezTo>
                  <a:pt x="475" y="348"/>
                  <a:pt x="478" y="342"/>
                  <a:pt x="482" y="337"/>
                </a:cubicBezTo>
                <a:cubicBezTo>
                  <a:pt x="500" y="316"/>
                  <a:pt x="531" y="325"/>
                  <a:pt x="550" y="341"/>
                </a:cubicBezTo>
                <a:cubicBezTo>
                  <a:pt x="582" y="369"/>
                  <a:pt x="584" y="420"/>
                  <a:pt x="555" y="452"/>
                </a:cubicBezTo>
                <a:cubicBezTo>
                  <a:pt x="516" y="493"/>
                  <a:pt x="457" y="489"/>
                  <a:pt x="422" y="449"/>
                </a:cubicBezTo>
                <a:cubicBezTo>
                  <a:pt x="399" y="423"/>
                  <a:pt x="386" y="390"/>
                  <a:pt x="387" y="355"/>
                </a:cubicBezTo>
                <a:cubicBezTo>
                  <a:pt x="388" y="331"/>
                  <a:pt x="395" y="306"/>
                  <a:pt x="406" y="285"/>
                </a:cubicBezTo>
                <a:cubicBezTo>
                  <a:pt x="409" y="279"/>
                  <a:pt x="412" y="275"/>
                  <a:pt x="416" y="270"/>
                </a:cubicBezTo>
                <a:cubicBezTo>
                  <a:pt x="384" y="295"/>
                  <a:pt x="356" y="312"/>
                  <a:pt x="332" y="321"/>
                </a:cubicBezTo>
                <a:cubicBezTo>
                  <a:pt x="312" y="329"/>
                  <a:pt x="294" y="332"/>
                  <a:pt x="276" y="330"/>
                </a:cubicBezTo>
                <a:cubicBezTo>
                  <a:pt x="273" y="329"/>
                  <a:pt x="269" y="328"/>
                  <a:pt x="264" y="327"/>
                </a:cubicBezTo>
                <a:cubicBezTo>
                  <a:pt x="260" y="326"/>
                  <a:pt x="256" y="325"/>
                  <a:pt x="252" y="324"/>
                </a:cubicBezTo>
                <a:cubicBezTo>
                  <a:pt x="252" y="326"/>
                  <a:pt x="252" y="327"/>
                  <a:pt x="251" y="329"/>
                </a:cubicBezTo>
                <a:cubicBezTo>
                  <a:pt x="251" y="330"/>
                  <a:pt x="249" y="330"/>
                  <a:pt x="246" y="329"/>
                </a:cubicBezTo>
                <a:cubicBezTo>
                  <a:pt x="244" y="328"/>
                  <a:pt x="243" y="327"/>
                  <a:pt x="243" y="326"/>
                </a:cubicBezTo>
                <a:cubicBezTo>
                  <a:pt x="243" y="324"/>
                  <a:pt x="244" y="323"/>
                  <a:pt x="244" y="323"/>
                </a:cubicBezTo>
                <a:cubicBezTo>
                  <a:pt x="230" y="320"/>
                  <a:pt x="230" y="320"/>
                  <a:pt x="230" y="320"/>
                </a:cubicBezTo>
                <a:cubicBezTo>
                  <a:pt x="216" y="318"/>
                  <a:pt x="204" y="318"/>
                  <a:pt x="194" y="320"/>
                </a:cubicBezTo>
                <a:cubicBezTo>
                  <a:pt x="184" y="322"/>
                  <a:pt x="176" y="325"/>
                  <a:pt x="171" y="330"/>
                </a:cubicBezTo>
                <a:cubicBezTo>
                  <a:pt x="171" y="322"/>
                  <a:pt x="172" y="317"/>
                  <a:pt x="174" y="314"/>
                </a:cubicBezTo>
                <a:cubicBezTo>
                  <a:pt x="177" y="308"/>
                  <a:pt x="182" y="304"/>
                  <a:pt x="188" y="302"/>
                </a:cubicBezTo>
                <a:cubicBezTo>
                  <a:pt x="192" y="301"/>
                  <a:pt x="196" y="300"/>
                  <a:pt x="201" y="301"/>
                </a:cubicBezTo>
                <a:cubicBezTo>
                  <a:pt x="202" y="301"/>
                  <a:pt x="202" y="301"/>
                  <a:pt x="203" y="301"/>
                </a:cubicBezTo>
                <a:cubicBezTo>
                  <a:pt x="197" y="298"/>
                  <a:pt x="191" y="295"/>
                  <a:pt x="183" y="295"/>
                </a:cubicBezTo>
                <a:cubicBezTo>
                  <a:pt x="181" y="292"/>
                  <a:pt x="184" y="287"/>
                  <a:pt x="188" y="289"/>
                </a:cubicBezTo>
                <a:cubicBezTo>
                  <a:pt x="169" y="280"/>
                  <a:pt x="126" y="271"/>
                  <a:pt x="106" y="309"/>
                </a:cubicBezTo>
                <a:cubicBezTo>
                  <a:pt x="103" y="309"/>
                  <a:pt x="101" y="304"/>
                  <a:pt x="102" y="301"/>
                </a:cubicBezTo>
                <a:cubicBezTo>
                  <a:pt x="92" y="309"/>
                  <a:pt x="95" y="340"/>
                  <a:pt x="110" y="344"/>
                </a:cubicBezTo>
                <a:cubicBezTo>
                  <a:pt x="112" y="339"/>
                  <a:pt x="116" y="341"/>
                  <a:pt x="117" y="344"/>
                </a:cubicBezTo>
                <a:cubicBezTo>
                  <a:pt x="119" y="348"/>
                  <a:pt x="116" y="350"/>
                  <a:pt x="113" y="351"/>
                </a:cubicBezTo>
                <a:cubicBezTo>
                  <a:pt x="108" y="352"/>
                  <a:pt x="95" y="344"/>
                  <a:pt x="92" y="329"/>
                </a:cubicBezTo>
                <a:cubicBezTo>
                  <a:pt x="88" y="314"/>
                  <a:pt x="90" y="288"/>
                  <a:pt x="125" y="275"/>
                </a:cubicBezTo>
                <a:cubicBezTo>
                  <a:pt x="136" y="271"/>
                  <a:pt x="149" y="270"/>
                  <a:pt x="160" y="272"/>
                </a:cubicBezTo>
                <a:cubicBezTo>
                  <a:pt x="159" y="271"/>
                  <a:pt x="158" y="270"/>
                  <a:pt x="156" y="270"/>
                </a:cubicBezTo>
                <a:cubicBezTo>
                  <a:pt x="152" y="268"/>
                  <a:pt x="149" y="267"/>
                  <a:pt x="148" y="267"/>
                </a:cubicBezTo>
                <a:cubicBezTo>
                  <a:pt x="146" y="267"/>
                  <a:pt x="144" y="266"/>
                  <a:pt x="141" y="266"/>
                </a:cubicBezTo>
                <a:cubicBezTo>
                  <a:pt x="139" y="265"/>
                  <a:pt x="136" y="265"/>
                  <a:pt x="133" y="266"/>
                </a:cubicBezTo>
                <a:cubicBezTo>
                  <a:pt x="128" y="266"/>
                  <a:pt x="122" y="269"/>
                  <a:pt x="113" y="273"/>
                </a:cubicBezTo>
                <a:cubicBezTo>
                  <a:pt x="113" y="270"/>
                  <a:pt x="113" y="267"/>
                  <a:pt x="113" y="264"/>
                </a:cubicBezTo>
                <a:cubicBezTo>
                  <a:pt x="114" y="260"/>
                  <a:pt x="118" y="258"/>
                  <a:pt x="124" y="257"/>
                </a:cubicBezTo>
                <a:cubicBezTo>
                  <a:pt x="120" y="255"/>
                  <a:pt x="117" y="253"/>
                  <a:pt x="115" y="251"/>
                </a:cubicBezTo>
                <a:cubicBezTo>
                  <a:pt x="111" y="248"/>
                  <a:pt x="107" y="245"/>
                  <a:pt x="105" y="242"/>
                </a:cubicBezTo>
                <a:cubicBezTo>
                  <a:pt x="100" y="236"/>
                  <a:pt x="97" y="232"/>
                  <a:pt x="96" y="231"/>
                </a:cubicBezTo>
                <a:cubicBezTo>
                  <a:pt x="92" y="226"/>
                  <a:pt x="90" y="220"/>
                  <a:pt x="89" y="213"/>
                </a:cubicBezTo>
                <a:cubicBezTo>
                  <a:pt x="96" y="214"/>
                  <a:pt x="102" y="216"/>
                  <a:pt x="108" y="219"/>
                </a:cubicBezTo>
                <a:cubicBezTo>
                  <a:pt x="112" y="221"/>
                  <a:pt x="116" y="223"/>
                  <a:pt x="119" y="226"/>
                </a:cubicBezTo>
                <a:cubicBezTo>
                  <a:pt x="124" y="230"/>
                  <a:pt x="127" y="233"/>
                  <a:pt x="130" y="238"/>
                </a:cubicBezTo>
                <a:cubicBezTo>
                  <a:pt x="132" y="240"/>
                  <a:pt x="133" y="241"/>
                  <a:pt x="135" y="243"/>
                </a:cubicBezTo>
                <a:cubicBezTo>
                  <a:pt x="134" y="241"/>
                  <a:pt x="134" y="240"/>
                  <a:pt x="134" y="238"/>
                </a:cubicBezTo>
                <a:cubicBezTo>
                  <a:pt x="133" y="233"/>
                  <a:pt x="133" y="230"/>
                  <a:pt x="134" y="228"/>
                </a:cubicBezTo>
                <a:cubicBezTo>
                  <a:pt x="134" y="226"/>
                  <a:pt x="135" y="225"/>
                  <a:pt x="137" y="223"/>
                </a:cubicBezTo>
                <a:cubicBezTo>
                  <a:pt x="139" y="232"/>
                  <a:pt x="141" y="237"/>
                  <a:pt x="142" y="241"/>
                </a:cubicBezTo>
                <a:cubicBezTo>
                  <a:pt x="143" y="244"/>
                  <a:pt x="145" y="248"/>
                  <a:pt x="148" y="251"/>
                </a:cubicBezTo>
                <a:cubicBezTo>
                  <a:pt x="149" y="254"/>
                  <a:pt x="151" y="256"/>
                  <a:pt x="154" y="259"/>
                </a:cubicBezTo>
                <a:cubicBezTo>
                  <a:pt x="158" y="264"/>
                  <a:pt x="162" y="268"/>
                  <a:pt x="166" y="273"/>
                </a:cubicBezTo>
                <a:cubicBezTo>
                  <a:pt x="168" y="274"/>
                  <a:pt x="171" y="274"/>
                  <a:pt x="174" y="275"/>
                </a:cubicBezTo>
                <a:cubicBezTo>
                  <a:pt x="182" y="278"/>
                  <a:pt x="189" y="281"/>
                  <a:pt x="196" y="285"/>
                </a:cubicBezTo>
                <a:cubicBezTo>
                  <a:pt x="163" y="238"/>
                  <a:pt x="124" y="206"/>
                  <a:pt x="99" y="194"/>
                </a:cubicBezTo>
                <a:cubicBezTo>
                  <a:pt x="76" y="183"/>
                  <a:pt x="49" y="178"/>
                  <a:pt x="32" y="186"/>
                </a:cubicBezTo>
                <a:cubicBezTo>
                  <a:pt x="18" y="191"/>
                  <a:pt x="9" y="210"/>
                  <a:pt x="14" y="227"/>
                </a:cubicBezTo>
                <a:cubicBezTo>
                  <a:pt x="20" y="245"/>
                  <a:pt x="33" y="258"/>
                  <a:pt x="53" y="254"/>
                </a:cubicBezTo>
                <a:cubicBezTo>
                  <a:pt x="64" y="252"/>
                  <a:pt x="72" y="239"/>
                  <a:pt x="67" y="228"/>
                </a:cubicBezTo>
                <a:cubicBezTo>
                  <a:pt x="65" y="225"/>
                  <a:pt x="63" y="222"/>
                  <a:pt x="60" y="221"/>
                </a:cubicBezTo>
                <a:cubicBezTo>
                  <a:pt x="57" y="224"/>
                  <a:pt x="56" y="232"/>
                  <a:pt x="47" y="229"/>
                </a:cubicBezTo>
                <a:cubicBezTo>
                  <a:pt x="44" y="228"/>
                  <a:pt x="42" y="224"/>
                  <a:pt x="42" y="221"/>
                </a:cubicBezTo>
                <a:cubicBezTo>
                  <a:pt x="42" y="214"/>
                  <a:pt x="47" y="210"/>
                  <a:pt x="54" y="209"/>
                </a:cubicBezTo>
                <a:cubicBezTo>
                  <a:pt x="64" y="207"/>
                  <a:pt x="73" y="216"/>
                  <a:pt x="76" y="225"/>
                </a:cubicBezTo>
                <a:cubicBezTo>
                  <a:pt x="81" y="240"/>
                  <a:pt x="75" y="259"/>
                  <a:pt x="59" y="264"/>
                </a:cubicBezTo>
                <a:cubicBezTo>
                  <a:pt x="34" y="272"/>
                  <a:pt x="15" y="257"/>
                  <a:pt x="6" y="229"/>
                </a:cubicBezTo>
                <a:cubicBezTo>
                  <a:pt x="0" y="209"/>
                  <a:pt x="8" y="184"/>
                  <a:pt x="28" y="175"/>
                </a:cubicBezTo>
                <a:cubicBezTo>
                  <a:pt x="44" y="168"/>
                  <a:pt x="69" y="167"/>
                  <a:pt x="101" y="186"/>
                </a:cubicBezTo>
                <a:cubicBezTo>
                  <a:pt x="128" y="201"/>
                  <a:pt x="158" y="226"/>
                  <a:pt x="184" y="257"/>
                </a:cubicBezTo>
                <a:cubicBezTo>
                  <a:pt x="181" y="245"/>
                  <a:pt x="180" y="233"/>
                  <a:pt x="181" y="220"/>
                </a:cubicBezTo>
                <a:cubicBezTo>
                  <a:pt x="184" y="198"/>
                  <a:pt x="194" y="180"/>
                  <a:pt x="212" y="167"/>
                </a:cubicBezTo>
                <a:cubicBezTo>
                  <a:pt x="229" y="154"/>
                  <a:pt x="251" y="149"/>
                  <a:pt x="277" y="153"/>
                </a:cubicBezTo>
                <a:cubicBezTo>
                  <a:pt x="288" y="154"/>
                  <a:pt x="298" y="158"/>
                  <a:pt x="306" y="165"/>
                </a:cubicBezTo>
                <a:cubicBezTo>
                  <a:pt x="317" y="174"/>
                  <a:pt x="324" y="185"/>
                  <a:pt x="328" y="198"/>
                </a:cubicBezTo>
                <a:cubicBezTo>
                  <a:pt x="329" y="203"/>
                  <a:pt x="330" y="210"/>
                  <a:pt x="330" y="219"/>
                </a:cubicBezTo>
                <a:cubicBezTo>
                  <a:pt x="330" y="228"/>
                  <a:pt x="331" y="235"/>
                  <a:pt x="332" y="239"/>
                </a:cubicBezTo>
                <a:cubicBezTo>
                  <a:pt x="334" y="250"/>
                  <a:pt x="339" y="256"/>
                  <a:pt x="347" y="257"/>
                </a:cubicBezTo>
                <a:cubicBezTo>
                  <a:pt x="353" y="257"/>
                  <a:pt x="358" y="257"/>
                  <a:pt x="361" y="254"/>
                </a:cubicBezTo>
                <a:cubicBezTo>
                  <a:pt x="365" y="252"/>
                  <a:pt x="368" y="247"/>
                  <a:pt x="370" y="240"/>
                </a:cubicBezTo>
                <a:cubicBezTo>
                  <a:pt x="374" y="245"/>
                  <a:pt x="375" y="252"/>
                  <a:pt x="374" y="259"/>
                </a:cubicBezTo>
                <a:cubicBezTo>
                  <a:pt x="373" y="265"/>
                  <a:pt x="371" y="270"/>
                  <a:pt x="366" y="274"/>
                </a:cubicBezTo>
                <a:cubicBezTo>
                  <a:pt x="362" y="278"/>
                  <a:pt x="356" y="280"/>
                  <a:pt x="349" y="279"/>
                </a:cubicBezTo>
                <a:cubicBezTo>
                  <a:pt x="340" y="278"/>
                  <a:pt x="333" y="272"/>
                  <a:pt x="328" y="263"/>
                </a:cubicBezTo>
                <a:cubicBezTo>
                  <a:pt x="322" y="254"/>
                  <a:pt x="321" y="246"/>
                  <a:pt x="323" y="238"/>
                </a:cubicBezTo>
                <a:cubicBezTo>
                  <a:pt x="317" y="247"/>
                  <a:pt x="310" y="254"/>
                  <a:pt x="302" y="258"/>
                </a:cubicBezTo>
                <a:cubicBezTo>
                  <a:pt x="292" y="264"/>
                  <a:pt x="282" y="266"/>
                  <a:pt x="271" y="265"/>
                </a:cubicBezTo>
                <a:cubicBezTo>
                  <a:pt x="260" y="263"/>
                  <a:pt x="252" y="259"/>
                  <a:pt x="246" y="250"/>
                </a:cubicBezTo>
                <a:cubicBezTo>
                  <a:pt x="240" y="242"/>
                  <a:pt x="238" y="233"/>
                  <a:pt x="239" y="224"/>
                </a:cubicBezTo>
                <a:cubicBezTo>
                  <a:pt x="240" y="214"/>
                  <a:pt x="243" y="206"/>
                  <a:pt x="249" y="200"/>
                </a:cubicBezTo>
                <a:cubicBezTo>
                  <a:pt x="255" y="194"/>
                  <a:pt x="263" y="191"/>
                  <a:pt x="273" y="192"/>
                </a:cubicBezTo>
                <a:cubicBezTo>
                  <a:pt x="277" y="193"/>
                  <a:pt x="280" y="195"/>
                  <a:pt x="283" y="198"/>
                </a:cubicBezTo>
                <a:cubicBezTo>
                  <a:pt x="287" y="202"/>
                  <a:pt x="289" y="208"/>
                  <a:pt x="288" y="214"/>
                </a:cubicBezTo>
                <a:cubicBezTo>
                  <a:pt x="287" y="221"/>
                  <a:pt x="283" y="226"/>
                  <a:pt x="275" y="227"/>
                </a:cubicBezTo>
                <a:cubicBezTo>
                  <a:pt x="274" y="227"/>
                  <a:pt x="272" y="227"/>
                  <a:pt x="269" y="227"/>
                </a:cubicBezTo>
                <a:cubicBezTo>
                  <a:pt x="270" y="226"/>
                  <a:pt x="270" y="225"/>
                  <a:pt x="270" y="222"/>
                </a:cubicBezTo>
                <a:cubicBezTo>
                  <a:pt x="271" y="218"/>
                  <a:pt x="270" y="214"/>
                  <a:pt x="269" y="212"/>
                </a:cubicBezTo>
                <a:cubicBezTo>
                  <a:pt x="267" y="210"/>
                  <a:pt x="264" y="209"/>
                  <a:pt x="261" y="209"/>
                </a:cubicBezTo>
                <a:cubicBezTo>
                  <a:pt x="257" y="208"/>
                  <a:pt x="254" y="210"/>
                  <a:pt x="251" y="213"/>
                </a:cubicBezTo>
                <a:cubicBezTo>
                  <a:pt x="247" y="216"/>
                  <a:pt x="245" y="220"/>
                  <a:pt x="245" y="224"/>
                </a:cubicBezTo>
                <a:cubicBezTo>
                  <a:pt x="244" y="233"/>
                  <a:pt x="245" y="241"/>
                  <a:pt x="249" y="247"/>
                </a:cubicBezTo>
                <a:cubicBezTo>
                  <a:pt x="255" y="254"/>
                  <a:pt x="262" y="259"/>
                  <a:pt x="272" y="260"/>
                </a:cubicBezTo>
                <a:cubicBezTo>
                  <a:pt x="284" y="261"/>
                  <a:pt x="295" y="258"/>
                  <a:pt x="305" y="251"/>
                </a:cubicBezTo>
                <a:cubicBezTo>
                  <a:pt x="315" y="244"/>
                  <a:pt x="321" y="233"/>
                  <a:pt x="323" y="220"/>
                </a:cubicBezTo>
                <a:cubicBezTo>
                  <a:pt x="325" y="203"/>
                  <a:pt x="320" y="188"/>
                  <a:pt x="309" y="176"/>
                </a:cubicBezTo>
                <a:cubicBezTo>
                  <a:pt x="299" y="165"/>
                  <a:pt x="288" y="159"/>
                  <a:pt x="274" y="158"/>
                </a:cubicBezTo>
                <a:cubicBezTo>
                  <a:pt x="247" y="154"/>
                  <a:pt x="227" y="161"/>
                  <a:pt x="212" y="177"/>
                </a:cubicBezTo>
                <a:cubicBezTo>
                  <a:pt x="200" y="189"/>
                  <a:pt x="194" y="204"/>
                  <a:pt x="192" y="222"/>
                </a:cubicBezTo>
                <a:cubicBezTo>
                  <a:pt x="189" y="244"/>
                  <a:pt x="193" y="264"/>
                  <a:pt x="203" y="280"/>
                </a:cubicBezTo>
                <a:cubicBezTo>
                  <a:pt x="211" y="293"/>
                  <a:pt x="220" y="302"/>
                  <a:pt x="232" y="310"/>
                </a:cubicBezTo>
                <a:cubicBezTo>
                  <a:pt x="237" y="313"/>
                  <a:pt x="242" y="314"/>
                  <a:pt x="245" y="315"/>
                </a:cubicBezTo>
                <a:cubicBezTo>
                  <a:pt x="245" y="311"/>
                  <a:pt x="247" y="310"/>
                  <a:pt x="250" y="310"/>
                </a:cubicBezTo>
                <a:cubicBezTo>
                  <a:pt x="254" y="311"/>
                  <a:pt x="256" y="313"/>
                  <a:pt x="254" y="318"/>
                </a:cubicBezTo>
                <a:cubicBezTo>
                  <a:pt x="262" y="320"/>
                  <a:pt x="269" y="322"/>
                  <a:pt x="275" y="322"/>
                </a:cubicBezTo>
                <a:cubicBezTo>
                  <a:pt x="298" y="325"/>
                  <a:pt x="323" y="320"/>
                  <a:pt x="349" y="307"/>
                </a:cubicBezTo>
                <a:cubicBezTo>
                  <a:pt x="369" y="298"/>
                  <a:pt x="392" y="283"/>
                  <a:pt x="418" y="261"/>
                </a:cubicBezTo>
                <a:cubicBezTo>
                  <a:pt x="425" y="255"/>
                  <a:pt x="432" y="249"/>
                  <a:pt x="438" y="244"/>
                </a:cubicBezTo>
                <a:cubicBezTo>
                  <a:pt x="439" y="243"/>
                  <a:pt x="439" y="243"/>
                  <a:pt x="439" y="242"/>
                </a:cubicBezTo>
                <a:cubicBezTo>
                  <a:pt x="430" y="245"/>
                  <a:pt x="420" y="247"/>
                  <a:pt x="410" y="247"/>
                </a:cubicBezTo>
                <a:cubicBezTo>
                  <a:pt x="386" y="247"/>
                  <a:pt x="364" y="237"/>
                  <a:pt x="347" y="221"/>
                </a:cubicBezTo>
                <a:cubicBezTo>
                  <a:pt x="319" y="196"/>
                  <a:pt x="318" y="155"/>
                  <a:pt x="347" y="130"/>
                </a:cubicBezTo>
                <a:cubicBezTo>
                  <a:pt x="370" y="110"/>
                  <a:pt x="404" y="113"/>
                  <a:pt x="423" y="135"/>
                </a:cubicBezTo>
                <a:cubicBezTo>
                  <a:pt x="434" y="149"/>
                  <a:pt x="439" y="170"/>
                  <a:pt x="425" y="182"/>
                </a:cubicBezTo>
                <a:cubicBezTo>
                  <a:pt x="421" y="185"/>
                  <a:pt x="417" y="186"/>
                  <a:pt x="413" y="185"/>
                </a:cubicBezTo>
                <a:cubicBezTo>
                  <a:pt x="411" y="185"/>
                  <a:pt x="410" y="184"/>
                  <a:pt x="408" y="182"/>
                </a:cubicBezTo>
                <a:cubicBezTo>
                  <a:pt x="409" y="181"/>
                  <a:pt x="410" y="180"/>
                  <a:pt x="411" y="178"/>
                </a:cubicBezTo>
                <a:cubicBezTo>
                  <a:pt x="412" y="169"/>
                  <a:pt x="408" y="160"/>
                  <a:pt x="402" y="155"/>
                </a:cubicBezTo>
                <a:cubicBezTo>
                  <a:pt x="395" y="149"/>
                  <a:pt x="387" y="149"/>
                  <a:pt x="378" y="156"/>
                </a:cubicBezTo>
                <a:cubicBezTo>
                  <a:pt x="367" y="165"/>
                  <a:pt x="366" y="179"/>
                  <a:pt x="375" y="191"/>
                </a:cubicBezTo>
                <a:cubicBezTo>
                  <a:pt x="372" y="190"/>
                  <a:pt x="369" y="190"/>
                  <a:pt x="367" y="192"/>
                </a:cubicBezTo>
                <a:cubicBezTo>
                  <a:pt x="365" y="195"/>
                  <a:pt x="361" y="201"/>
                  <a:pt x="366" y="210"/>
                </a:cubicBezTo>
                <a:cubicBezTo>
                  <a:pt x="369" y="215"/>
                  <a:pt x="375" y="221"/>
                  <a:pt x="382" y="225"/>
                </a:cubicBezTo>
                <a:cubicBezTo>
                  <a:pt x="407" y="241"/>
                  <a:pt x="436" y="236"/>
                  <a:pt x="462" y="223"/>
                </a:cubicBezTo>
                <a:cubicBezTo>
                  <a:pt x="467" y="218"/>
                  <a:pt x="473" y="214"/>
                  <a:pt x="478" y="211"/>
                </a:cubicBezTo>
                <a:cubicBezTo>
                  <a:pt x="493" y="197"/>
                  <a:pt x="506" y="182"/>
                  <a:pt x="516" y="168"/>
                </a:cubicBezTo>
                <a:cubicBezTo>
                  <a:pt x="539" y="135"/>
                  <a:pt x="549" y="94"/>
                  <a:pt x="537" y="56"/>
                </a:cubicBezTo>
                <a:cubicBezTo>
                  <a:pt x="531" y="37"/>
                  <a:pt x="520" y="21"/>
                  <a:pt x="501" y="14"/>
                </a:cubicBezTo>
                <a:cubicBezTo>
                  <a:pt x="478" y="6"/>
                  <a:pt x="461" y="18"/>
                  <a:pt x="458" y="21"/>
                </a:cubicBezTo>
                <a:cubicBezTo>
                  <a:pt x="455" y="21"/>
                  <a:pt x="454" y="13"/>
                  <a:pt x="460" y="9"/>
                </a:cubicBezTo>
                <a:cubicBezTo>
                  <a:pt x="449" y="17"/>
                  <a:pt x="438" y="25"/>
                  <a:pt x="440" y="43"/>
                </a:cubicBezTo>
                <a:cubicBezTo>
                  <a:pt x="441" y="61"/>
                  <a:pt x="453" y="69"/>
                  <a:pt x="458" y="64"/>
                </a:cubicBezTo>
                <a:cubicBezTo>
                  <a:pt x="460" y="62"/>
                  <a:pt x="456" y="60"/>
                  <a:pt x="459" y="59"/>
                </a:cubicBezTo>
                <a:cubicBezTo>
                  <a:pt x="462" y="58"/>
                  <a:pt x="462" y="62"/>
                  <a:pt x="462" y="64"/>
                </a:cubicBezTo>
                <a:cubicBezTo>
                  <a:pt x="462" y="68"/>
                  <a:pt x="446" y="78"/>
                  <a:pt x="436" y="52"/>
                </a:cubicBezTo>
                <a:cubicBezTo>
                  <a:pt x="438" y="61"/>
                  <a:pt x="442" y="72"/>
                  <a:pt x="448" y="79"/>
                </a:cubicBezTo>
                <a:cubicBezTo>
                  <a:pt x="454" y="86"/>
                  <a:pt x="464" y="90"/>
                  <a:pt x="473" y="87"/>
                </a:cubicBezTo>
                <a:cubicBezTo>
                  <a:pt x="481" y="85"/>
                  <a:pt x="486" y="76"/>
                  <a:pt x="482" y="69"/>
                </a:cubicBezTo>
                <a:cubicBezTo>
                  <a:pt x="481" y="67"/>
                  <a:pt x="480" y="65"/>
                  <a:pt x="478" y="63"/>
                </a:cubicBezTo>
                <a:cubicBezTo>
                  <a:pt x="475" y="60"/>
                  <a:pt x="472" y="63"/>
                  <a:pt x="472" y="64"/>
                </a:cubicBezTo>
                <a:cubicBezTo>
                  <a:pt x="472" y="66"/>
                  <a:pt x="467" y="68"/>
                  <a:pt x="467" y="64"/>
                </a:cubicBezTo>
                <a:cubicBezTo>
                  <a:pt x="466" y="59"/>
                  <a:pt x="473" y="57"/>
                  <a:pt x="477" y="58"/>
                </a:cubicBezTo>
                <a:cubicBezTo>
                  <a:pt x="476" y="55"/>
                  <a:pt x="478" y="41"/>
                  <a:pt x="492" y="43"/>
                </a:cubicBezTo>
                <a:cubicBezTo>
                  <a:pt x="491" y="37"/>
                  <a:pt x="498" y="34"/>
                  <a:pt x="503" y="33"/>
                </a:cubicBezTo>
                <a:cubicBezTo>
                  <a:pt x="509" y="31"/>
                  <a:pt x="520" y="37"/>
                  <a:pt x="518" y="43"/>
                </a:cubicBezTo>
                <a:cubicBezTo>
                  <a:pt x="522" y="44"/>
                  <a:pt x="522" y="55"/>
                  <a:pt x="517" y="54"/>
                </a:cubicBezTo>
                <a:cubicBezTo>
                  <a:pt x="517" y="49"/>
                  <a:pt x="515" y="46"/>
                  <a:pt x="511" y="48"/>
                </a:cubicBezTo>
                <a:cubicBezTo>
                  <a:pt x="509" y="48"/>
                  <a:pt x="508" y="51"/>
                  <a:pt x="508" y="53"/>
                </a:cubicBezTo>
                <a:cubicBezTo>
                  <a:pt x="511" y="70"/>
                  <a:pt x="501" y="88"/>
                  <a:pt x="485" y="95"/>
                </a:cubicBezTo>
                <a:cubicBezTo>
                  <a:pt x="461" y="105"/>
                  <a:pt x="441" y="92"/>
                  <a:pt x="433" y="74"/>
                </a:cubicBezTo>
                <a:cubicBezTo>
                  <a:pt x="421" y="48"/>
                  <a:pt x="430" y="13"/>
                  <a:pt x="460" y="4"/>
                </a:cubicBezTo>
                <a:cubicBezTo>
                  <a:pt x="470" y="1"/>
                  <a:pt x="479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6" y="0"/>
                  <a:pt x="524" y="5"/>
                  <a:pt x="540" y="16"/>
                </a:cubicBezTo>
                <a:cubicBezTo>
                  <a:pt x="554" y="24"/>
                  <a:pt x="565" y="34"/>
                  <a:pt x="571" y="46"/>
                </a:cubicBezTo>
                <a:cubicBezTo>
                  <a:pt x="575" y="54"/>
                  <a:pt x="580" y="66"/>
                  <a:pt x="585" y="84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10428"/>
          <p:cNvSpPr>
            <a:spLocks noEditPoints="1"/>
          </p:cNvSpPr>
          <p:nvPr/>
        </p:nvSpPr>
        <p:spPr bwMode="auto">
          <a:xfrm>
            <a:off x="5778302" y="1771896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壹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4" name="Freeform 10428"/>
          <p:cNvSpPr>
            <a:spLocks noEditPoints="1"/>
          </p:cNvSpPr>
          <p:nvPr/>
        </p:nvSpPr>
        <p:spPr bwMode="auto">
          <a:xfrm>
            <a:off x="5778302" y="3015588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贰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5" name="Freeform 10428"/>
          <p:cNvSpPr>
            <a:spLocks noEditPoints="1"/>
          </p:cNvSpPr>
          <p:nvPr/>
        </p:nvSpPr>
        <p:spPr bwMode="auto">
          <a:xfrm>
            <a:off x="5778302" y="4259280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叁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9" name="文本框 799"/>
          <p:cNvSpPr txBox="1"/>
          <p:nvPr/>
        </p:nvSpPr>
        <p:spPr>
          <a:xfrm>
            <a:off x="6698146" y="1837092"/>
            <a:ext cx="2236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rgbClr val="3D5070"/>
                </a:solidFill>
                <a:latin typeface="+mj-ea"/>
                <a:ea typeface="+mj-ea"/>
              </a:rPr>
              <a:t>基本思想</a:t>
            </a:r>
            <a:endParaRPr lang="zh-CN" altLang="en-US" sz="40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  <p:sp>
        <p:nvSpPr>
          <p:cNvPr id="110" name="文本框 799"/>
          <p:cNvSpPr txBox="1"/>
          <p:nvPr/>
        </p:nvSpPr>
        <p:spPr>
          <a:xfrm>
            <a:off x="6698146" y="3024584"/>
            <a:ext cx="2236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rgbClr val="3D5070"/>
                </a:solidFill>
                <a:latin typeface="+mj-ea"/>
                <a:ea typeface="+mj-ea"/>
              </a:rPr>
              <a:t>基本流程</a:t>
            </a:r>
            <a:endParaRPr lang="zh-CN" altLang="en-US" sz="40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  <p:sp>
        <p:nvSpPr>
          <p:cNvPr id="111" name="文本框 799"/>
          <p:cNvSpPr txBox="1"/>
          <p:nvPr/>
        </p:nvSpPr>
        <p:spPr>
          <a:xfrm>
            <a:off x="6676078" y="4192496"/>
            <a:ext cx="326243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3D5070"/>
                </a:solidFill>
                <a:latin typeface="+mj-ea"/>
              </a:rPr>
              <a:t>虚拟网络映射</a:t>
            </a:r>
          </a:p>
        </p:txBody>
      </p:sp>
    </p:spTree>
    <p:extLst>
      <p:ext uri="{BB962C8B-B14F-4D97-AF65-F5344CB8AC3E}">
        <p14:creationId xmlns:p14="http://schemas.microsoft.com/office/powerpoint/2010/main" val="37840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壹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0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克隆选择算法</a:t>
            </a:r>
            <a:endParaRPr lang="zh-CN" altLang="en-US" dirty="0"/>
          </a:p>
        </p:txBody>
      </p:sp>
      <p:sp>
        <p:nvSpPr>
          <p:cNvPr id="27" name="Freeform 173"/>
          <p:cNvSpPr>
            <a:spLocks noEditPoints="1"/>
          </p:cNvSpPr>
          <p:nvPr/>
        </p:nvSpPr>
        <p:spPr bwMode="auto">
          <a:xfrm rot="5400000">
            <a:off x="8981976" y="5026305"/>
            <a:ext cx="1525008" cy="605824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3"/>
          <p:cNvSpPr>
            <a:spLocks noEditPoints="1"/>
          </p:cNvSpPr>
          <p:nvPr/>
        </p:nvSpPr>
        <p:spPr bwMode="auto">
          <a:xfrm rot="5400000">
            <a:off x="9745500" y="5026305"/>
            <a:ext cx="1525007" cy="605824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73"/>
          <p:cNvSpPr>
            <a:spLocks noEditPoints="1"/>
          </p:cNvSpPr>
          <p:nvPr/>
        </p:nvSpPr>
        <p:spPr bwMode="auto">
          <a:xfrm rot="5400000">
            <a:off x="8218451" y="5026304"/>
            <a:ext cx="1525008" cy="605824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6" b="396"/>
          <a:stretch/>
        </p:blipFill>
        <p:spPr>
          <a:xfrm>
            <a:off x="1070204" y="3492751"/>
            <a:ext cx="6686612" cy="2632267"/>
          </a:xfrm>
          <a:prstGeom prst="rect">
            <a:avLst/>
          </a:prstGeom>
          <a:ln w="50800">
            <a:solidFill>
              <a:srgbClr val="2C3C5E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309800" y="1100818"/>
            <a:ext cx="6883513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2C3C5E"/>
                </a:solidFill>
                <a:latin typeface="+mn-ea"/>
              </a:rPr>
              <a:t>该</a:t>
            </a:r>
            <a:r>
              <a:rPr lang="zh-CN" altLang="en-US" sz="2400" dirty="0" smtClean="0">
                <a:solidFill>
                  <a:srgbClr val="2C3C5E"/>
                </a:solidFill>
                <a:latin typeface="+mn-ea"/>
              </a:rPr>
              <a:t>算法本质上解决的是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多峰值函数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进行多峰值搜索和全局寻优的算法</a:t>
            </a:r>
            <a:r>
              <a:rPr lang="zh-CN" altLang="en-US" sz="2400" dirty="0" smtClean="0">
                <a:solidFill>
                  <a:srgbClr val="2C3C5E"/>
                </a:solidFill>
                <a:latin typeface="+mn-ea"/>
              </a:rPr>
              <a:t>。如果目标函数的</a:t>
            </a:r>
            <a:r>
              <a:rPr lang="zh-CN" altLang="zh-CN" sz="2400" kern="0" dirty="0" smtClean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局部最优</a:t>
            </a:r>
            <a:r>
              <a:rPr lang="zh-CN" altLang="zh-CN" sz="2400" kern="0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解数量</a:t>
            </a:r>
            <a:r>
              <a:rPr lang="zh-CN" altLang="zh-CN" sz="2400" kern="0" dirty="0" smtClean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lang="zh-CN" altLang="en-US" sz="2400" kern="0" dirty="0" smtClean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，如果需要找出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全局的最优解</a:t>
            </a:r>
            <a:r>
              <a:rPr lang="zh-CN" altLang="en-US" sz="2400" kern="0" dirty="0" smtClean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大量的局部最优解</a:t>
            </a:r>
            <a:r>
              <a:rPr lang="zh-CN" altLang="en-US" sz="2400" kern="0" dirty="0" smtClean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，克隆选择算法是一个很好的方法。</a:t>
            </a:r>
            <a:endParaRPr lang="zh-CN" altLang="zh-CN" sz="2400" dirty="0">
              <a:solidFill>
                <a:srgbClr val="2C3C5E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678040" y="1687133"/>
            <a:ext cx="513078" cy="523220"/>
            <a:chOff x="8589097" y="1704458"/>
            <a:chExt cx="513078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917444" y="1704458"/>
              <a:ext cx="18473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zh-CN" altLang="en-US" sz="2800" dirty="0">
                <a:solidFill>
                  <a:srgbClr val="2C3C5E"/>
                </a:solidFill>
                <a:latin typeface="+mn-ea"/>
              </a:endParaRPr>
            </a:p>
          </p:txBody>
        </p:sp>
        <p:sp>
          <p:nvSpPr>
            <p:cNvPr id="19" name="Freeform 10428"/>
            <p:cNvSpPr>
              <a:spLocks noEditPoints="1"/>
            </p:cNvSpPr>
            <p:nvPr/>
          </p:nvSpPr>
          <p:spPr bwMode="auto">
            <a:xfrm rot="10800000" flipV="1">
              <a:off x="8589097" y="1818818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78040" y="2343693"/>
            <a:ext cx="513078" cy="523220"/>
            <a:chOff x="8589097" y="2593586"/>
            <a:chExt cx="513078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917444" y="2593586"/>
              <a:ext cx="18473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zh-CN" altLang="en-US" sz="2800" dirty="0">
                <a:solidFill>
                  <a:srgbClr val="2C3C5E"/>
                </a:solidFill>
                <a:latin typeface="+mn-ea"/>
              </a:endParaRPr>
            </a:p>
          </p:txBody>
        </p:sp>
        <p:sp>
          <p:nvSpPr>
            <p:cNvPr id="20" name="Freeform 10428"/>
            <p:cNvSpPr>
              <a:spLocks noEditPoints="1"/>
            </p:cNvSpPr>
            <p:nvPr/>
          </p:nvSpPr>
          <p:spPr bwMode="auto">
            <a:xfrm rot="10800000" flipV="1">
              <a:off x="8589097" y="2707947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78040" y="3000253"/>
            <a:ext cx="513078" cy="523220"/>
            <a:chOff x="8589097" y="3241608"/>
            <a:chExt cx="513078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917444" y="3241608"/>
              <a:ext cx="18473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zh-CN" altLang="en-US" sz="2800" dirty="0">
                <a:solidFill>
                  <a:srgbClr val="2C3C5E"/>
                </a:solidFill>
                <a:latin typeface="+mn-ea"/>
              </a:endParaRPr>
            </a:p>
          </p:txBody>
        </p:sp>
        <p:sp>
          <p:nvSpPr>
            <p:cNvPr id="21" name="Freeform 10428"/>
            <p:cNvSpPr>
              <a:spLocks noEditPoints="1"/>
            </p:cNvSpPr>
            <p:nvPr/>
          </p:nvSpPr>
          <p:spPr bwMode="auto">
            <a:xfrm rot="10800000" flipV="1">
              <a:off x="8589097" y="3355969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78040" y="3656814"/>
            <a:ext cx="513078" cy="523220"/>
            <a:chOff x="8589097" y="3889630"/>
            <a:chExt cx="513078" cy="523220"/>
          </a:xfrm>
        </p:grpSpPr>
        <p:sp>
          <p:nvSpPr>
            <p:cNvPr id="15" name="文本框 14"/>
            <p:cNvSpPr txBox="1"/>
            <p:nvPr/>
          </p:nvSpPr>
          <p:spPr>
            <a:xfrm>
              <a:off x="8917444" y="3889630"/>
              <a:ext cx="18473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zh-CN" altLang="en-US" sz="2800" dirty="0">
                <a:solidFill>
                  <a:srgbClr val="2C3C5E"/>
                </a:solidFill>
                <a:latin typeface="+mn-ea"/>
              </a:endParaRPr>
            </a:p>
          </p:txBody>
        </p:sp>
        <p:sp>
          <p:nvSpPr>
            <p:cNvPr id="22" name="Freeform 10428"/>
            <p:cNvSpPr>
              <a:spLocks noEditPoints="1"/>
            </p:cNvSpPr>
            <p:nvPr/>
          </p:nvSpPr>
          <p:spPr bwMode="auto">
            <a:xfrm rot="10800000" flipV="1">
              <a:off x="8589097" y="4003991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6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贰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6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主体</a:t>
            </a:r>
            <a:r>
              <a:rPr lang="zh-CN" altLang="en-US" dirty="0" smtClean="0"/>
              <a:t>流程：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02714" y="1159819"/>
            <a:ext cx="1766103" cy="1738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生成固定数量</a:t>
            </a:r>
            <a:r>
              <a:rPr lang="en-US" altLang="zh-CN" sz="2000" dirty="0" smtClean="0">
                <a:solidFill>
                  <a:prstClr val="black"/>
                </a:solidFill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</a:rPr>
              <a:t>的随机解，随机解组成解空间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19720" y="1561086"/>
            <a:ext cx="1803041" cy="94413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判定是否满足终止条件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00865" y="1017372"/>
            <a:ext cx="3322748" cy="20267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对于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</a:t>
            </a:r>
            <a:r>
              <a:rPr lang="zh-CN" altLang="en-US" sz="2000" dirty="0" smtClean="0">
                <a:solidFill>
                  <a:prstClr val="black"/>
                </a:solidFill>
              </a:rPr>
              <a:t>中的每一个解进行克隆变异：一个解克隆出</a:t>
            </a:r>
            <a:r>
              <a:rPr lang="en-US" altLang="zh-CN" sz="2000" dirty="0" smtClean="0">
                <a:solidFill>
                  <a:prstClr val="black"/>
                </a:solidFill>
              </a:rPr>
              <a:t>t</a:t>
            </a:r>
            <a:r>
              <a:rPr lang="zh-CN" altLang="en-US" sz="2000" dirty="0" smtClean="0">
                <a:solidFill>
                  <a:prstClr val="black"/>
                </a:solidFill>
              </a:rPr>
              <a:t>个解，对这</a:t>
            </a:r>
            <a:r>
              <a:rPr lang="en-US" altLang="zh-CN" sz="2000" dirty="0" smtClean="0">
                <a:solidFill>
                  <a:prstClr val="black"/>
                </a:solidFill>
              </a:rPr>
              <a:t>t</a:t>
            </a:r>
            <a:r>
              <a:rPr lang="zh-CN" altLang="en-US" sz="2000" dirty="0" smtClean="0">
                <a:solidFill>
                  <a:prstClr val="black"/>
                </a:solidFill>
              </a:rPr>
              <a:t>个解进行变异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则一共生成</a:t>
            </a:r>
            <a:r>
              <a:rPr lang="en-US" altLang="zh-CN" sz="2000" dirty="0" smtClean="0">
                <a:solidFill>
                  <a:prstClr val="black"/>
                </a:solidFill>
              </a:rPr>
              <a:t>n*t</a:t>
            </a:r>
            <a:r>
              <a:rPr lang="zh-CN" altLang="en-US" sz="2000" dirty="0" smtClean="0">
                <a:solidFill>
                  <a:prstClr val="black"/>
                </a:solidFill>
              </a:rPr>
              <a:t>个变异解，变异解空间为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set_nt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01718" y="1066085"/>
            <a:ext cx="2890281" cy="19261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解空间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</a:t>
            </a:r>
            <a:r>
              <a:rPr lang="zh-CN" altLang="en-US" sz="2000" dirty="0" smtClean="0">
                <a:solidFill>
                  <a:prstClr val="black"/>
                </a:solidFill>
              </a:rPr>
              <a:t>与变异解空间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set_nt</a:t>
            </a:r>
            <a:r>
              <a:rPr lang="zh-CN" altLang="en-US" sz="2000" dirty="0" smtClean="0">
                <a:solidFill>
                  <a:prstClr val="black"/>
                </a:solidFill>
              </a:rPr>
              <a:t>结合，选取最优的</a:t>
            </a:r>
            <a:r>
              <a:rPr lang="en-US" altLang="zh-CN" sz="2000" dirty="0" smtClean="0">
                <a:solidFill>
                  <a:prstClr val="black"/>
                </a:solidFill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</a:rPr>
              <a:t>个解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zh-CN" altLang="en-US" sz="2000" dirty="0" smtClean="0">
                <a:solidFill>
                  <a:prstClr val="black"/>
                </a:solidFill>
              </a:rPr>
              <a:t>根据目标函数</a:t>
            </a:r>
            <a:r>
              <a:rPr lang="en-US" altLang="zh-CN" sz="2000" dirty="0" smtClean="0">
                <a:solidFill>
                  <a:prstClr val="black"/>
                </a:solidFill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</a:rPr>
              <a:t>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这</a:t>
            </a:r>
            <a:r>
              <a:rPr lang="en-US" altLang="zh-CN" sz="2000" dirty="0" smtClean="0">
                <a:solidFill>
                  <a:prstClr val="black"/>
                </a:solidFill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</a:rPr>
              <a:t>个解组成新的解空间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06230" y="3883857"/>
            <a:ext cx="2281258" cy="12913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生成固定数量</a:t>
            </a:r>
            <a:r>
              <a:rPr lang="en-US" altLang="zh-CN" sz="2000" dirty="0" smtClean="0">
                <a:solidFill>
                  <a:prstClr val="black"/>
                </a:solidFill>
              </a:rPr>
              <a:t>k(k</a:t>
            </a:r>
            <a:r>
              <a:rPr lang="zh-CN" altLang="en-US" sz="2000" dirty="0" smtClean="0">
                <a:solidFill>
                  <a:prstClr val="black"/>
                </a:solidFill>
              </a:rPr>
              <a:t>远小于</a:t>
            </a:r>
            <a:r>
              <a:rPr lang="en-US" altLang="zh-CN" sz="2000" dirty="0" smtClean="0">
                <a:solidFill>
                  <a:prstClr val="black"/>
                </a:solidFill>
              </a:rPr>
              <a:t>n)</a:t>
            </a:r>
            <a:r>
              <a:rPr lang="zh-CN" altLang="en-US" sz="2000" dirty="0" smtClean="0">
                <a:solidFill>
                  <a:prstClr val="black"/>
                </a:solidFill>
              </a:rPr>
              <a:t>的随机解，组成解空间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set_k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28068" y="3533463"/>
            <a:ext cx="2890281" cy="19920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解空间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</a:t>
            </a:r>
            <a:r>
              <a:rPr lang="zh-CN" altLang="en-US" sz="2000" dirty="0" smtClean="0">
                <a:solidFill>
                  <a:prstClr val="black"/>
                </a:solidFill>
              </a:rPr>
              <a:t>与变异解空间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set_k</a:t>
            </a:r>
            <a:r>
              <a:rPr lang="zh-CN" altLang="en-US" sz="2000" dirty="0" smtClean="0">
                <a:solidFill>
                  <a:prstClr val="black"/>
                </a:solidFill>
              </a:rPr>
              <a:t>结合，选取最优的</a:t>
            </a:r>
            <a:r>
              <a:rPr lang="en-US" altLang="zh-CN" sz="2000" dirty="0" smtClean="0">
                <a:solidFill>
                  <a:prstClr val="black"/>
                </a:solidFill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</a:rPr>
              <a:t>个解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zh-CN" altLang="en-US" sz="2000" dirty="0">
                <a:solidFill>
                  <a:prstClr val="black"/>
                </a:solidFill>
              </a:rPr>
              <a:t>根据目标函数</a:t>
            </a:r>
            <a:r>
              <a:rPr lang="en-US" altLang="zh-CN" sz="2000" dirty="0">
                <a:solidFill>
                  <a:prstClr val="black"/>
                </a:solidFill>
              </a:rPr>
              <a:t>) </a:t>
            </a:r>
            <a:r>
              <a:rPr lang="zh-CN" altLang="en-US" sz="2000" dirty="0" smtClean="0">
                <a:solidFill>
                  <a:prstClr val="black"/>
                </a:solidFill>
              </a:rPr>
              <a:t>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这</a:t>
            </a:r>
            <a:r>
              <a:rPr lang="en-US" altLang="zh-CN" sz="2000" dirty="0" smtClean="0">
                <a:solidFill>
                  <a:prstClr val="black"/>
                </a:solidFill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</a:rPr>
              <a:t>个解组成新的解空间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734874" y="391096"/>
            <a:ext cx="772732" cy="7494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终止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cxnSp>
        <p:nvCxnSpPr>
          <p:cNvPr id="5" name="直接箭头连接符 4"/>
          <p:cNvCxnSpPr>
            <a:stCxn id="3" idx="3"/>
            <a:endCxn id="11" idx="1"/>
          </p:cNvCxnSpPr>
          <p:nvPr/>
        </p:nvCxnSpPr>
        <p:spPr>
          <a:xfrm>
            <a:off x="2868817" y="2029143"/>
            <a:ext cx="350903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3"/>
            <a:endCxn id="12" idx="1"/>
          </p:cNvCxnSpPr>
          <p:nvPr/>
        </p:nvCxnSpPr>
        <p:spPr>
          <a:xfrm flipV="1">
            <a:off x="5022761" y="2030729"/>
            <a:ext cx="478104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2" idx="3"/>
            <a:endCxn id="13" idx="1"/>
          </p:cNvCxnSpPr>
          <p:nvPr/>
        </p:nvCxnSpPr>
        <p:spPr>
          <a:xfrm flipV="1">
            <a:off x="8823613" y="2029142"/>
            <a:ext cx="47810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14" idx="0"/>
          </p:cNvCxnSpPr>
          <p:nvPr/>
        </p:nvCxnSpPr>
        <p:spPr>
          <a:xfrm>
            <a:off x="10746859" y="2992198"/>
            <a:ext cx="0" cy="89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1"/>
            <a:endCxn id="15" idx="3"/>
          </p:cNvCxnSpPr>
          <p:nvPr/>
        </p:nvCxnSpPr>
        <p:spPr>
          <a:xfrm flipH="1">
            <a:off x="8518349" y="4529509"/>
            <a:ext cx="1087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1"/>
            <a:endCxn id="11" idx="2"/>
          </p:cNvCxnSpPr>
          <p:nvPr/>
        </p:nvCxnSpPr>
        <p:spPr>
          <a:xfrm rot="10800000">
            <a:off x="4121242" y="2505221"/>
            <a:ext cx="1506827" cy="2024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0"/>
          </p:cNvCxnSpPr>
          <p:nvPr/>
        </p:nvCxnSpPr>
        <p:spPr>
          <a:xfrm flipH="1" flipV="1">
            <a:off x="4121240" y="1140501"/>
            <a:ext cx="1" cy="42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87559" y="3883857"/>
            <a:ext cx="2281258" cy="17557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终止后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</a:t>
            </a:r>
            <a:r>
              <a:rPr lang="zh-CN" altLang="en-US" sz="2000" dirty="0" smtClean="0">
                <a:solidFill>
                  <a:prstClr val="black"/>
                </a:solidFill>
              </a:rPr>
              <a:t>中的解为大部分的局部最优解，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set_n</a:t>
            </a:r>
            <a:r>
              <a:rPr lang="zh-CN" altLang="en-US" sz="2000" dirty="0" smtClean="0">
                <a:solidFill>
                  <a:prstClr val="black"/>
                </a:solidFill>
              </a:rPr>
              <a:t>中的最优解即为全局最优解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4991" y="1654440"/>
            <a:ext cx="772732" cy="7494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开始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cxnSp>
        <p:nvCxnSpPr>
          <p:cNvPr id="49" name="直接箭头连接符 48"/>
          <p:cNvCxnSpPr>
            <a:stCxn id="34" idx="3"/>
            <a:endCxn id="3" idx="1"/>
          </p:cNvCxnSpPr>
          <p:nvPr/>
        </p:nvCxnSpPr>
        <p:spPr>
          <a:xfrm>
            <a:off x="867723" y="2029143"/>
            <a:ext cx="23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54064" y="17797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1240" y="1159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03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3" grpId="0" animBg="1"/>
      <p:bldP spid="34" grpId="0" animBg="1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60" hidden="1"/>
          <p:cNvSpPr>
            <a:spLocks/>
          </p:cNvSpPr>
          <p:nvPr/>
        </p:nvSpPr>
        <p:spPr bwMode="auto">
          <a:xfrm>
            <a:off x="2971580" y="1370404"/>
            <a:ext cx="6896320" cy="376103"/>
          </a:xfrm>
          <a:custGeom>
            <a:avLst/>
            <a:gdLst>
              <a:gd name="T0" fmla="*/ 435 w 449"/>
              <a:gd name="T1" fmla="*/ 68 h 79"/>
              <a:gd name="T2" fmla="*/ 442 w 449"/>
              <a:gd name="T3" fmla="*/ 65 h 79"/>
              <a:gd name="T4" fmla="*/ 416 w 449"/>
              <a:gd name="T5" fmla="*/ 64 h 79"/>
              <a:gd name="T6" fmla="*/ 431 w 449"/>
              <a:gd name="T7" fmla="*/ 59 h 79"/>
              <a:gd name="T8" fmla="*/ 419 w 449"/>
              <a:gd name="T9" fmla="*/ 57 h 79"/>
              <a:gd name="T10" fmla="*/ 431 w 449"/>
              <a:gd name="T11" fmla="*/ 51 h 79"/>
              <a:gd name="T12" fmla="*/ 427 w 449"/>
              <a:gd name="T13" fmla="*/ 50 h 79"/>
              <a:gd name="T14" fmla="*/ 443 w 449"/>
              <a:gd name="T15" fmla="*/ 47 h 79"/>
              <a:gd name="T16" fmla="*/ 432 w 449"/>
              <a:gd name="T17" fmla="*/ 43 h 79"/>
              <a:gd name="T18" fmla="*/ 415 w 449"/>
              <a:gd name="T19" fmla="*/ 42 h 79"/>
              <a:gd name="T20" fmla="*/ 421 w 449"/>
              <a:gd name="T21" fmla="*/ 38 h 79"/>
              <a:gd name="T22" fmla="*/ 425 w 449"/>
              <a:gd name="T23" fmla="*/ 35 h 79"/>
              <a:gd name="T24" fmla="*/ 422 w 449"/>
              <a:gd name="T25" fmla="*/ 33 h 79"/>
              <a:gd name="T26" fmla="*/ 426 w 449"/>
              <a:gd name="T27" fmla="*/ 29 h 79"/>
              <a:gd name="T28" fmla="*/ 414 w 449"/>
              <a:gd name="T29" fmla="*/ 25 h 79"/>
              <a:gd name="T30" fmla="*/ 418 w 449"/>
              <a:gd name="T31" fmla="*/ 21 h 79"/>
              <a:gd name="T32" fmla="*/ 427 w 449"/>
              <a:gd name="T33" fmla="*/ 17 h 79"/>
              <a:gd name="T34" fmla="*/ 432 w 449"/>
              <a:gd name="T35" fmla="*/ 14 h 79"/>
              <a:gd name="T36" fmla="*/ 420 w 449"/>
              <a:gd name="T37" fmla="*/ 10 h 79"/>
              <a:gd name="T38" fmla="*/ 381 w 449"/>
              <a:gd name="T39" fmla="*/ 6 h 79"/>
              <a:gd name="T40" fmla="*/ 216 w 449"/>
              <a:gd name="T41" fmla="*/ 2 h 79"/>
              <a:gd name="T42" fmla="*/ 62 w 449"/>
              <a:gd name="T43" fmla="*/ 0 h 79"/>
              <a:gd name="T44" fmla="*/ 5 w 449"/>
              <a:gd name="T45" fmla="*/ 4 h 79"/>
              <a:gd name="T46" fmla="*/ 3 w 449"/>
              <a:gd name="T47" fmla="*/ 7 h 79"/>
              <a:gd name="T48" fmla="*/ 3 w 449"/>
              <a:gd name="T49" fmla="*/ 9 h 79"/>
              <a:gd name="T50" fmla="*/ 2 w 449"/>
              <a:gd name="T51" fmla="*/ 13 h 79"/>
              <a:gd name="T52" fmla="*/ 3 w 449"/>
              <a:gd name="T53" fmla="*/ 16 h 79"/>
              <a:gd name="T54" fmla="*/ 3 w 449"/>
              <a:gd name="T55" fmla="*/ 18 h 79"/>
              <a:gd name="T56" fmla="*/ 5 w 449"/>
              <a:gd name="T57" fmla="*/ 20 h 79"/>
              <a:gd name="T58" fmla="*/ 2 w 449"/>
              <a:gd name="T59" fmla="*/ 25 h 79"/>
              <a:gd name="T60" fmla="*/ 6 w 449"/>
              <a:gd name="T61" fmla="*/ 30 h 79"/>
              <a:gd name="T62" fmla="*/ 10 w 449"/>
              <a:gd name="T63" fmla="*/ 36 h 79"/>
              <a:gd name="T64" fmla="*/ 4 w 449"/>
              <a:gd name="T65" fmla="*/ 38 h 79"/>
              <a:gd name="T66" fmla="*/ 9 w 449"/>
              <a:gd name="T67" fmla="*/ 41 h 79"/>
              <a:gd name="T68" fmla="*/ 8 w 449"/>
              <a:gd name="T69" fmla="*/ 44 h 79"/>
              <a:gd name="T70" fmla="*/ 4 w 449"/>
              <a:gd name="T71" fmla="*/ 47 h 79"/>
              <a:gd name="T72" fmla="*/ 9 w 449"/>
              <a:gd name="T73" fmla="*/ 53 h 79"/>
              <a:gd name="T74" fmla="*/ 5 w 449"/>
              <a:gd name="T75" fmla="*/ 55 h 79"/>
              <a:gd name="T76" fmla="*/ 10 w 449"/>
              <a:gd name="T77" fmla="*/ 59 h 79"/>
              <a:gd name="T78" fmla="*/ 3 w 449"/>
              <a:gd name="T79" fmla="*/ 62 h 79"/>
              <a:gd name="T80" fmla="*/ 66 w 449"/>
              <a:gd name="T81" fmla="*/ 73 h 79"/>
              <a:gd name="T82" fmla="*/ 132 w 449"/>
              <a:gd name="T83" fmla="*/ 75 h 79"/>
              <a:gd name="T84" fmla="*/ 196 w 449"/>
              <a:gd name="T85" fmla="*/ 75 h 79"/>
              <a:gd name="T86" fmla="*/ 247 w 449"/>
              <a:gd name="T87" fmla="*/ 76 h 79"/>
              <a:gd name="T88" fmla="*/ 248 w 449"/>
              <a:gd name="T89" fmla="*/ 76 h 79"/>
              <a:gd name="T90" fmla="*/ 256 w 449"/>
              <a:gd name="T91" fmla="*/ 75 h 79"/>
              <a:gd name="T92" fmla="*/ 285 w 449"/>
              <a:gd name="T93" fmla="*/ 76 h 79"/>
              <a:gd name="T94" fmla="*/ 331 w 449"/>
              <a:gd name="T95" fmla="*/ 77 h 79"/>
              <a:gd name="T96" fmla="*/ 444 w 449"/>
              <a:gd name="T97" fmla="*/ 6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49" h="79">
                <a:moveTo>
                  <a:pt x="435" y="69"/>
                </a:moveTo>
                <a:cubicBezTo>
                  <a:pt x="436" y="69"/>
                  <a:pt x="436" y="69"/>
                  <a:pt x="436" y="69"/>
                </a:cubicBezTo>
                <a:cubicBezTo>
                  <a:pt x="436" y="68"/>
                  <a:pt x="435" y="68"/>
                  <a:pt x="435" y="68"/>
                </a:cubicBezTo>
                <a:cubicBezTo>
                  <a:pt x="437" y="67"/>
                  <a:pt x="437" y="67"/>
                  <a:pt x="437" y="67"/>
                </a:cubicBezTo>
                <a:cubicBezTo>
                  <a:pt x="436" y="67"/>
                  <a:pt x="435" y="67"/>
                  <a:pt x="434" y="67"/>
                </a:cubicBezTo>
                <a:cubicBezTo>
                  <a:pt x="437" y="66"/>
                  <a:pt x="439" y="66"/>
                  <a:pt x="442" y="65"/>
                </a:cubicBezTo>
                <a:cubicBezTo>
                  <a:pt x="439" y="64"/>
                  <a:pt x="439" y="64"/>
                  <a:pt x="439" y="64"/>
                </a:cubicBezTo>
                <a:cubicBezTo>
                  <a:pt x="442" y="63"/>
                  <a:pt x="446" y="64"/>
                  <a:pt x="449" y="63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15" y="63"/>
                  <a:pt x="415" y="63"/>
                  <a:pt x="415" y="63"/>
                </a:cubicBezTo>
                <a:cubicBezTo>
                  <a:pt x="422" y="62"/>
                  <a:pt x="429" y="62"/>
                  <a:pt x="436" y="60"/>
                </a:cubicBezTo>
                <a:cubicBezTo>
                  <a:pt x="434" y="60"/>
                  <a:pt x="429" y="61"/>
                  <a:pt x="431" y="59"/>
                </a:cubicBezTo>
                <a:cubicBezTo>
                  <a:pt x="431" y="59"/>
                  <a:pt x="432" y="58"/>
                  <a:pt x="433" y="59"/>
                </a:cubicBezTo>
                <a:cubicBezTo>
                  <a:pt x="427" y="58"/>
                  <a:pt x="418" y="58"/>
                  <a:pt x="412" y="57"/>
                </a:cubicBezTo>
                <a:cubicBezTo>
                  <a:pt x="414" y="57"/>
                  <a:pt x="416" y="56"/>
                  <a:pt x="419" y="57"/>
                </a:cubicBezTo>
                <a:cubicBezTo>
                  <a:pt x="427" y="55"/>
                  <a:pt x="437" y="55"/>
                  <a:pt x="446" y="54"/>
                </a:cubicBezTo>
                <a:cubicBezTo>
                  <a:pt x="441" y="53"/>
                  <a:pt x="435" y="53"/>
                  <a:pt x="430" y="52"/>
                </a:cubicBezTo>
                <a:cubicBezTo>
                  <a:pt x="431" y="51"/>
                  <a:pt x="431" y="51"/>
                  <a:pt x="431" y="51"/>
                </a:cubicBezTo>
                <a:cubicBezTo>
                  <a:pt x="429" y="51"/>
                  <a:pt x="426" y="52"/>
                  <a:pt x="424" y="51"/>
                </a:cubicBezTo>
                <a:cubicBezTo>
                  <a:pt x="424" y="50"/>
                  <a:pt x="424" y="50"/>
                  <a:pt x="424" y="50"/>
                </a:cubicBezTo>
                <a:cubicBezTo>
                  <a:pt x="425" y="50"/>
                  <a:pt x="425" y="49"/>
                  <a:pt x="427" y="50"/>
                </a:cubicBezTo>
                <a:cubicBezTo>
                  <a:pt x="429" y="49"/>
                  <a:pt x="432" y="49"/>
                  <a:pt x="433" y="48"/>
                </a:cubicBezTo>
                <a:cubicBezTo>
                  <a:pt x="433" y="48"/>
                  <a:pt x="433" y="48"/>
                  <a:pt x="433" y="48"/>
                </a:cubicBezTo>
                <a:cubicBezTo>
                  <a:pt x="436" y="47"/>
                  <a:pt x="440" y="47"/>
                  <a:pt x="443" y="47"/>
                </a:cubicBezTo>
                <a:cubicBezTo>
                  <a:pt x="421" y="47"/>
                  <a:pt x="421" y="47"/>
                  <a:pt x="421" y="47"/>
                </a:cubicBezTo>
                <a:cubicBezTo>
                  <a:pt x="420" y="46"/>
                  <a:pt x="421" y="46"/>
                  <a:pt x="420" y="45"/>
                </a:cubicBezTo>
                <a:cubicBezTo>
                  <a:pt x="423" y="43"/>
                  <a:pt x="428" y="44"/>
                  <a:pt x="432" y="43"/>
                </a:cubicBezTo>
                <a:cubicBezTo>
                  <a:pt x="429" y="42"/>
                  <a:pt x="429" y="42"/>
                  <a:pt x="429" y="42"/>
                </a:cubicBezTo>
                <a:cubicBezTo>
                  <a:pt x="430" y="42"/>
                  <a:pt x="430" y="42"/>
                  <a:pt x="430" y="42"/>
                </a:cubicBezTo>
                <a:cubicBezTo>
                  <a:pt x="415" y="42"/>
                  <a:pt x="415" y="42"/>
                  <a:pt x="415" y="42"/>
                </a:cubicBezTo>
                <a:cubicBezTo>
                  <a:pt x="417" y="41"/>
                  <a:pt x="420" y="41"/>
                  <a:pt x="422" y="41"/>
                </a:cubicBezTo>
                <a:cubicBezTo>
                  <a:pt x="421" y="39"/>
                  <a:pt x="418" y="40"/>
                  <a:pt x="415" y="39"/>
                </a:cubicBezTo>
                <a:cubicBezTo>
                  <a:pt x="421" y="38"/>
                  <a:pt x="421" y="38"/>
                  <a:pt x="421" y="38"/>
                </a:cubicBezTo>
                <a:cubicBezTo>
                  <a:pt x="423" y="38"/>
                  <a:pt x="420" y="37"/>
                  <a:pt x="422" y="37"/>
                </a:cubicBezTo>
                <a:cubicBezTo>
                  <a:pt x="422" y="36"/>
                  <a:pt x="422" y="36"/>
                  <a:pt x="421" y="36"/>
                </a:cubicBezTo>
                <a:cubicBezTo>
                  <a:pt x="422" y="34"/>
                  <a:pt x="424" y="35"/>
                  <a:pt x="425" y="35"/>
                </a:cubicBezTo>
                <a:cubicBezTo>
                  <a:pt x="416" y="34"/>
                  <a:pt x="416" y="34"/>
                  <a:pt x="416" y="34"/>
                </a:cubicBezTo>
                <a:cubicBezTo>
                  <a:pt x="418" y="33"/>
                  <a:pt x="421" y="34"/>
                  <a:pt x="423" y="34"/>
                </a:cubicBezTo>
                <a:cubicBezTo>
                  <a:pt x="422" y="33"/>
                  <a:pt x="422" y="33"/>
                  <a:pt x="422" y="33"/>
                </a:cubicBezTo>
                <a:cubicBezTo>
                  <a:pt x="424" y="32"/>
                  <a:pt x="425" y="32"/>
                  <a:pt x="428" y="32"/>
                </a:cubicBezTo>
                <a:cubicBezTo>
                  <a:pt x="425" y="31"/>
                  <a:pt x="419" y="33"/>
                  <a:pt x="417" y="31"/>
                </a:cubicBezTo>
                <a:cubicBezTo>
                  <a:pt x="420" y="30"/>
                  <a:pt x="423" y="29"/>
                  <a:pt x="426" y="29"/>
                </a:cubicBezTo>
                <a:cubicBezTo>
                  <a:pt x="423" y="28"/>
                  <a:pt x="422" y="27"/>
                  <a:pt x="419" y="27"/>
                </a:cubicBezTo>
                <a:cubicBezTo>
                  <a:pt x="422" y="26"/>
                  <a:pt x="426" y="26"/>
                  <a:pt x="430" y="25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6" y="24"/>
                  <a:pt x="419" y="24"/>
                  <a:pt x="421" y="24"/>
                </a:cubicBezTo>
                <a:cubicBezTo>
                  <a:pt x="421" y="22"/>
                  <a:pt x="425" y="23"/>
                  <a:pt x="425" y="22"/>
                </a:cubicBezTo>
                <a:cubicBezTo>
                  <a:pt x="424" y="21"/>
                  <a:pt x="420" y="22"/>
                  <a:pt x="418" y="21"/>
                </a:cubicBezTo>
                <a:cubicBezTo>
                  <a:pt x="421" y="21"/>
                  <a:pt x="424" y="19"/>
                  <a:pt x="427" y="20"/>
                </a:cubicBezTo>
                <a:cubicBezTo>
                  <a:pt x="422" y="18"/>
                  <a:pt x="416" y="19"/>
                  <a:pt x="409" y="19"/>
                </a:cubicBezTo>
                <a:cubicBezTo>
                  <a:pt x="415" y="17"/>
                  <a:pt x="421" y="18"/>
                  <a:pt x="427" y="17"/>
                </a:cubicBezTo>
                <a:cubicBezTo>
                  <a:pt x="424" y="16"/>
                  <a:pt x="424" y="16"/>
                  <a:pt x="424" y="16"/>
                </a:cubicBezTo>
                <a:cubicBezTo>
                  <a:pt x="422" y="16"/>
                  <a:pt x="419" y="16"/>
                  <a:pt x="418" y="15"/>
                </a:cubicBezTo>
                <a:cubicBezTo>
                  <a:pt x="432" y="14"/>
                  <a:pt x="432" y="14"/>
                  <a:pt x="432" y="14"/>
                </a:cubicBezTo>
                <a:cubicBezTo>
                  <a:pt x="429" y="14"/>
                  <a:pt x="429" y="14"/>
                  <a:pt x="429" y="14"/>
                </a:cubicBezTo>
                <a:cubicBezTo>
                  <a:pt x="422" y="12"/>
                  <a:pt x="413" y="13"/>
                  <a:pt x="405" y="12"/>
                </a:cubicBezTo>
                <a:cubicBezTo>
                  <a:pt x="409" y="9"/>
                  <a:pt x="415" y="11"/>
                  <a:pt x="420" y="10"/>
                </a:cubicBezTo>
                <a:cubicBezTo>
                  <a:pt x="417" y="10"/>
                  <a:pt x="415" y="10"/>
                  <a:pt x="412" y="10"/>
                </a:cubicBezTo>
                <a:cubicBezTo>
                  <a:pt x="418" y="10"/>
                  <a:pt x="423" y="9"/>
                  <a:pt x="429" y="9"/>
                </a:cubicBezTo>
                <a:cubicBezTo>
                  <a:pt x="413" y="8"/>
                  <a:pt x="397" y="6"/>
                  <a:pt x="381" y="6"/>
                </a:cubicBezTo>
                <a:cubicBezTo>
                  <a:pt x="285" y="3"/>
                  <a:pt x="285" y="3"/>
                  <a:pt x="285" y="3"/>
                </a:cubicBezTo>
                <a:cubicBezTo>
                  <a:pt x="216" y="3"/>
                  <a:pt x="216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21" y="2"/>
                  <a:pt x="226" y="2"/>
                  <a:pt x="231" y="2"/>
                </a:cubicBezTo>
                <a:cubicBezTo>
                  <a:pt x="199" y="2"/>
                  <a:pt x="166" y="1"/>
                  <a:pt x="134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" y="2"/>
                  <a:pt x="10" y="2"/>
                  <a:pt x="10" y="2"/>
                </a:cubicBezTo>
                <a:cubicBezTo>
                  <a:pt x="4" y="3"/>
                  <a:pt x="4" y="3"/>
                  <a:pt x="4" y="3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3" y="5"/>
                  <a:pt x="3" y="5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3" y="7"/>
                  <a:pt x="3" y="7"/>
                </a:cubicBezTo>
                <a:cubicBezTo>
                  <a:pt x="4" y="7"/>
                  <a:pt x="4" y="7"/>
                  <a:pt x="5" y="7"/>
                </a:cubicBezTo>
                <a:cubicBezTo>
                  <a:pt x="3" y="8"/>
                  <a:pt x="3" y="8"/>
                  <a:pt x="3" y="8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9"/>
                  <a:pt x="3" y="9"/>
                </a:cubicBezTo>
                <a:cubicBezTo>
                  <a:pt x="0" y="11"/>
                  <a:pt x="4" y="10"/>
                  <a:pt x="5" y="11"/>
                </a:cubicBezTo>
                <a:cubicBezTo>
                  <a:pt x="2" y="13"/>
                  <a:pt x="2" y="13"/>
                  <a:pt x="2" y="13"/>
                </a:cubicBezTo>
                <a:cubicBezTo>
                  <a:pt x="4" y="13"/>
                  <a:pt x="1" y="14"/>
                  <a:pt x="4" y="15"/>
                </a:cubicBezTo>
                <a:cubicBezTo>
                  <a:pt x="4" y="15"/>
                  <a:pt x="3" y="15"/>
                  <a:pt x="3" y="15"/>
                </a:cubicBezTo>
                <a:cubicBezTo>
                  <a:pt x="3" y="15"/>
                  <a:pt x="3" y="16"/>
                  <a:pt x="3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7"/>
                  <a:pt x="4" y="17"/>
                  <a:pt x="5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4" y="19"/>
                  <a:pt x="4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1" y="21"/>
                  <a:pt x="6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4" y="25"/>
                  <a:pt x="3" y="25"/>
                  <a:pt x="2" y="25"/>
                </a:cubicBezTo>
                <a:cubicBezTo>
                  <a:pt x="4" y="26"/>
                  <a:pt x="6" y="26"/>
                  <a:pt x="7" y="27"/>
                </a:cubicBezTo>
                <a:cubicBezTo>
                  <a:pt x="6" y="27"/>
                  <a:pt x="5" y="28"/>
                  <a:pt x="4" y="28"/>
                </a:cubicBezTo>
                <a:cubicBezTo>
                  <a:pt x="4" y="30"/>
                  <a:pt x="4" y="30"/>
                  <a:pt x="6" y="30"/>
                </a:cubicBezTo>
                <a:cubicBezTo>
                  <a:pt x="4" y="32"/>
                  <a:pt x="9" y="32"/>
                  <a:pt x="11" y="33"/>
                </a:cubicBezTo>
                <a:cubicBezTo>
                  <a:pt x="9" y="34"/>
                  <a:pt x="5" y="33"/>
                  <a:pt x="3" y="34"/>
                </a:cubicBezTo>
                <a:cubicBezTo>
                  <a:pt x="5" y="35"/>
                  <a:pt x="8" y="35"/>
                  <a:pt x="10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5" y="38"/>
                  <a:pt x="4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5" y="40"/>
                  <a:pt x="6" y="40"/>
                </a:cubicBezTo>
                <a:cubicBezTo>
                  <a:pt x="7" y="41"/>
                  <a:pt x="8" y="40"/>
                  <a:pt x="9" y="41"/>
                </a:cubicBezTo>
                <a:cubicBezTo>
                  <a:pt x="9" y="42"/>
                  <a:pt x="5" y="41"/>
                  <a:pt x="6" y="42"/>
                </a:cubicBezTo>
                <a:cubicBezTo>
                  <a:pt x="7" y="42"/>
                  <a:pt x="5" y="42"/>
                  <a:pt x="5" y="42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5"/>
                  <a:pt x="5" y="44"/>
                  <a:pt x="4" y="45"/>
                </a:cubicBezTo>
                <a:cubicBezTo>
                  <a:pt x="6" y="45"/>
                  <a:pt x="7" y="45"/>
                  <a:pt x="8" y="46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7"/>
                  <a:pt x="8" y="48"/>
                  <a:pt x="10" y="48"/>
                </a:cubicBezTo>
                <a:cubicBezTo>
                  <a:pt x="8" y="50"/>
                  <a:pt x="5" y="49"/>
                  <a:pt x="3" y="50"/>
                </a:cubicBezTo>
                <a:cubicBezTo>
                  <a:pt x="6" y="50"/>
                  <a:pt x="7" y="52"/>
                  <a:pt x="9" y="53"/>
                </a:cubicBezTo>
                <a:cubicBezTo>
                  <a:pt x="8" y="53"/>
                  <a:pt x="6" y="53"/>
                  <a:pt x="5" y="54"/>
                </a:cubicBezTo>
                <a:cubicBezTo>
                  <a:pt x="7" y="55"/>
                  <a:pt x="7" y="55"/>
                  <a:pt x="7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7"/>
                  <a:pt x="4" y="57"/>
                  <a:pt x="4" y="57"/>
                </a:cubicBezTo>
                <a:cubicBezTo>
                  <a:pt x="10" y="59"/>
                  <a:pt x="10" y="59"/>
                  <a:pt x="10" y="59"/>
                </a:cubicBezTo>
                <a:cubicBezTo>
                  <a:pt x="8" y="60"/>
                  <a:pt x="5" y="59"/>
                  <a:pt x="3" y="60"/>
                </a:cubicBezTo>
                <a:cubicBezTo>
                  <a:pt x="4" y="60"/>
                  <a:pt x="6" y="60"/>
                  <a:pt x="7" y="61"/>
                </a:cubicBezTo>
                <a:cubicBezTo>
                  <a:pt x="6" y="62"/>
                  <a:pt x="4" y="62"/>
                  <a:pt x="3" y="62"/>
                </a:cubicBezTo>
                <a:cubicBezTo>
                  <a:pt x="5" y="63"/>
                  <a:pt x="8" y="64"/>
                  <a:pt x="10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23" y="72"/>
                  <a:pt x="44" y="73"/>
                  <a:pt x="66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90" y="75"/>
                  <a:pt x="112" y="73"/>
                  <a:pt x="135" y="74"/>
                </a:cubicBezTo>
                <a:cubicBezTo>
                  <a:pt x="132" y="75"/>
                  <a:pt x="132" y="75"/>
                  <a:pt x="132" y="75"/>
                </a:cubicBezTo>
                <a:cubicBezTo>
                  <a:pt x="146" y="75"/>
                  <a:pt x="161" y="74"/>
                  <a:pt x="175" y="75"/>
                </a:cubicBezTo>
                <a:cubicBezTo>
                  <a:pt x="175" y="76"/>
                  <a:pt x="172" y="75"/>
                  <a:pt x="171" y="76"/>
                </a:cubicBezTo>
                <a:cubicBezTo>
                  <a:pt x="180" y="76"/>
                  <a:pt x="187" y="75"/>
                  <a:pt x="196" y="75"/>
                </a:cubicBezTo>
                <a:cubicBezTo>
                  <a:pt x="213" y="76"/>
                  <a:pt x="229" y="74"/>
                  <a:pt x="246" y="75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44" y="76"/>
                  <a:pt x="245" y="75"/>
                  <a:pt x="247" y="76"/>
                </a:cubicBezTo>
                <a:cubicBezTo>
                  <a:pt x="247" y="76"/>
                  <a:pt x="247" y="76"/>
                  <a:pt x="247" y="76"/>
                </a:cubicBezTo>
                <a:cubicBezTo>
                  <a:pt x="248" y="76"/>
                  <a:pt x="248" y="76"/>
                  <a:pt x="248" y="76"/>
                </a:cubicBezTo>
                <a:cubicBezTo>
                  <a:pt x="248" y="76"/>
                  <a:pt x="248" y="76"/>
                  <a:pt x="248" y="76"/>
                </a:cubicBezTo>
                <a:cubicBezTo>
                  <a:pt x="249" y="75"/>
                  <a:pt x="251" y="75"/>
                  <a:pt x="253" y="76"/>
                </a:cubicBezTo>
                <a:cubicBezTo>
                  <a:pt x="251" y="76"/>
                  <a:pt x="251" y="76"/>
                  <a:pt x="251" y="76"/>
                </a:cubicBezTo>
                <a:cubicBezTo>
                  <a:pt x="254" y="77"/>
                  <a:pt x="254" y="75"/>
                  <a:pt x="256" y="75"/>
                </a:cubicBezTo>
                <a:cubicBezTo>
                  <a:pt x="286" y="75"/>
                  <a:pt x="286" y="75"/>
                  <a:pt x="286" y="75"/>
                </a:cubicBezTo>
                <a:cubicBezTo>
                  <a:pt x="287" y="76"/>
                  <a:pt x="287" y="76"/>
                  <a:pt x="287" y="76"/>
                </a:cubicBezTo>
                <a:cubicBezTo>
                  <a:pt x="285" y="76"/>
                  <a:pt x="285" y="76"/>
                  <a:pt x="285" y="76"/>
                </a:cubicBezTo>
                <a:cubicBezTo>
                  <a:pt x="299" y="76"/>
                  <a:pt x="313" y="75"/>
                  <a:pt x="327" y="77"/>
                </a:cubicBezTo>
                <a:cubicBezTo>
                  <a:pt x="326" y="78"/>
                  <a:pt x="324" y="77"/>
                  <a:pt x="323" y="78"/>
                </a:cubicBezTo>
                <a:cubicBezTo>
                  <a:pt x="325" y="78"/>
                  <a:pt x="329" y="79"/>
                  <a:pt x="331" y="77"/>
                </a:cubicBezTo>
                <a:cubicBezTo>
                  <a:pt x="362" y="77"/>
                  <a:pt x="391" y="79"/>
                  <a:pt x="421" y="75"/>
                </a:cubicBezTo>
                <a:cubicBezTo>
                  <a:pt x="417" y="75"/>
                  <a:pt x="417" y="75"/>
                  <a:pt x="417" y="75"/>
                </a:cubicBezTo>
                <a:cubicBezTo>
                  <a:pt x="427" y="73"/>
                  <a:pt x="434" y="69"/>
                  <a:pt x="444" y="69"/>
                </a:cubicBezTo>
                <a:lnTo>
                  <a:pt x="435" y="69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整体框架：</a:t>
            </a:r>
            <a:endParaRPr lang="zh-CN" altLang="en-US" dirty="0"/>
          </a:p>
        </p:txBody>
      </p:sp>
      <p:sp>
        <p:nvSpPr>
          <p:cNvPr id="10" name="Freeform 10428" hidden="1"/>
          <p:cNvSpPr>
            <a:spLocks noEditPoints="1"/>
          </p:cNvSpPr>
          <p:nvPr/>
        </p:nvSpPr>
        <p:spPr bwMode="auto">
          <a:xfrm rot="16200000">
            <a:off x="10810188" y="3296767"/>
            <a:ext cx="685714" cy="640270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ffectLst>
            <a:outerShdw sx="110000" sy="11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占位符 28"/>
          <p:cNvSpPr txBox="1">
            <a:spLocks/>
          </p:cNvSpPr>
          <p:nvPr/>
        </p:nvSpPr>
        <p:spPr>
          <a:xfrm>
            <a:off x="886946" y="1075581"/>
            <a:ext cx="11051769" cy="5160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3D5070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文本占位符 28"/>
          <p:cNvSpPr txBox="1">
            <a:spLocks/>
          </p:cNvSpPr>
          <p:nvPr/>
        </p:nvSpPr>
        <p:spPr>
          <a:xfrm>
            <a:off x="1429556" y="1801030"/>
            <a:ext cx="8628845" cy="5160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3D5070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0" y="3939915"/>
            <a:ext cx="5048250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6" y="577590"/>
            <a:ext cx="6719954" cy="4819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2" y="1054990"/>
            <a:ext cx="4991100" cy="2524125"/>
          </a:xfrm>
          <a:prstGeom prst="rect">
            <a:avLst/>
          </a:prstGeom>
        </p:spPr>
      </p:pic>
      <p:sp>
        <p:nvSpPr>
          <p:cNvPr id="7" name="线形标注 2 6"/>
          <p:cNvSpPr/>
          <p:nvPr/>
        </p:nvSpPr>
        <p:spPr>
          <a:xfrm>
            <a:off x="6412830" y="4575074"/>
            <a:ext cx="3593205" cy="1210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8351"/>
              <a:gd name="adj6" fmla="val 1074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克隆因子用于计算一个解需要克隆出多少个解，文中为</a:t>
            </a:r>
            <a:r>
              <a:rPr lang="en-US" altLang="zh-CN" dirty="0" err="1" smtClean="0"/>
              <a:t>pop_size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clone_factor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3" name="线形标注 2 12"/>
          <p:cNvSpPr/>
          <p:nvPr/>
        </p:nvSpPr>
        <p:spPr>
          <a:xfrm>
            <a:off x="6565230" y="4727474"/>
            <a:ext cx="3943931" cy="1210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2181"/>
              <a:gd name="adj6" fmla="val 996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变异因子用于对克隆解进行变异。文中：首先计算克隆解的亲和度，基于亲和度和变异因子计算变异度，基于变异度对克隆解进行变异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8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叁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虚拟网络映射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2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428"/>
          <p:cNvSpPr>
            <a:spLocks noEditPoints="1"/>
          </p:cNvSpPr>
          <p:nvPr/>
        </p:nvSpPr>
        <p:spPr bwMode="auto">
          <a:xfrm rot="16200000">
            <a:off x="4591569" y="2385086"/>
            <a:ext cx="2864862" cy="267499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映射方案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克隆选择算法</a:t>
            </a:r>
            <a:endParaRPr lang="zh-CN" altLang="en-US" dirty="0"/>
          </a:p>
        </p:txBody>
      </p:sp>
      <p:sp>
        <p:nvSpPr>
          <p:cNvPr id="5" name="Freeform 115"/>
          <p:cNvSpPr>
            <a:spLocks noEditPoints="1"/>
          </p:cNvSpPr>
          <p:nvPr/>
        </p:nvSpPr>
        <p:spPr bwMode="auto">
          <a:xfrm>
            <a:off x="2496000" y="3650585"/>
            <a:ext cx="7200000" cy="1440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15"/>
          <p:cNvSpPr>
            <a:spLocks noEditPoints="1"/>
          </p:cNvSpPr>
          <p:nvPr/>
        </p:nvSpPr>
        <p:spPr bwMode="auto">
          <a:xfrm rot="5400000">
            <a:off x="3936000" y="3650585"/>
            <a:ext cx="4320000" cy="1440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93985" y="2542589"/>
            <a:ext cx="607860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0156" y="2542589"/>
            <a:ext cx="60785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3985" y="3650585"/>
            <a:ext cx="607860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90155" y="3650585"/>
            <a:ext cx="60785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 useBgFill="1">
        <p:nvSpPr>
          <p:cNvPr id="8" name="矩形 7"/>
          <p:cNvSpPr/>
          <p:nvPr/>
        </p:nvSpPr>
        <p:spPr>
          <a:xfrm>
            <a:off x="5034280" y="3668585"/>
            <a:ext cx="2268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" name="矩形 15"/>
          <p:cNvSpPr/>
          <p:nvPr/>
        </p:nvSpPr>
        <p:spPr>
          <a:xfrm rot="5400000">
            <a:off x="4939074" y="3740585"/>
            <a:ext cx="2313852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90846" y="2081521"/>
            <a:ext cx="294337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克隆选择算法主要用于节点映射方案，即将多个虚拟节点映射到哪些物理节点导致最终映射开销最小。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17944" y="4055279"/>
            <a:ext cx="2943371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映射约束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节点映射约束：该物理节点之前没有被映射过，物理节点的</a:t>
            </a:r>
            <a:r>
              <a:rPr lang="en-US" altLang="zh-CN" dirty="0" err="1" smtClean="0">
                <a:solidFill>
                  <a:srgbClr val="2C3C5E"/>
                </a:solidFill>
                <a:latin typeface="+mn-ea"/>
              </a:rPr>
              <a:t>cpu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资源满足虚拟节点的</a:t>
            </a:r>
            <a:r>
              <a:rPr lang="en-US" altLang="zh-CN" dirty="0" err="1" smtClean="0">
                <a:solidFill>
                  <a:srgbClr val="2C3C5E"/>
                </a:solidFill>
                <a:latin typeface="+mn-ea"/>
              </a:rPr>
              <a:t>cpu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需求。</a:t>
            </a:r>
            <a:endParaRPr lang="en-US" altLang="zh-CN" dirty="0" smtClean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链路映射约束：带宽资源满足虚拟链路的带宽资源需求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71976" y="4055279"/>
            <a:ext cx="2943371" cy="761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成本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开销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=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物理路径长度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*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虚拟链路带宽需求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61499" y="1829758"/>
                <a:ext cx="3271763" cy="189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2C3C5E"/>
                    </a:solidFill>
                    <a:latin typeface="+mn-ea"/>
                  </a:rPr>
                  <a:t>对于虚拟链路</a:t>
                </a:r>
                <a:r>
                  <a:rPr lang="en-US" altLang="zh-CN" dirty="0" smtClean="0">
                    <a:solidFill>
                      <a:srgbClr val="2C3C5E"/>
                    </a:solidFill>
                    <a:latin typeface="+mn-ea"/>
                  </a:rPr>
                  <a:t>a-b</a:t>
                </a:r>
                <a:r>
                  <a:rPr lang="zh-CN" altLang="en-US" dirty="0" smtClean="0">
                    <a:solidFill>
                      <a:srgbClr val="2C3C5E"/>
                    </a:solidFill>
                    <a:latin typeface="+mn-ea"/>
                  </a:rPr>
                  <a:t>，虚拟节点映射到物理节点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0" i="1" smtClean="0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2C3C5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0" i="1" smtClean="0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到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0" i="1" smtClean="0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最短</m:t>
                    </m:r>
                    <m:r>
                      <a:rPr lang="zh-CN" altLang="en-US" i="1" smtClean="0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路径</m:t>
                    </m:r>
                    <m:r>
                      <a:rPr lang="zh-CN" altLang="en-US" b="0" i="1" smtClean="0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2C3C5E"/>
                    </a:solidFill>
                    <a:latin typeface="+mn-ea"/>
                  </a:rPr>
                  <a:t>,</a:t>
                </a:r>
                <a:r>
                  <a:rPr lang="zh-CN" altLang="en-US" dirty="0" smtClean="0">
                    <a:solidFill>
                      <a:srgbClr val="2C3C5E"/>
                    </a:solidFill>
                    <a:latin typeface="+mn-ea"/>
                  </a:rPr>
                  <a:t>则虚拟链路</a:t>
                </a:r>
                <a:r>
                  <a:rPr lang="en-US" altLang="zh-CN" dirty="0" smtClean="0">
                    <a:solidFill>
                      <a:srgbClr val="2C3C5E"/>
                    </a:solidFill>
                    <a:latin typeface="+mn-ea"/>
                  </a:rPr>
                  <a:t>a-b</a:t>
                </a:r>
                <a:r>
                  <a:rPr lang="zh-CN" altLang="en-US" dirty="0" smtClean="0">
                    <a:solidFill>
                      <a:srgbClr val="2C3C5E"/>
                    </a:solidFill>
                    <a:latin typeface="+mn-ea"/>
                  </a:rPr>
                  <a:t>映射到的物理链路为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2C3C5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2C3C5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zh-CN" dirty="0">
                  <a:solidFill>
                    <a:srgbClr val="2C3C5E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499" y="1829758"/>
                <a:ext cx="3271763" cy="1892826"/>
              </a:xfrm>
              <a:prstGeom prst="rect">
                <a:avLst/>
              </a:prstGeom>
              <a:blipFill rotWithShape="0">
                <a:blip r:embed="rId2"/>
                <a:stretch>
                  <a:fillRect l="-1679" r="-1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9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国风-1">
      <a:majorFont>
        <a:latin typeface="等线 Light"/>
        <a:ea typeface="李旭科书法"/>
        <a:cs typeface=""/>
      </a:majorFont>
      <a:minorFont>
        <a:latin typeface="等线"/>
        <a:ea typeface="腾祥铁山楷书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995</Words>
  <Application>Microsoft Office PowerPoint</Application>
  <PresentationFormat>宽屏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华文琥珀</vt:lpstr>
      <vt:lpstr>李旭科书法</vt:lpstr>
      <vt:lpstr>宋体</vt:lpstr>
      <vt:lpstr>腾祥铁山楷书简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D意空间</dc:creator>
  <cp:lastModifiedBy>PC</cp:lastModifiedBy>
  <cp:revision>153</cp:revision>
  <dcterms:created xsi:type="dcterms:W3CDTF">2016-01-17T06:48:33Z</dcterms:created>
  <dcterms:modified xsi:type="dcterms:W3CDTF">2018-01-08T02:11:33Z</dcterms:modified>
</cp:coreProperties>
</file>