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6" r:id="rId6"/>
    <p:sldId id="288" r:id="rId7"/>
    <p:sldId id="289" r:id="rId8"/>
    <p:sldId id="292" r:id="rId9"/>
    <p:sldId id="290" r:id="rId10"/>
    <p:sldId id="291" r:id="rId11"/>
    <p:sldId id="26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80" d="100"/>
          <a:sy n="80" d="100"/>
        </p:scale>
        <p:origin x="7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A11D55-59F1-4801-9E89-B9E10F8791C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620D77-9FC5-4284-A366-12E6E2930E2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0ECBB-EFA0-4B67-A466-676224D8611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620D77-9FC5-4284-A366-12E6E2930E2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0ECBB-EFA0-4B67-A466-676224D8611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0" y="2463165"/>
            <a:ext cx="12213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JSCC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的对比实验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-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传统方法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27589" y="1296706"/>
            <a:ext cx="6206325" cy="1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27050" y="902970"/>
            <a:ext cx="100330" cy="798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7380" y="79311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传统通信流程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右箭头 36"/>
          <p:cNvSpPr/>
          <p:nvPr/>
        </p:nvSpPr>
        <p:spPr>
          <a:xfrm>
            <a:off x="2159635" y="2606040"/>
            <a:ext cx="664845" cy="14097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44295" y="2496820"/>
            <a:ext cx="6978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41120" y="2403475"/>
            <a:ext cx="701040" cy="554990"/>
            <a:chOff x="983" y="3690"/>
            <a:chExt cx="1104" cy="874"/>
          </a:xfrm>
        </p:grpSpPr>
        <p:sp>
          <p:nvSpPr>
            <p:cNvPr id="6" name="圆角矩形 5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8" y="3838"/>
              <a:ext cx="1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63545" y="2209800"/>
            <a:ext cx="1534795" cy="943953"/>
            <a:chOff x="948" y="3690"/>
            <a:chExt cx="1139" cy="875"/>
          </a:xfrm>
        </p:grpSpPr>
        <p:sp>
          <p:nvSpPr>
            <p:cNvPr id="14" name="圆角矩形 13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48" y="3690"/>
              <a:ext cx="1099" cy="8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信源编码（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JPEG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BPG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60110" y="2313940"/>
            <a:ext cx="1534795" cy="690245"/>
            <a:chOff x="948" y="3690"/>
            <a:chExt cx="1139" cy="875"/>
          </a:xfrm>
        </p:grpSpPr>
        <p:sp>
          <p:nvSpPr>
            <p:cNvPr id="8" name="圆角矩形 7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8" y="3690"/>
              <a:ext cx="1099" cy="8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信道编码（</a:t>
              </a:r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LDPC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右箭头 36"/>
          <p:cNvSpPr/>
          <p:nvPr/>
        </p:nvSpPr>
        <p:spPr>
          <a:xfrm>
            <a:off x="4806950" y="2614295"/>
            <a:ext cx="843915" cy="13271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8724265" y="2309495"/>
            <a:ext cx="701040" cy="555625"/>
            <a:chOff x="983" y="3690"/>
            <a:chExt cx="1104" cy="875"/>
          </a:xfrm>
        </p:grpSpPr>
        <p:sp>
          <p:nvSpPr>
            <p:cNvPr id="17" name="圆角矩形 16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88" y="3838"/>
              <a:ext cx="1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右箭头 36"/>
          <p:cNvSpPr/>
          <p:nvPr/>
        </p:nvSpPr>
        <p:spPr>
          <a:xfrm>
            <a:off x="7689215" y="2570480"/>
            <a:ext cx="843915" cy="13271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36"/>
          <p:cNvSpPr/>
          <p:nvPr/>
        </p:nvSpPr>
        <p:spPr>
          <a:xfrm rot="5400000">
            <a:off x="8440420" y="3522980"/>
            <a:ext cx="1269365" cy="14224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750935" y="4307840"/>
            <a:ext cx="701040" cy="555625"/>
            <a:chOff x="983" y="3690"/>
            <a:chExt cx="1104" cy="875"/>
          </a:xfrm>
        </p:grpSpPr>
        <p:sp>
          <p:nvSpPr>
            <p:cNvPr id="24" name="圆角矩形 23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8" y="3838"/>
              <a:ext cx="1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解调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146540" y="3402330"/>
            <a:ext cx="1500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AWGN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 36"/>
          <p:cNvSpPr/>
          <p:nvPr/>
        </p:nvSpPr>
        <p:spPr>
          <a:xfrm rot="10800000">
            <a:off x="7712710" y="4519295"/>
            <a:ext cx="843915" cy="13271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030595" y="4258310"/>
            <a:ext cx="1534795" cy="690245"/>
            <a:chOff x="948" y="3690"/>
            <a:chExt cx="1139" cy="875"/>
          </a:xfrm>
        </p:grpSpPr>
        <p:sp>
          <p:nvSpPr>
            <p:cNvPr id="29" name="圆角矩形 28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48" y="3690"/>
              <a:ext cx="1099" cy="8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信道解码（</a:t>
              </a:r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LDPC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右箭头 36"/>
          <p:cNvSpPr/>
          <p:nvPr/>
        </p:nvSpPr>
        <p:spPr>
          <a:xfrm rot="10800000">
            <a:off x="4830445" y="4537075"/>
            <a:ext cx="843915" cy="13271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963545" y="4114165"/>
            <a:ext cx="1534795" cy="943953"/>
            <a:chOff x="948" y="3690"/>
            <a:chExt cx="1139" cy="875"/>
          </a:xfrm>
        </p:grpSpPr>
        <p:sp>
          <p:nvSpPr>
            <p:cNvPr id="33" name="圆角矩形 32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48" y="3690"/>
              <a:ext cx="1099" cy="8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信源解码（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JPEG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BPG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解压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66520" y="4297680"/>
            <a:ext cx="701040" cy="554990"/>
            <a:chOff x="983" y="3690"/>
            <a:chExt cx="1104" cy="874"/>
          </a:xfrm>
        </p:grpSpPr>
        <p:sp>
          <p:nvSpPr>
            <p:cNvPr id="36" name="圆角矩形 35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88" y="3838"/>
              <a:ext cx="1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右箭头 36"/>
          <p:cNvSpPr/>
          <p:nvPr/>
        </p:nvSpPr>
        <p:spPr>
          <a:xfrm rot="10800000">
            <a:off x="2183130" y="4537075"/>
            <a:ext cx="664845" cy="14097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 descr="3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398270"/>
            <a:ext cx="914400" cy="914400"/>
          </a:xfrm>
          <a:prstGeom prst="rect">
            <a:avLst/>
          </a:prstGeom>
        </p:spPr>
      </p:pic>
      <p:pic>
        <p:nvPicPr>
          <p:cNvPr id="41" name="图片 40" descr="3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503682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27589" y="1296706"/>
            <a:ext cx="6206325" cy="1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27050" y="902970"/>
            <a:ext cx="100330" cy="798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7380" y="793115"/>
            <a:ext cx="23488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BPG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压缩为例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右箭头 36"/>
          <p:cNvSpPr/>
          <p:nvPr/>
        </p:nvSpPr>
        <p:spPr>
          <a:xfrm>
            <a:off x="2109470" y="2908935"/>
            <a:ext cx="664845" cy="14097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94130" y="2799715"/>
            <a:ext cx="6978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90955" y="2706370"/>
            <a:ext cx="701040" cy="554990"/>
            <a:chOff x="983" y="3690"/>
            <a:chExt cx="1104" cy="874"/>
          </a:xfrm>
        </p:grpSpPr>
        <p:sp>
          <p:nvSpPr>
            <p:cNvPr id="6" name="圆角矩形 5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8" y="3838"/>
              <a:ext cx="1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91790" y="2685415"/>
            <a:ext cx="1534795" cy="655955"/>
            <a:chOff x="948" y="3690"/>
            <a:chExt cx="1139" cy="875"/>
          </a:xfrm>
        </p:grpSpPr>
        <p:sp>
          <p:nvSpPr>
            <p:cNvPr id="14" name="圆角矩形 13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48" y="3690"/>
              <a:ext cx="1099" cy="8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信源编码（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BPG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09945" y="2616835"/>
            <a:ext cx="1534795" cy="690245"/>
            <a:chOff x="948" y="3690"/>
            <a:chExt cx="1139" cy="875"/>
          </a:xfrm>
        </p:grpSpPr>
        <p:sp>
          <p:nvSpPr>
            <p:cNvPr id="8" name="圆角矩形 7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8" y="3690"/>
              <a:ext cx="1099" cy="8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信道编码（</a:t>
              </a:r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LDPC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右箭头 36"/>
          <p:cNvSpPr/>
          <p:nvPr/>
        </p:nvSpPr>
        <p:spPr>
          <a:xfrm>
            <a:off x="4756785" y="2917190"/>
            <a:ext cx="843915" cy="13271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8674100" y="2612390"/>
            <a:ext cx="701040" cy="555625"/>
            <a:chOff x="983" y="3690"/>
            <a:chExt cx="1104" cy="875"/>
          </a:xfrm>
        </p:grpSpPr>
        <p:sp>
          <p:nvSpPr>
            <p:cNvPr id="17" name="圆角矩形 16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88" y="3838"/>
              <a:ext cx="1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右箭头 36"/>
          <p:cNvSpPr/>
          <p:nvPr/>
        </p:nvSpPr>
        <p:spPr>
          <a:xfrm>
            <a:off x="7639050" y="2873375"/>
            <a:ext cx="843915" cy="13271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36"/>
          <p:cNvSpPr/>
          <p:nvPr/>
        </p:nvSpPr>
        <p:spPr>
          <a:xfrm rot="5400000">
            <a:off x="8390255" y="3825875"/>
            <a:ext cx="1269365" cy="14224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700770" y="4610735"/>
            <a:ext cx="701040" cy="555625"/>
            <a:chOff x="983" y="3690"/>
            <a:chExt cx="1104" cy="875"/>
          </a:xfrm>
        </p:grpSpPr>
        <p:sp>
          <p:nvSpPr>
            <p:cNvPr id="24" name="圆角矩形 23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8" y="3838"/>
              <a:ext cx="1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解调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096375" y="3705225"/>
            <a:ext cx="1500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AWGN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 36"/>
          <p:cNvSpPr/>
          <p:nvPr/>
        </p:nvSpPr>
        <p:spPr>
          <a:xfrm rot="10800000">
            <a:off x="7662545" y="4822190"/>
            <a:ext cx="843915" cy="13271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980430" y="4561205"/>
            <a:ext cx="1534795" cy="690245"/>
            <a:chOff x="948" y="3690"/>
            <a:chExt cx="1139" cy="875"/>
          </a:xfrm>
        </p:grpSpPr>
        <p:sp>
          <p:nvSpPr>
            <p:cNvPr id="29" name="圆角矩形 28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48" y="3690"/>
              <a:ext cx="1099" cy="8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信道解码（</a:t>
              </a:r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LDPC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右箭头 36"/>
          <p:cNvSpPr/>
          <p:nvPr/>
        </p:nvSpPr>
        <p:spPr>
          <a:xfrm rot="10800000">
            <a:off x="4780280" y="4839970"/>
            <a:ext cx="843915" cy="13271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913380" y="4584065"/>
            <a:ext cx="1534795" cy="651510"/>
            <a:chOff x="948" y="3690"/>
            <a:chExt cx="1139" cy="875"/>
          </a:xfrm>
        </p:grpSpPr>
        <p:sp>
          <p:nvSpPr>
            <p:cNvPr id="33" name="圆角矩形 32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48" y="3690"/>
              <a:ext cx="1099" cy="8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信源解码（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BPG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解压</a:t>
              </a:r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16355" y="4600575"/>
            <a:ext cx="701040" cy="554990"/>
            <a:chOff x="983" y="3690"/>
            <a:chExt cx="1104" cy="874"/>
          </a:xfrm>
        </p:grpSpPr>
        <p:sp>
          <p:nvSpPr>
            <p:cNvPr id="36" name="圆角矩形 35"/>
            <p:cNvSpPr/>
            <p:nvPr/>
          </p:nvSpPr>
          <p:spPr>
            <a:xfrm>
              <a:off x="983" y="3690"/>
              <a:ext cx="1104" cy="87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88" y="3838"/>
              <a:ext cx="109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右箭头 36"/>
          <p:cNvSpPr/>
          <p:nvPr/>
        </p:nvSpPr>
        <p:spPr>
          <a:xfrm rot="10800000">
            <a:off x="2132965" y="4839970"/>
            <a:ext cx="664845" cy="14097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 descr="3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1701165"/>
            <a:ext cx="914400" cy="914400"/>
          </a:xfrm>
          <a:prstGeom prst="rect">
            <a:avLst/>
          </a:prstGeom>
        </p:spPr>
      </p:pic>
      <p:pic>
        <p:nvPicPr>
          <p:cNvPr id="41" name="图片 40" descr="3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5339715"/>
            <a:ext cx="914400" cy="9144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2419985" y="2343150"/>
            <a:ext cx="2560955" cy="13563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19985" y="4232275"/>
            <a:ext cx="2560955" cy="13563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383530" y="2343150"/>
            <a:ext cx="5160010" cy="32454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512695" y="1812290"/>
            <a:ext cx="2239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bpg_compress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70150" y="5675630"/>
            <a:ext cx="2468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bpg_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29095" y="1822450"/>
            <a:ext cx="2889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LDPC_QAM_AWGN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27589" y="1296706"/>
            <a:ext cx="6206325" cy="1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27050" y="902970"/>
            <a:ext cx="100330" cy="798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7380" y="793115"/>
            <a:ext cx="54794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BPG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bpg_compress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10" y="902970"/>
            <a:ext cx="4860925" cy="23837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2684145"/>
            <a:ext cx="6916420" cy="40005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21030" y="1307465"/>
            <a:ext cx="58070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压缩，得到比特流并存储为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文件使用时，更改下列路径名，修改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压缩参数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，返回总的比特长度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35" y="3681730"/>
            <a:ext cx="5330190" cy="3105150"/>
          </a:xfrm>
          <a:prstGeom prst="rect">
            <a:avLst/>
          </a:prstGeom>
        </p:spPr>
      </p:pic>
      <p:sp>
        <p:nvSpPr>
          <p:cNvPr id="55" name="右箭头 36"/>
          <p:cNvSpPr/>
          <p:nvPr/>
        </p:nvSpPr>
        <p:spPr>
          <a:xfrm>
            <a:off x="5763895" y="5287010"/>
            <a:ext cx="664845" cy="14097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765" y="3681730"/>
            <a:ext cx="4576445" cy="310070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" y="3122930"/>
            <a:ext cx="6878320" cy="163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27589" y="1296706"/>
            <a:ext cx="6206325" cy="1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27050" y="902970"/>
            <a:ext cx="100330" cy="798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7380" y="793115"/>
            <a:ext cx="62058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LDPC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1030" y="1307465"/>
            <a:ext cx="608012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802.11 - 2020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编码的参数与校验矩阵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2091690"/>
            <a:ext cx="5509895" cy="426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0" y="2011680"/>
            <a:ext cx="6076315" cy="4426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27589" y="1296706"/>
            <a:ext cx="6206325" cy="1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27050" y="902970"/>
            <a:ext cx="100330" cy="798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7380" y="793115"/>
            <a:ext cx="62058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BPG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压缩为例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LDPC_QAM_AWGN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.m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10" y="902970"/>
            <a:ext cx="4860925" cy="238379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21030" y="1307465"/>
            <a:ext cx="60801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对比特流进行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调制，经过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AWGN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解调、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664585"/>
            <a:ext cx="9305925" cy="2623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7380" y="2571750"/>
            <a:ext cx="6205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使用时，更改路径名，修改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block_length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、调制阶数、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，返回通过信道传输的总符号数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27589" y="1296706"/>
            <a:ext cx="6206325" cy="1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27050" y="902970"/>
            <a:ext cx="100330" cy="798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7380" y="793115"/>
            <a:ext cx="5946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BPG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bpg_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compress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10" y="902970"/>
            <a:ext cx="4860925" cy="238379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21030" y="1307465"/>
            <a:ext cx="5807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对解码出的比特进行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使用时，更改下列路径名即可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右箭头 36"/>
          <p:cNvSpPr/>
          <p:nvPr/>
        </p:nvSpPr>
        <p:spPr>
          <a:xfrm>
            <a:off x="5763895" y="5287010"/>
            <a:ext cx="664845" cy="14097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9485"/>
            <a:ext cx="7051040" cy="438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5" y="3661410"/>
            <a:ext cx="4441190" cy="3164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5" y="3763010"/>
            <a:ext cx="549973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35" y="2150745"/>
            <a:ext cx="1219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3401" y="3310478"/>
            <a:ext cx="5344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tags/tag1.xml><?xml version="1.0" encoding="utf-8"?>
<p:tagLst xmlns:p="http://schemas.openxmlformats.org/presentationml/2006/main">
  <p:tag name="ISPRING_PRESENTATION_TITLE" val="清新简约毕业论文PPT答辩模板"/>
  <p:tag name="COMMONDATA" val="eyJoZGlkIjoiYTM1MjI1MjgxZDY1Mzc2NTI3ODQ4ZTgzMGY0MDBhZTcifQ=="/>
</p:tagLst>
</file>

<file path=ppt/theme/theme1.xml><?xml version="1.0" encoding="utf-8"?>
<a:theme xmlns:a="http://schemas.openxmlformats.org/drawingml/2006/main" name="Office 主题​​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F3F3F"/>
      </a:accent2>
      <a:accent3>
        <a:srgbClr val="4472C4"/>
      </a:accent3>
      <a:accent4>
        <a:srgbClr val="3F3F3F"/>
      </a:accent4>
      <a:accent5>
        <a:srgbClr val="4472C4"/>
      </a:accent5>
      <a:accent6>
        <a:srgbClr val="3F3F3F"/>
      </a:accent6>
      <a:hlink>
        <a:srgbClr val="4472C4"/>
      </a:hlink>
      <a:folHlink>
        <a:srgbClr val="3F3F3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F3F3F"/>
      </a:accent2>
      <a:accent3>
        <a:srgbClr val="4472C4"/>
      </a:accent3>
      <a:accent4>
        <a:srgbClr val="3F3F3F"/>
      </a:accent4>
      <a:accent5>
        <a:srgbClr val="4472C4"/>
      </a:accent5>
      <a:accent6>
        <a:srgbClr val="3F3F3F"/>
      </a:accent6>
      <a:hlink>
        <a:srgbClr val="4472C4"/>
      </a:hlink>
      <a:folHlink>
        <a:srgbClr val="3F3F3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演示</Application>
  <PresentationFormat>宽屏</PresentationFormat>
  <Paragraphs>78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Arial Unicode MS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清新简约毕业论文PPT答辩模板</dc:title>
  <dc:creator>阿飞</dc:creator>
  <cp:lastModifiedBy>李洁</cp:lastModifiedBy>
  <cp:revision>97</cp:revision>
  <dcterms:created xsi:type="dcterms:W3CDTF">2017-04-15T05:24:00Z</dcterms:created>
  <dcterms:modified xsi:type="dcterms:W3CDTF">2022-04-26T01:16:59Z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2EAA057A9BDA49D7B5601A408BCB69EC</vt:lpwstr>
  </property>
  <property fmtid="{D5CDD505-2E9C-101B-9397-08002B2CF9AE}" pid="3" name="KSOProductBuildVer">
    <vt:lpwstr>2052-11.1.0.11636</vt:lpwstr>
  </property>
</Properties>
</file>