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6" r:id="rId4"/>
    <p:sldId id="264" r:id="rId5"/>
    <p:sldId id="265" r:id="rId6"/>
    <p:sldId id="261" r:id="rId7"/>
    <p:sldId id="263" r:id="rId8"/>
    <p:sldId id="262" r:id="rId9"/>
    <p:sldId id="274" r:id="rId10"/>
    <p:sldId id="266" r:id="rId11"/>
    <p:sldId id="267" r:id="rId12"/>
    <p:sldId id="271" r:id="rId13"/>
    <p:sldId id="272" r:id="rId14"/>
    <p:sldId id="270" r:id="rId15"/>
    <p:sldId id="269" r:id="rId16"/>
    <p:sldId id="268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ux实时内核" id="{0251CBC7-CADB-4989-B18E-895A001425B5}">
          <p14:sldIdLst>
            <p14:sldId id="258"/>
            <p14:sldId id="256"/>
            <p14:sldId id="276"/>
            <p14:sldId id="264"/>
            <p14:sldId id="265"/>
          </p14:sldIdLst>
        </p14:section>
        <p14:section name="运行xenomai" id="{E3676820-DCD2-4899-BD69-A427C592264E}">
          <p14:sldIdLst>
            <p14:sldId id="261"/>
            <p14:sldId id="263"/>
            <p14:sldId id="262"/>
            <p14:sldId id="274"/>
          </p14:sldIdLst>
        </p14:section>
        <p14:section name="学术情况" id="{61756D99-AAE8-4375-B4A7-1EAFE9ACF60B}">
          <p14:sldIdLst>
            <p14:sldId id="266"/>
          </p14:sldIdLst>
        </p14:section>
        <p14:section name="xenomai部分代码刨析" id="{384B518B-31B6-4BAF-BF13-B373A647DFE0}">
          <p14:sldIdLst>
            <p14:sldId id="267"/>
            <p14:sldId id="271"/>
            <p14:sldId id="272"/>
            <p14:sldId id="270"/>
            <p14:sldId id="269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yu li" userId="de33b3efe854e119" providerId="LiveId" clId="{EB445383-4CC5-475E-B8A8-79C953B75C4F}"/>
    <pc:docChg chg="undo custSel addSld delSld modSld sldOrd addSection modSection">
      <pc:chgData name="hongyu li" userId="de33b3efe854e119" providerId="LiveId" clId="{EB445383-4CC5-475E-B8A8-79C953B75C4F}" dt="2021-11-22T06:31:26.475" v="2826" actId="1076"/>
      <pc:docMkLst>
        <pc:docMk/>
      </pc:docMkLst>
      <pc:sldChg chg="addSp modSp mod">
        <pc:chgData name="hongyu li" userId="de33b3efe854e119" providerId="LiveId" clId="{EB445383-4CC5-475E-B8A8-79C953B75C4F}" dt="2021-11-21T13:22:16.345" v="93" actId="20577"/>
        <pc:sldMkLst>
          <pc:docMk/>
          <pc:sldMk cId="3856378502" sldId="256"/>
        </pc:sldMkLst>
        <pc:spChg chg="add mod">
          <ac:chgData name="hongyu li" userId="de33b3efe854e119" providerId="LiveId" clId="{EB445383-4CC5-475E-B8A8-79C953B75C4F}" dt="2021-11-21T13:22:16.345" v="93" actId="20577"/>
          <ac:spMkLst>
            <pc:docMk/>
            <pc:sldMk cId="3856378502" sldId="256"/>
            <ac:spMk id="6" creationId="{EC1DF646-3845-48C3-8340-9513D96C52D5}"/>
          </ac:spMkLst>
        </pc:spChg>
      </pc:sldChg>
      <pc:sldChg chg="addSp delSp modSp del mod">
        <pc:chgData name="hongyu li" userId="de33b3efe854e119" providerId="LiveId" clId="{EB445383-4CC5-475E-B8A8-79C953B75C4F}" dt="2021-11-21T13:41:33.634" v="823" actId="47"/>
        <pc:sldMkLst>
          <pc:docMk/>
          <pc:sldMk cId="2276430131" sldId="257"/>
        </pc:sldMkLst>
        <pc:spChg chg="mod">
          <ac:chgData name="hongyu li" userId="de33b3efe854e119" providerId="LiveId" clId="{EB445383-4CC5-475E-B8A8-79C953B75C4F}" dt="2021-11-21T13:18:09.944" v="13" actId="20577"/>
          <ac:spMkLst>
            <pc:docMk/>
            <pc:sldMk cId="2276430131" sldId="257"/>
            <ac:spMk id="4" creationId="{D16A6700-C225-4BED-B468-F59795A1204A}"/>
          </ac:spMkLst>
        </pc:spChg>
        <pc:spChg chg="add mod">
          <ac:chgData name="hongyu li" userId="de33b3efe854e119" providerId="LiveId" clId="{EB445383-4CC5-475E-B8A8-79C953B75C4F}" dt="2021-11-21T13:32:04.357" v="381" actId="20577"/>
          <ac:spMkLst>
            <pc:docMk/>
            <pc:sldMk cId="2276430131" sldId="257"/>
            <ac:spMk id="5" creationId="{842B4541-54D2-4B05-B98D-33B33EA60AB9}"/>
          </ac:spMkLst>
        </pc:spChg>
        <pc:spChg chg="add mod">
          <ac:chgData name="hongyu li" userId="de33b3efe854e119" providerId="LiveId" clId="{EB445383-4CC5-475E-B8A8-79C953B75C4F}" dt="2021-11-21T13:32:33.912" v="419" actId="20577"/>
          <ac:spMkLst>
            <pc:docMk/>
            <pc:sldMk cId="2276430131" sldId="257"/>
            <ac:spMk id="7" creationId="{91C75180-3FE0-4638-8420-BCFFFBDC1A86}"/>
          </ac:spMkLst>
        </pc:spChg>
        <pc:spChg chg="add mod">
          <ac:chgData name="hongyu li" userId="de33b3efe854e119" providerId="LiveId" clId="{EB445383-4CC5-475E-B8A8-79C953B75C4F}" dt="2021-11-21T13:36:10.463" v="604"/>
          <ac:spMkLst>
            <pc:docMk/>
            <pc:sldMk cId="2276430131" sldId="257"/>
            <ac:spMk id="8" creationId="{2F423F22-BF47-4B84-8330-54E59A029D6E}"/>
          </ac:spMkLst>
        </pc:spChg>
        <pc:picChg chg="add del mod">
          <ac:chgData name="hongyu li" userId="de33b3efe854e119" providerId="LiveId" clId="{EB445383-4CC5-475E-B8A8-79C953B75C4F}" dt="2021-11-21T13:41:31.698" v="822" actId="21"/>
          <ac:picMkLst>
            <pc:docMk/>
            <pc:sldMk cId="2276430131" sldId="257"/>
            <ac:picMk id="6" creationId="{FA1E0EF3-A42A-401D-B809-66DE5E75917F}"/>
          </ac:picMkLst>
        </pc:picChg>
      </pc:sldChg>
      <pc:sldChg chg="add del">
        <pc:chgData name="hongyu li" userId="de33b3efe854e119" providerId="LiveId" clId="{EB445383-4CC5-475E-B8A8-79C953B75C4F}" dt="2021-11-21T13:22:26.039" v="95" actId="47"/>
        <pc:sldMkLst>
          <pc:docMk/>
          <pc:sldMk cId="2223814870" sldId="258"/>
        </pc:sldMkLst>
      </pc:sldChg>
      <pc:sldChg chg="addSp delSp modSp add mod ord">
        <pc:chgData name="hongyu li" userId="de33b3efe854e119" providerId="LiveId" clId="{EB445383-4CC5-475E-B8A8-79C953B75C4F}" dt="2021-11-22T06:30:55.118" v="2815" actId="478"/>
        <pc:sldMkLst>
          <pc:docMk/>
          <pc:sldMk cId="3833257798" sldId="258"/>
        </pc:sldMkLst>
        <pc:spChg chg="add del mod">
          <ac:chgData name="hongyu li" userId="de33b3efe854e119" providerId="LiveId" clId="{EB445383-4CC5-475E-B8A8-79C953B75C4F}" dt="2021-11-21T14:00:12.193" v="859"/>
          <ac:spMkLst>
            <pc:docMk/>
            <pc:sldMk cId="3833257798" sldId="258"/>
            <ac:spMk id="5" creationId="{E875DEB0-0003-4323-A58B-39591DD11BE9}"/>
          </ac:spMkLst>
        </pc:spChg>
        <pc:spChg chg="mod">
          <ac:chgData name="hongyu li" userId="de33b3efe854e119" providerId="LiveId" clId="{EB445383-4CC5-475E-B8A8-79C953B75C4F}" dt="2021-11-21T14:00:02.114" v="855" actId="20577"/>
          <ac:spMkLst>
            <pc:docMk/>
            <pc:sldMk cId="3833257798" sldId="258"/>
            <ac:spMk id="6" creationId="{EC1DF646-3845-48C3-8340-9513D96C52D5}"/>
          </ac:spMkLst>
        </pc:spChg>
        <pc:spChg chg="add mod">
          <ac:chgData name="hongyu li" userId="de33b3efe854e119" providerId="LiveId" clId="{EB445383-4CC5-475E-B8A8-79C953B75C4F}" dt="2021-11-21T14:11:24.504" v="924"/>
          <ac:spMkLst>
            <pc:docMk/>
            <pc:sldMk cId="3833257798" sldId="258"/>
            <ac:spMk id="7" creationId="{0A9BFC72-16AA-4CD2-AC24-C272F726F129}"/>
          </ac:spMkLst>
        </pc:spChg>
        <pc:picChg chg="add mod">
          <ac:chgData name="hongyu li" userId="de33b3efe854e119" providerId="LiveId" clId="{EB445383-4CC5-475E-B8A8-79C953B75C4F}" dt="2021-11-21T14:06:56.639" v="907" actId="1076"/>
          <ac:picMkLst>
            <pc:docMk/>
            <pc:sldMk cId="3833257798" sldId="258"/>
            <ac:picMk id="3" creationId="{27CD709B-D085-4B1F-A55D-3894F8C5FEE8}"/>
          </ac:picMkLst>
        </pc:picChg>
        <pc:picChg chg="add del">
          <ac:chgData name="hongyu li" userId="de33b3efe854e119" providerId="LiveId" clId="{EB445383-4CC5-475E-B8A8-79C953B75C4F}" dt="2021-11-22T06:30:55.118" v="2815" actId="478"/>
          <ac:picMkLst>
            <pc:docMk/>
            <pc:sldMk cId="3833257798" sldId="258"/>
            <ac:picMk id="4" creationId="{98D14141-5DBF-4654-A3B0-169FC44A9997}"/>
          </ac:picMkLst>
        </pc:picChg>
        <pc:picChg chg="add mod">
          <ac:chgData name="hongyu li" userId="de33b3efe854e119" providerId="LiveId" clId="{EB445383-4CC5-475E-B8A8-79C953B75C4F}" dt="2021-11-21T14:07:53.579" v="910" actId="1076"/>
          <ac:picMkLst>
            <pc:docMk/>
            <pc:sldMk cId="3833257798" sldId="258"/>
            <ac:picMk id="8" creationId="{37E250FF-3D40-424E-8565-62BD39DA6D91}"/>
          </ac:picMkLst>
        </pc:picChg>
        <pc:picChg chg="del">
          <ac:chgData name="hongyu li" userId="de33b3efe854e119" providerId="LiveId" clId="{EB445383-4CC5-475E-B8A8-79C953B75C4F}" dt="2021-11-21T14:00:03.932" v="856" actId="478"/>
          <ac:picMkLst>
            <pc:docMk/>
            <pc:sldMk cId="3833257798" sldId="258"/>
            <ac:picMk id="1026" creationId="{5070794D-C83F-4117-A5BF-B90AC01FE761}"/>
          </ac:picMkLst>
        </pc:picChg>
        <pc:picChg chg="del">
          <ac:chgData name="hongyu li" userId="de33b3efe854e119" providerId="LiveId" clId="{EB445383-4CC5-475E-B8A8-79C953B75C4F}" dt="2021-11-21T14:00:05.452" v="857" actId="478"/>
          <ac:picMkLst>
            <pc:docMk/>
            <pc:sldMk cId="3833257798" sldId="258"/>
            <ac:picMk id="1028" creationId="{F9523072-A9AB-4A3E-BBD5-6510AD6B1192}"/>
          </ac:picMkLst>
        </pc:picChg>
      </pc:sldChg>
      <pc:sldChg chg="delSp add del">
        <pc:chgData name="hongyu li" userId="de33b3efe854e119" providerId="LiveId" clId="{EB445383-4CC5-475E-B8A8-79C953B75C4F}" dt="2021-11-21T13:37:40.812" v="627" actId="47"/>
        <pc:sldMkLst>
          <pc:docMk/>
          <pc:sldMk cId="3899766050" sldId="259"/>
        </pc:sldMkLst>
        <pc:picChg chg="del">
          <ac:chgData name="hongyu li" userId="de33b3efe854e119" providerId="LiveId" clId="{EB445383-4CC5-475E-B8A8-79C953B75C4F}" dt="2021-11-21T13:36:35.521" v="607" actId="478"/>
          <ac:picMkLst>
            <pc:docMk/>
            <pc:sldMk cId="3899766050" sldId="259"/>
            <ac:picMk id="6" creationId="{FA1E0EF3-A42A-401D-B809-66DE5E75917F}"/>
          </ac:picMkLst>
        </pc:picChg>
      </pc:sldChg>
      <pc:sldChg chg="addSp delSp modSp add del mod ord">
        <pc:chgData name="hongyu li" userId="de33b3efe854e119" providerId="LiveId" clId="{EB445383-4CC5-475E-B8A8-79C953B75C4F}" dt="2021-11-21T13:25:41.155" v="106" actId="47"/>
        <pc:sldMkLst>
          <pc:docMk/>
          <pc:sldMk cId="4099185126" sldId="259"/>
        </pc:sldMkLst>
        <pc:spChg chg="mod">
          <ac:chgData name="hongyu li" userId="de33b3efe854e119" providerId="LiveId" clId="{EB445383-4CC5-475E-B8A8-79C953B75C4F}" dt="2021-11-21T13:22:30.378" v="99" actId="20577"/>
          <ac:spMkLst>
            <pc:docMk/>
            <pc:sldMk cId="4099185126" sldId="259"/>
            <ac:spMk id="6" creationId="{EC1DF646-3845-48C3-8340-9513D96C52D5}"/>
          </ac:spMkLst>
        </pc:spChg>
        <pc:picChg chg="del">
          <ac:chgData name="hongyu li" userId="de33b3efe854e119" providerId="LiveId" clId="{EB445383-4CC5-475E-B8A8-79C953B75C4F}" dt="2021-11-21T13:23:16.337" v="100" actId="478"/>
          <ac:picMkLst>
            <pc:docMk/>
            <pc:sldMk cId="4099185126" sldId="259"/>
            <ac:picMk id="1026" creationId="{5070794D-C83F-4117-A5BF-B90AC01FE761}"/>
          </ac:picMkLst>
        </pc:picChg>
        <pc:picChg chg="del">
          <ac:chgData name="hongyu li" userId="de33b3efe854e119" providerId="LiveId" clId="{EB445383-4CC5-475E-B8A8-79C953B75C4F}" dt="2021-11-21T13:23:16.337" v="100" actId="478"/>
          <ac:picMkLst>
            <pc:docMk/>
            <pc:sldMk cId="4099185126" sldId="259"/>
            <ac:picMk id="1028" creationId="{F9523072-A9AB-4A3E-BBD5-6510AD6B1192}"/>
          </ac:picMkLst>
        </pc:picChg>
        <pc:picChg chg="add mod">
          <ac:chgData name="hongyu li" userId="de33b3efe854e119" providerId="LiveId" clId="{EB445383-4CC5-475E-B8A8-79C953B75C4F}" dt="2021-11-21T13:23:26.506" v="103" actId="1076"/>
          <ac:picMkLst>
            <pc:docMk/>
            <pc:sldMk cId="4099185126" sldId="259"/>
            <ac:picMk id="2050" creationId="{A7368ADC-01FC-4CCC-8C0D-3366AD956038}"/>
          </ac:picMkLst>
        </pc:picChg>
      </pc:sldChg>
      <pc:sldChg chg="addSp delSp modSp add del mod">
        <pc:chgData name="hongyu li" userId="de33b3efe854e119" providerId="LiveId" clId="{EB445383-4CC5-475E-B8A8-79C953B75C4F}" dt="2021-11-21T13:41:23.963" v="820" actId="47"/>
        <pc:sldMkLst>
          <pc:docMk/>
          <pc:sldMk cId="3435373802" sldId="260"/>
        </pc:sldMkLst>
        <pc:spChg chg="add mod">
          <ac:chgData name="hongyu li" userId="de33b3efe854e119" providerId="LiveId" clId="{EB445383-4CC5-475E-B8A8-79C953B75C4F}" dt="2021-11-21T13:41:21.358" v="819" actId="6549"/>
          <ac:spMkLst>
            <pc:docMk/>
            <pc:sldMk cId="3435373802" sldId="260"/>
            <ac:spMk id="9" creationId="{43BFD9BF-605E-4403-BAF8-38ABE781B268}"/>
          </ac:spMkLst>
        </pc:spChg>
        <pc:picChg chg="del">
          <ac:chgData name="hongyu li" userId="de33b3efe854e119" providerId="LiveId" clId="{EB445383-4CC5-475E-B8A8-79C953B75C4F}" dt="2021-11-21T13:36:37.846" v="609" actId="478"/>
          <ac:picMkLst>
            <pc:docMk/>
            <pc:sldMk cId="3435373802" sldId="260"/>
            <ac:picMk id="6" creationId="{FA1E0EF3-A42A-401D-B809-66DE5E75917F}"/>
          </ac:picMkLst>
        </pc:picChg>
      </pc:sldChg>
      <pc:sldChg chg="addSp delSp modSp add mod ord">
        <pc:chgData name="hongyu li" userId="de33b3efe854e119" providerId="LiveId" clId="{EB445383-4CC5-475E-B8A8-79C953B75C4F}" dt="2021-11-21T13:41:35.942" v="825"/>
        <pc:sldMkLst>
          <pc:docMk/>
          <pc:sldMk cId="4011051367" sldId="261"/>
        </pc:sldMkLst>
        <pc:spChg chg="mod">
          <ac:chgData name="hongyu li" userId="de33b3efe854e119" providerId="LiveId" clId="{EB445383-4CC5-475E-B8A8-79C953B75C4F}" dt="2021-11-21T13:40:54.670" v="815" actId="20577"/>
          <ac:spMkLst>
            <pc:docMk/>
            <pc:sldMk cId="4011051367" sldId="261"/>
            <ac:spMk id="8" creationId="{2F423F22-BF47-4B84-8330-54E59A029D6E}"/>
          </ac:spMkLst>
        </pc:spChg>
        <pc:spChg chg="del">
          <ac:chgData name="hongyu li" userId="de33b3efe854e119" providerId="LiveId" clId="{EB445383-4CC5-475E-B8A8-79C953B75C4F}" dt="2021-11-21T13:37:56.722" v="628" actId="478"/>
          <ac:spMkLst>
            <pc:docMk/>
            <pc:sldMk cId="4011051367" sldId="261"/>
            <ac:spMk id="9" creationId="{43BFD9BF-605E-4403-BAF8-38ABE781B268}"/>
          </ac:spMkLst>
        </pc:spChg>
        <pc:picChg chg="add del mod">
          <ac:chgData name="hongyu li" userId="de33b3efe854e119" providerId="LiveId" clId="{EB445383-4CC5-475E-B8A8-79C953B75C4F}" dt="2021-11-21T13:41:35.577" v="824" actId="478"/>
          <ac:picMkLst>
            <pc:docMk/>
            <pc:sldMk cId="4011051367" sldId="261"/>
            <ac:picMk id="3" creationId="{70D4058A-F2D0-47B3-9014-6C670AF3C058}"/>
          </ac:picMkLst>
        </pc:picChg>
        <pc:picChg chg="add mod">
          <ac:chgData name="hongyu li" userId="de33b3efe854e119" providerId="LiveId" clId="{EB445383-4CC5-475E-B8A8-79C953B75C4F}" dt="2021-11-21T13:41:35.942" v="825"/>
          <ac:picMkLst>
            <pc:docMk/>
            <pc:sldMk cId="4011051367" sldId="261"/>
            <ac:picMk id="10" creationId="{E476A2E4-0656-4D4B-A322-03E82B9ECA9F}"/>
          </ac:picMkLst>
        </pc:picChg>
      </pc:sldChg>
      <pc:sldChg chg="addSp delSp add mod ord">
        <pc:chgData name="hongyu li" userId="de33b3efe854e119" providerId="LiveId" clId="{EB445383-4CC5-475E-B8A8-79C953B75C4F}" dt="2021-11-22T04:40:35.351" v="2809" actId="478"/>
        <pc:sldMkLst>
          <pc:docMk/>
          <pc:sldMk cId="3012381666" sldId="262"/>
        </pc:sldMkLst>
        <pc:picChg chg="add del">
          <ac:chgData name="hongyu li" userId="de33b3efe854e119" providerId="LiveId" clId="{EB445383-4CC5-475E-B8A8-79C953B75C4F}" dt="2021-11-22T04:40:35.351" v="2809" actId="478"/>
          <ac:picMkLst>
            <pc:docMk/>
            <pc:sldMk cId="3012381666" sldId="262"/>
            <ac:picMk id="6" creationId="{CC415F49-296D-4D75-809D-DD9F36B68D36}"/>
          </ac:picMkLst>
        </pc:picChg>
      </pc:sldChg>
      <pc:sldChg chg="addSp delSp modSp add mod">
        <pc:chgData name="hongyu li" userId="de33b3efe854e119" providerId="LiveId" clId="{EB445383-4CC5-475E-B8A8-79C953B75C4F}" dt="2021-11-21T13:49:38.846" v="828" actId="1076"/>
        <pc:sldMkLst>
          <pc:docMk/>
          <pc:sldMk cId="3502828907" sldId="263"/>
        </pc:sldMkLst>
        <pc:picChg chg="del">
          <ac:chgData name="hongyu li" userId="de33b3efe854e119" providerId="LiveId" clId="{EB445383-4CC5-475E-B8A8-79C953B75C4F}" dt="2021-11-21T13:49:34.077" v="826" actId="478"/>
          <ac:picMkLst>
            <pc:docMk/>
            <pc:sldMk cId="3502828907" sldId="263"/>
            <ac:picMk id="3" creationId="{70D4058A-F2D0-47B3-9014-6C670AF3C058}"/>
          </ac:picMkLst>
        </pc:picChg>
        <pc:picChg chg="add mod">
          <ac:chgData name="hongyu li" userId="de33b3efe854e119" providerId="LiveId" clId="{EB445383-4CC5-475E-B8A8-79C953B75C4F}" dt="2021-11-21T13:49:38.846" v="828" actId="1076"/>
          <ac:picMkLst>
            <pc:docMk/>
            <pc:sldMk cId="3502828907" sldId="263"/>
            <ac:picMk id="6" creationId="{73FC2BDB-92E4-4B67-BD4D-16E406763BDF}"/>
          </ac:picMkLst>
        </pc:picChg>
      </pc:sldChg>
      <pc:sldChg chg="addSp delSp modSp add mod ord">
        <pc:chgData name="hongyu li" userId="de33b3efe854e119" providerId="LiveId" clId="{EB445383-4CC5-475E-B8A8-79C953B75C4F}" dt="2021-11-21T14:28:05.909" v="1495" actId="20577"/>
        <pc:sldMkLst>
          <pc:docMk/>
          <pc:sldMk cId="3567183667" sldId="264"/>
        </pc:sldMkLst>
        <pc:spChg chg="mod">
          <ac:chgData name="hongyu li" userId="de33b3efe854e119" providerId="LiveId" clId="{EB445383-4CC5-475E-B8A8-79C953B75C4F}" dt="2021-11-21T14:24:20.931" v="1470" actId="20577"/>
          <ac:spMkLst>
            <pc:docMk/>
            <pc:sldMk cId="3567183667" sldId="264"/>
            <ac:spMk id="6" creationId="{EC1DF646-3845-48C3-8340-9513D96C52D5}"/>
          </ac:spMkLst>
        </pc:spChg>
        <pc:spChg chg="del mod">
          <ac:chgData name="hongyu li" userId="de33b3efe854e119" providerId="LiveId" clId="{EB445383-4CC5-475E-B8A8-79C953B75C4F}" dt="2021-11-21T14:13:35.051" v="1019" actId="21"/>
          <ac:spMkLst>
            <pc:docMk/>
            <pc:sldMk cId="3567183667" sldId="264"/>
            <ac:spMk id="7" creationId="{0A9BFC72-16AA-4CD2-AC24-C272F726F129}"/>
          </ac:spMkLst>
        </pc:spChg>
        <pc:spChg chg="add del mod">
          <ac:chgData name="hongyu li" userId="de33b3efe854e119" providerId="LiveId" clId="{EB445383-4CC5-475E-B8A8-79C953B75C4F}" dt="2021-11-21T14:21:20.406" v="1365" actId="478"/>
          <ac:spMkLst>
            <pc:docMk/>
            <pc:sldMk cId="3567183667" sldId="264"/>
            <ac:spMk id="9" creationId="{ECD8C319-E1E8-4166-8E2C-9C20F64D775B}"/>
          </ac:spMkLst>
        </pc:spChg>
        <pc:spChg chg="add del mod">
          <ac:chgData name="hongyu li" userId="de33b3efe854e119" providerId="LiveId" clId="{EB445383-4CC5-475E-B8A8-79C953B75C4F}" dt="2021-11-21T14:21:20.406" v="1365" actId="478"/>
          <ac:spMkLst>
            <pc:docMk/>
            <pc:sldMk cId="3567183667" sldId="264"/>
            <ac:spMk id="10" creationId="{F7DED581-0231-4112-A2DC-8AB7C41E3A59}"/>
          </ac:spMkLst>
        </pc:spChg>
        <pc:spChg chg="add del mod">
          <ac:chgData name="hongyu li" userId="de33b3efe854e119" providerId="LiveId" clId="{EB445383-4CC5-475E-B8A8-79C953B75C4F}" dt="2021-11-21T14:21:20.406" v="1365" actId="478"/>
          <ac:spMkLst>
            <pc:docMk/>
            <pc:sldMk cId="3567183667" sldId="264"/>
            <ac:spMk id="11" creationId="{A5D0A8A8-33FD-4601-BEAD-5B400E76D9A0}"/>
          </ac:spMkLst>
        </pc:spChg>
        <pc:spChg chg="add del mod">
          <ac:chgData name="hongyu li" userId="de33b3efe854e119" providerId="LiveId" clId="{EB445383-4CC5-475E-B8A8-79C953B75C4F}" dt="2021-11-21T14:21:20.406" v="1365" actId="478"/>
          <ac:spMkLst>
            <pc:docMk/>
            <pc:sldMk cId="3567183667" sldId="264"/>
            <ac:spMk id="12" creationId="{DDBDC39F-DD79-464E-95EA-1CCB3D3DDE8C}"/>
          </ac:spMkLst>
        </pc:spChg>
        <pc:spChg chg="add del mod">
          <ac:chgData name="hongyu li" userId="de33b3efe854e119" providerId="LiveId" clId="{EB445383-4CC5-475E-B8A8-79C953B75C4F}" dt="2021-11-21T14:21:20.406" v="1365" actId="478"/>
          <ac:spMkLst>
            <pc:docMk/>
            <pc:sldMk cId="3567183667" sldId="264"/>
            <ac:spMk id="13" creationId="{8C7023B3-DFFF-4229-9DD2-B91026ACAA26}"/>
          </ac:spMkLst>
        </pc:spChg>
        <pc:spChg chg="add del">
          <ac:chgData name="hongyu li" userId="de33b3efe854e119" providerId="LiveId" clId="{EB445383-4CC5-475E-B8A8-79C953B75C4F}" dt="2021-11-21T14:21:34.211" v="1369" actId="22"/>
          <ac:spMkLst>
            <pc:docMk/>
            <pc:sldMk cId="3567183667" sldId="264"/>
            <ac:spMk id="14" creationId="{98BE487F-743B-4DE4-B4E1-FB2B93748696}"/>
          </ac:spMkLst>
        </pc:spChg>
        <pc:spChg chg="add mod">
          <ac:chgData name="hongyu li" userId="de33b3efe854e119" providerId="LiveId" clId="{EB445383-4CC5-475E-B8A8-79C953B75C4F}" dt="2021-11-21T14:28:05.909" v="1495" actId="20577"/>
          <ac:spMkLst>
            <pc:docMk/>
            <pc:sldMk cId="3567183667" sldId="264"/>
            <ac:spMk id="15" creationId="{ACA373D0-7FB3-4265-9410-47C16DFBBDFB}"/>
          </ac:spMkLst>
        </pc:spChg>
        <pc:picChg chg="del">
          <ac:chgData name="hongyu li" userId="de33b3efe854e119" providerId="LiveId" clId="{EB445383-4CC5-475E-B8A8-79C953B75C4F}" dt="2021-11-21T14:12:18.163" v="962" actId="478"/>
          <ac:picMkLst>
            <pc:docMk/>
            <pc:sldMk cId="3567183667" sldId="264"/>
            <ac:picMk id="3" creationId="{27CD709B-D085-4B1F-A55D-3894F8C5FEE8}"/>
          </ac:picMkLst>
        </pc:picChg>
        <pc:picChg chg="del">
          <ac:chgData name="hongyu li" userId="de33b3efe854e119" providerId="LiveId" clId="{EB445383-4CC5-475E-B8A8-79C953B75C4F}" dt="2021-11-21T14:12:16.489" v="961" actId="478"/>
          <ac:picMkLst>
            <pc:docMk/>
            <pc:sldMk cId="3567183667" sldId="264"/>
            <ac:picMk id="8" creationId="{37E250FF-3D40-424E-8565-62BD39DA6D91}"/>
          </ac:picMkLst>
        </pc:picChg>
      </pc:sldChg>
      <pc:sldChg chg="addSp modSp add mod">
        <pc:chgData name="hongyu li" userId="de33b3efe854e119" providerId="LiveId" clId="{EB445383-4CC5-475E-B8A8-79C953B75C4F}" dt="2021-11-21T14:31:05.179" v="1806" actId="20577"/>
        <pc:sldMkLst>
          <pc:docMk/>
          <pc:sldMk cId="2447230547" sldId="265"/>
        </pc:sldMkLst>
        <pc:spChg chg="add mod">
          <ac:chgData name="hongyu li" userId="de33b3efe854e119" providerId="LiveId" clId="{EB445383-4CC5-475E-B8A8-79C953B75C4F}" dt="2021-11-21T14:31:05.179" v="1806" actId="20577"/>
          <ac:spMkLst>
            <pc:docMk/>
            <pc:sldMk cId="2447230547" sldId="265"/>
            <ac:spMk id="8" creationId="{09E435AA-50BE-4E78-8EAF-03D3792C6292}"/>
          </ac:spMkLst>
        </pc:spChg>
        <pc:spChg chg="mod">
          <ac:chgData name="hongyu li" userId="de33b3efe854e119" providerId="LiveId" clId="{EB445383-4CC5-475E-B8A8-79C953B75C4F}" dt="2021-11-21T14:30:08.734" v="1669" actId="20577"/>
          <ac:spMkLst>
            <pc:docMk/>
            <pc:sldMk cId="2447230547" sldId="265"/>
            <ac:spMk id="10" creationId="{F7DED581-0231-4112-A2DC-8AB7C41E3A59}"/>
          </ac:spMkLst>
        </pc:spChg>
        <pc:spChg chg="mod">
          <ac:chgData name="hongyu li" userId="de33b3efe854e119" providerId="LiveId" clId="{EB445383-4CC5-475E-B8A8-79C953B75C4F}" dt="2021-11-21T14:30:45.172" v="1774" actId="20577"/>
          <ac:spMkLst>
            <pc:docMk/>
            <pc:sldMk cId="2447230547" sldId="265"/>
            <ac:spMk id="12" creationId="{DDBDC39F-DD79-464E-95EA-1CCB3D3DDE8C}"/>
          </ac:spMkLst>
        </pc:spChg>
      </pc:sldChg>
      <pc:sldChg chg="add del">
        <pc:chgData name="hongyu li" userId="de33b3efe854e119" providerId="LiveId" clId="{EB445383-4CC5-475E-B8A8-79C953B75C4F}" dt="2021-11-21T14:21:24.432" v="1367" actId="47"/>
        <pc:sldMkLst>
          <pc:docMk/>
          <pc:sldMk cId="277602768" sldId="266"/>
        </pc:sldMkLst>
      </pc:sldChg>
      <pc:sldChg chg="addSp delSp modSp new mod ord">
        <pc:chgData name="hongyu li" userId="de33b3efe854e119" providerId="LiveId" clId="{EB445383-4CC5-475E-B8A8-79C953B75C4F}" dt="2021-11-21T14:45:40.379" v="2249"/>
        <pc:sldMkLst>
          <pc:docMk/>
          <pc:sldMk cId="2388615570" sldId="266"/>
        </pc:sldMkLst>
        <pc:spChg chg="del">
          <ac:chgData name="hongyu li" userId="de33b3efe854e119" providerId="LiveId" clId="{EB445383-4CC5-475E-B8A8-79C953B75C4F}" dt="2021-11-21T14:32:33.176" v="1813" actId="478"/>
          <ac:spMkLst>
            <pc:docMk/>
            <pc:sldMk cId="2388615570" sldId="266"/>
            <ac:spMk id="2" creationId="{B8F32868-E079-4F8C-B413-0E2115BCD736}"/>
          </ac:spMkLst>
        </pc:spChg>
        <pc:spChg chg="del">
          <ac:chgData name="hongyu li" userId="de33b3efe854e119" providerId="LiveId" clId="{EB445383-4CC5-475E-B8A8-79C953B75C4F}" dt="2021-11-21T14:32:33.176" v="1813" actId="478"/>
          <ac:spMkLst>
            <pc:docMk/>
            <pc:sldMk cId="2388615570" sldId="266"/>
            <ac:spMk id="3" creationId="{A3267F62-ED20-4B2B-9EF7-DCE9486B48AA}"/>
          </ac:spMkLst>
        </pc:spChg>
        <pc:spChg chg="add mod">
          <ac:chgData name="hongyu li" userId="de33b3efe854e119" providerId="LiveId" clId="{EB445383-4CC5-475E-B8A8-79C953B75C4F}" dt="2021-11-21T14:45:40.379" v="2249"/>
          <ac:spMkLst>
            <pc:docMk/>
            <pc:sldMk cId="2388615570" sldId="266"/>
            <ac:spMk id="4" creationId="{3FEC3CDE-FD72-440F-98BB-1FC2B61454D6}"/>
          </ac:spMkLst>
        </pc:spChg>
      </pc:sldChg>
      <pc:sldChg chg="addSp delSp modSp add mod ord">
        <pc:chgData name="hongyu li" userId="de33b3efe854e119" providerId="LiveId" clId="{EB445383-4CC5-475E-B8A8-79C953B75C4F}" dt="2021-11-22T04:25:16.555" v="2793" actId="21"/>
        <pc:sldMkLst>
          <pc:docMk/>
          <pc:sldMk cId="601499860" sldId="267"/>
        </pc:sldMkLst>
        <pc:spChg chg="mod">
          <ac:chgData name="hongyu li" userId="de33b3efe854e119" providerId="LiveId" clId="{EB445383-4CC5-475E-B8A8-79C953B75C4F}" dt="2021-11-21T14:55:03.361" v="2298" actId="20577"/>
          <ac:spMkLst>
            <pc:docMk/>
            <pc:sldMk cId="601499860" sldId="267"/>
            <ac:spMk id="4" creationId="{D16A6700-C225-4BED-B468-F59795A1204A}"/>
          </ac:spMkLst>
        </pc:spChg>
        <pc:spChg chg="mod">
          <ac:chgData name="hongyu li" userId="de33b3efe854e119" providerId="LiveId" clId="{EB445383-4CC5-475E-B8A8-79C953B75C4F}" dt="2021-11-21T15:04:28.780" v="2495"/>
          <ac:spMkLst>
            <pc:docMk/>
            <pc:sldMk cId="601499860" sldId="267"/>
            <ac:spMk id="5" creationId="{842B4541-54D2-4B05-B98D-33B33EA60AB9}"/>
          </ac:spMkLst>
        </pc:spChg>
        <pc:spChg chg="del">
          <ac:chgData name="hongyu li" userId="de33b3efe854e119" providerId="LiveId" clId="{EB445383-4CC5-475E-B8A8-79C953B75C4F}" dt="2021-11-21T14:57:40.084" v="2460" actId="478"/>
          <ac:spMkLst>
            <pc:docMk/>
            <pc:sldMk cId="601499860" sldId="267"/>
            <ac:spMk id="7" creationId="{91C75180-3FE0-4638-8420-BCFFFBDC1A86}"/>
          </ac:spMkLst>
        </pc:spChg>
        <pc:spChg chg="del">
          <ac:chgData name="hongyu li" userId="de33b3efe854e119" providerId="LiveId" clId="{EB445383-4CC5-475E-B8A8-79C953B75C4F}" dt="2021-11-21T14:57:40.084" v="2460" actId="478"/>
          <ac:spMkLst>
            <pc:docMk/>
            <pc:sldMk cId="601499860" sldId="267"/>
            <ac:spMk id="8" creationId="{2F423F22-BF47-4B84-8330-54E59A029D6E}"/>
          </ac:spMkLst>
        </pc:spChg>
        <pc:spChg chg="add del">
          <ac:chgData name="hongyu li" userId="de33b3efe854e119" providerId="LiveId" clId="{EB445383-4CC5-475E-B8A8-79C953B75C4F}" dt="2021-11-22T04:25:16.555" v="2793" actId="21"/>
          <ac:spMkLst>
            <pc:docMk/>
            <pc:sldMk cId="601499860" sldId="267"/>
            <ac:spMk id="11" creationId="{B2D83EFD-9E52-4585-A77F-F86B6C810A44}"/>
          </ac:spMkLst>
        </pc:spChg>
        <pc:picChg chg="del">
          <ac:chgData name="hongyu li" userId="de33b3efe854e119" providerId="LiveId" clId="{EB445383-4CC5-475E-B8A8-79C953B75C4F}" dt="2021-11-21T14:55:05.300" v="2299" actId="478"/>
          <ac:picMkLst>
            <pc:docMk/>
            <pc:sldMk cId="601499860" sldId="267"/>
            <ac:picMk id="3" creationId="{70D4058A-F2D0-47B3-9014-6C670AF3C058}"/>
          </ac:picMkLst>
        </pc:picChg>
        <pc:picChg chg="add mod">
          <ac:chgData name="hongyu li" userId="de33b3efe854e119" providerId="LiveId" clId="{EB445383-4CC5-475E-B8A8-79C953B75C4F}" dt="2021-11-21T14:57:09.507" v="2456" actId="1076"/>
          <ac:picMkLst>
            <pc:docMk/>
            <pc:sldMk cId="601499860" sldId="267"/>
            <ac:picMk id="6" creationId="{FDE5D319-7BE0-442A-8334-AE9D97D45559}"/>
          </ac:picMkLst>
        </pc:picChg>
        <pc:picChg chg="add mod">
          <ac:chgData name="hongyu li" userId="de33b3efe854e119" providerId="LiveId" clId="{EB445383-4CC5-475E-B8A8-79C953B75C4F}" dt="2021-11-21T14:57:48.227" v="2463" actId="1076"/>
          <ac:picMkLst>
            <pc:docMk/>
            <pc:sldMk cId="601499860" sldId="267"/>
            <ac:picMk id="4098" creationId="{CEBB5618-2E85-4D1A-9D09-16183E42A56C}"/>
          </ac:picMkLst>
        </pc:picChg>
      </pc:sldChg>
      <pc:sldChg chg="addSp delSp modSp add mod ord">
        <pc:chgData name="hongyu li" userId="de33b3efe854e119" providerId="LiveId" clId="{EB445383-4CC5-475E-B8A8-79C953B75C4F}" dt="2021-11-22T03:09:56.456" v="2752"/>
        <pc:sldMkLst>
          <pc:docMk/>
          <pc:sldMk cId="4154198996" sldId="268"/>
        </pc:sldMkLst>
        <pc:spChg chg="mod">
          <ac:chgData name="hongyu li" userId="de33b3efe854e119" providerId="LiveId" clId="{EB445383-4CC5-475E-B8A8-79C953B75C4F}" dt="2021-11-21T15:18:57.595" v="2564" actId="1076"/>
          <ac:spMkLst>
            <pc:docMk/>
            <pc:sldMk cId="4154198996" sldId="268"/>
            <ac:spMk id="4" creationId="{D16A6700-C225-4BED-B468-F59795A1204A}"/>
          </ac:spMkLst>
        </pc:spChg>
        <pc:spChg chg="del mod">
          <ac:chgData name="hongyu li" userId="de33b3efe854e119" providerId="LiveId" clId="{EB445383-4CC5-475E-B8A8-79C953B75C4F}" dt="2021-11-21T15:06:11.569" v="2538" actId="478"/>
          <ac:spMkLst>
            <pc:docMk/>
            <pc:sldMk cId="4154198996" sldId="268"/>
            <ac:spMk id="5" creationId="{842B4541-54D2-4B05-B98D-33B33EA60AB9}"/>
          </ac:spMkLst>
        </pc:spChg>
        <pc:picChg chg="add del mod">
          <ac:chgData name="hongyu li" userId="de33b3efe854e119" providerId="LiveId" clId="{EB445383-4CC5-475E-B8A8-79C953B75C4F}" dt="2021-11-21T15:06:38.625" v="2550" actId="478"/>
          <ac:picMkLst>
            <pc:docMk/>
            <pc:sldMk cId="4154198996" sldId="268"/>
            <ac:picMk id="3" creationId="{581FE432-6CFF-4570-A9EB-DB88E67B8ABC}"/>
          </ac:picMkLst>
        </pc:picChg>
        <pc:picChg chg="del">
          <ac:chgData name="hongyu li" userId="de33b3efe854e119" providerId="LiveId" clId="{EB445383-4CC5-475E-B8A8-79C953B75C4F}" dt="2021-11-21T15:05:34.302" v="2532" actId="478"/>
          <ac:picMkLst>
            <pc:docMk/>
            <pc:sldMk cId="4154198996" sldId="268"/>
            <ac:picMk id="6" creationId="{FDE5D319-7BE0-442A-8334-AE9D97D45559}"/>
          </ac:picMkLst>
        </pc:picChg>
        <pc:picChg chg="add mod">
          <ac:chgData name="hongyu li" userId="de33b3efe854e119" providerId="LiveId" clId="{EB445383-4CC5-475E-B8A8-79C953B75C4F}" dt="2021-11-21T15:19:16.459" v="2569" actId="1076"/>
          <ac:picMkLst>
            <pc:docMk/>
            <pc:sldMk cId="4154198996" sldId="268"/>
            <ac:picMk id="8" creationId="{EDAEE658-92B1-44E7-8E1E-39B9BCEFE64D}"/>
          </ac:picMkLst>
        </pc:picChg>
        <pc:picChg chg="add mod ord">
          <ac:chgData name="hongyu li" userId="de33b3efe854e119" providerId="LiveId" clId="{EB445383-4CC5-475E-B8A8-79C953B75C4F}" dt="2021-11-21T15:19:34.354" v="2574" actId="1076"/>
          <ac:picMkLst>
            <pc:docMk/>
            <pc:sldMk cId="4154198996" sldId="268"/>
            <ac:picMk id="10" creationId="{268C6AA7-8769-4AAD-B36E-D6884D27F8EC}"/>
          </ac:picMkLst>
        </pc:picChg>
        <pc:picChg chg="add mod modCrop">
          <ac:chgData name="hongyu li" userId="de33b3efe854e119" providerId="LiveId" clId="{EB445383-4CC5-475E-B8A8-79C953B75C4F}" dt="2021-11-21T15:19:21.857" v="2570" actId="1076"/>
          <ac:picMkLst>
            <pc:docMk/>
            <pc:sldMk cId="4154198996" sldId="268"/>
            <ac:picMk id="12" creationId="{78957245-678A-41C8-91AE-4E3A4AF59F0E}"/>
          </ac:picMkLst>
        </pc:picChg>
        <pc:picChg chg="add del mod">
          <ac:chgData name="hongyu li" userId="de33b3efe854e119" providerId="LiveId" clId="{EB445383-4CC5-475E-B8A8-79C953B75C4F}" dt="2021-11-22T01:24:03.889" v="2577" actId="21"/>
          <ac:picMkLst>
            <pc:docMk/>
            <pc:sldMk cId="4154198996" sldId="268"/>
            <ac:picMk id="14" creationId="{71A4B540-1C5F-47D4-BFA5-FC8DDACBC2AB}"/>
          </ac:picMkLst>
        </pc:picChg>
        <pc:picChg chg="add del mod">
          <ac:chgData name="hongyu li" userId="de33b3efe854e119" providerId="LiveId" clId="{EB445383-4CC5-475E-B8A8-79C953B75C4F}" dt="2021-11-22T01:54:34.669" v="2590" actId="478"/>
          <ac:picMkLst>
            <pc:docMk/>
            <pc:sldMk cId="4154198996" sldId="268"/>
            <ac:picMk id="16" creationId="{4AA10184-7DFD-4932-B740-B54C2BAF7B5D}"/>
          </ac:picMkLst>
        </pc:picChg>
        <pc:picChg chg="del">
          <ac:chgData name="hongyu li" userId="de33b3efe854e119" providerId="LiveId" clId="{EB445383-4CC5-475E-B8A8-79C953B75C4F}" dt="2021-11-21T15:05:32.200" v="2531" actId="478"/>
          <ac:picMkLst>
            <pc:docMk/>
            <pc:sldMk cId="4154198996" sldId="268"/>
            <ac:picMk id="4098" creationId="{CEBB5618-2E85-4D1A-9D09-16183E42A56C}"/>
          </ac:picMkLst>
        </pc:picChg>
      </pc:sldChg>
      <pc:sldChg chg="addSp delSp modSp add mod ord">
        <pc:chgData name="hongyu li" userId="de33b3efe854e119" providerId="LiveId" clId="{EB445383-4CC5-475E-B8A8-79C953B75C4F}" dt="2021-11-22T03:09:56.456" v="2752"/>
        <pc:sldMkLst>
          <pc:docMk/>
          <pc:sldMk cId="3758903102" sldId="269"/>
        </pc:sldMkLst>
        <pc:spChg chg="add mod">
          <ac:chgData name="hongyu li" userId="de33b3efe854e119" providerId="LiveId" clId="{EB445383-4CC5-475E-B8A8-79C953B75C4F}" dt="2021-11-22T03:08:51.465" v="2750" actId="1076"/>
          <ac:spMkLst>
            <pc:docMk/>
            <pc:sldMk cId="3758903102" sldId="269"/>
            <ac:spMk id="11" creationId="{A4477776-5883-40D0-87E9-85DADFA34092}"/>
          </ac:spMkLst>
        </pc:spChg>
        <pc:picChg chg="add mod">
          <ac:chgData name="hongyu li" userId="de33b3efe854e119" providerId="LiveId" clId="{EB445383-4CC5-475E-B8A8-79C953B75C4F}" dt="2021-11-22T03:02:23.489" v="2747" actId="1076"/>
          <ac:picMkLst>
            <pc:docMk/>
            <pc:sldMk cId="3758903102" sldId="269"/>
            <ac:picMk id="3" creationId="{AC5C5FAB-53C8-4351-8D83-7C9E2F4503A8}"/>
          </ac:picMkLst>
        </pc:picChg>
        <pc:picChg chg="add del">
          <ac:chgData name="hongyu li" userId="de33b3efe854e119" providerId="LiveId" clId="{EB445383-4CC5-475E-B8A8-79C953B75C4F}" dt="2021-11-22T01:59:56.721" v="2693" actId="478"/>
          <ac:picMkLst>
            <pc:docMk/>
            <pc:sldMk cId="3758903102" sldId="269"/>
            <ac:picMk id="6" creationId="{DCD69719-5878-4286-BBB2-D827DA506CF4}"/>
          </ac:picMkLst>
        </pc:picChg>
        <pc:picChg chg="add del mod">
          <ac:chgData name="hongyu li" userId="de33b3efe854e119" providerId="LiveId" clId="{EB445383-4CC5-475E-B8A8-79C953B75C4F}" dt="2021-11-22T01:25:00.858" v="2586" actId="478"/>
          <ac:picMkLst>
            <pc:docMk/>
            <pc:sldMk cId="3758903102" sldId="269"/>
            <ac:picMk id="7" creationId="{7424F1F5-1481-47B0-B07A-64C9E7688240}"/>
          </ac:picMkLst>
        </pc:picChg>
        <pc:picChg chg="del">
          <ac:chgData name="hongyu li" userId="de33b3efe854e119" providerId="LiveId" clId="{EB445383-4CC5-475E-B8A8-79C953B75C4F}" dt="2021-11-22T01:24:11.978" v="2581" actId="478"/>
          <ac:picMkLst>
            <pc:docMk/>
            <pc:sldMk cId="3758903102" sldId="269"/>
            <ac:picMk id="8" creationId="{EDAEE658-92B1-44E7-8E1E-39B9BCEFE64D}"/>
          </ac:picMkLst>
        </pc:picChg>
        <pc:picChg chg="del">
          <ac:chgData name="hongyu li" userId="de33b3efe854e119" providerId="LiveId" clId="{EB445383-4CC5-475E-B8A8-79C953B75C4F}" dt="2021-11-22T01:24:17.390" v="2582" actId="478"/>
          <ac:picMkLst>
            <pc:docMk/>
            <pc:sldMk cId="3758903102" sldId="269"/>
            <ac:picMk id="10" creationId="{268C6AA7-8769-4AAD-B36E-D6884D27F8EC}"/>
          </ac:picMkLst>
        </pc:picChg>
        <pc:picChg chg="mod">
          <ac:chgData name="hongyu li" userId="de33b3efe854e119" providerId="LiveId" clId="{EB445383-4CC5-475E-B8A8-79C953B75C4F}" dt="2021-11-22T03:02:29.359" v="2748" actId="1076"/>
          <ac:picMkLst>
            <pc:docMk/>
            <pc:sldMk cId="3758903102" sldId="269"/>
            <ac:picMk id="12" creationId="{78957245-678A-41C8-91AE-4E3A4AF59F0E}"/>
          </ac:picMkLst>
        </pc:picChg>
        <pc:picChg chg="del">
          <ac:chgData name="hongyu li" userId="de33b3efe854e119" providerId="LiveId" clId="{EB445383-4CC5-475E-B8A8-79C953B75C4F}" dt="2021-11-22T01:24:08.296" v="2580" actId="21"/>
          <ac:picMkLst>
            <pc:docMk/>
            <pc:sldMk cId="3758903102" sldId="269"/>
            <ac:picMk id="16" creationId="{4AA10184-7DFD-4932-B740-B54C2BAF7B5D}"/>
          </ac:picMkLst>
        </pc:picChg>
      </pc:sldChg>
      <pc:sldChg chg="addSp delSp modSp add mod ord">
        <pc:chgData name="hongyu li" userId="de33b3efe854e119" providerId="LiveId" clId="{EB445383-4CC5-475E-B8A8-79C953B75C4F}" dt="2021-11-22T03:09:56.456" v="2752"/>
        <pc:sldMkLst>
          <pc:docMk/>
          <pc:sldMk cId="1437173618" sldId="270"/>
        </pc:sldMkLst>
        <pc:spChg chg="del">
          <ac:chgData name="hongyu li" userId="de33b3efe854e119" providerId="LiveId" clId="{EB445383-4CC5-475E-B8A8-79C953B75C4F}" dt="2021-11-22T01:59:23.976" v="2692" actId="478"/>
          <ac:spMkLst>
            <pc:docMk/>
            <pc:sldMk cId="1437173618" sldId="270"/>
            <ac:spMk id="11" creationId="{A4477776-5883-40D0-87E9-85DADFA34092}"/>
          </ac:spMkLst>
        </pc:spChg>
        <pc:picChg chg="del mod">
          <ac:chgData name="hongyu li" userId="de33b3efe854e119" providerId="LiveId" clId="{EB445383-4CC5-475E-B8A8-79C953B75C4F}" dt="2021-11-22T02:24:57.691" v="2706" actId="478"/>
          <ac:picMkLst>
            <pc:docMk/>
            <pc:sldMk cId="1437173618" sldId="270"/>
            <ac:picMk id="3" creationId="{AC5C5FAB-53C8-4351-8D83-7C9E2F4503A8}"/>
          </ac:picMkLst>
        </pc:picChg>
        <pc:picChg chg="add del mod">
          <ac:chgData name="hongyu li" userId="de33b3efe854e119" providerId="LiveId" clId="{EB445383-4CC5-475E-B8A8-79C953B75C4F}" dt="2021-11-22T02:24:56.260" v="2705" actId="478"/>
          <ac:picMkLst>
            <pc:docMk/>
            <pc:sldMk cId="1437173618" sldId="270"/>
            <ac:picMk id="5" creationId="{60F31C55-F333-44F4-AB33-2EC6377DB424}"/>
          </ac:picMkLst>
        </pc:picChg>
        <pc:picChg chg="mod">
          <ac:chgData name="hongyu li" userId="de33b3efe854e119" providerId="LiveId" clId="{EB445383-4CC5-475E-B8A8-79C953B75C4F}" dt="2021-11-22T02:25:04.344" v="2708" actId="1076"/>
          <ac:picMkLst>
            <pc:docMk/>
            <pc:sldMk cId="1437173618" sldId="270"/>
            <ac:picMk id="6" creationId="{DCD69719-5878-4286-BBB2-D827DA506CF4}"/>
          </ac:picMkLst>
        </pc:picChg>
        <pc:picChg chg="del">
          <ac:chgData name="hongyu li" userId="de33b3efe854e119" providerId="LiveId" clId="{EB445383-4CC5-475E-B8A8-79C953B75C4F}" dt="2021-11-22T01:59:13.051" v="2688" actId="478"/>
          <ac:picMkLst>
            <pc:docMk/>
            <pc:sldMk cId="1437173618" sldId="270"/>
            <ac:picMk id="12" creationId="{78957245-678A-41C8-91AE-4E3A4AF59F0E}"/>
          </ac:picMkLst>
        </pc:picChg>
      </pc:sldChg>
      <pc:sldChg chg="addSp delSp modSp add mod ord">
        <pc:chgData name="hongyu li" userId="de33b3efe854e119" providerId="LiveId" clId="{EB445383-4CC5-475E-B8A8-79C953B75C4F}" dt="2021-11-22T04:18:22.638" v="2790" actId="20577"/>
        <pc:sldMkLst>
          <pc:docMk/>
          <pc:sldMk cId="3617375751" sldId="271"/>
        </pc:sldMkLst>
        <pc:spChg chg="mod">
          <ac:chgData name="hongyu li" userId="de33b3efe854e119" providerId="LiveId" clId="{EB445383-4CC5-475E-B8A8-79C953B75C4F}" dt="2021-11-22T04:18:22.638" v="2790" actId="20577"/>
          <ac:spMkLst>
            <pc:docMk/>
            <pc:sldMk cId="3617375751" sldId="271"/>
            <ac:spMk id="4" creationId="{D16A6700-C225-4BED-B468-F59795A1204A}"/>
          </ac:spMkLst>
        </pc:spChg>
        <pc:picChg chg="del mod">
          <ac:chgData name="hongyu li" userId="de33b3efe854e119" providerId="LiveId" clId="{EB445383-4CC5-475E-B8A8-79C953B75C4F}" dt="2021-11-22T02:26:13.127" v="2728" actId="478"/>
          <ac:picMkLst>
            <pc:docMk/>
            <pc:sldMk cId="3617375751" sldId="271"/>
            <ac:picMk id="3" creationId="{AC5C5FAB-53C8-4351-8D83-7C9E2F4503A8}"/>
          </ac:picMkLst>
        </pc:picChg>
        <pc:picChg chg="add del mod">
          <ac:chgData name="hongyu li" userId="de33b3efe854e119" providerId="LiveId" clId="{EB445383-4CC5-475E-B8A8-79C953B75C4F}" dt="2021-11-22T04:03:56.770" v="2755" actId="478"/>
          <ac:picMkLst>
            <pc:docMk/>
            <pc:sldMk cId="3617375751" sldId="271"/>
            <ac:picMk id="5" creationId="{60F31C55-F333-44F4-AB33-2EC6377DB424}"/>
          </ac:picMkLst>
        </pc:picChg>
        <pc:picChg chg="del mod">
          <ac:chgData name="hongyu li" userId="de33b3efe854e119" providerId="LiveId" clId="{EB445383-4CC5-475E-B8A8-79C953B75C4F}" dt="2021-11-22T02:25:15.307" v="2710" actId="478"/>
          <ac:picMkLst>
            <pc:docMk/>
            <pc:sldMk cId="3617375751" sldId="271"/>
            <ac:picMk id="6" creationId="{DCD69719-5878-4286-BBB2-D827DA506CF4}"/>
          </ac:picMkLst>
        </pc:picChg>
        <pc:picChg chg="add del mod">
          <ac:chgData name="hongyu li" userId="de33b3efe854e119" providerId="LiveId" clId="{EB445383-4CC5-475E-B8A8-79C953B75C4F}" dt="2021-11-22T04:04:00.458" v="2757" actId="478"/>
          <ac:picMkLst>
            <pc:docMk/>
            <pc:sldMk cId="3617375751" sldId="271"/>
            <ac:picMk id="7" creationId="{8CCB5954-7925-44CE-A651-357907BC26E9}"/>
          </ac:picMkLst>
        </pc:picChg>
        <pc:picChg chg="add del mod">
          <ac:chgData name="hongyu li" userId="de33b3efe854e119" providerId="LiveId" clId="{EB445383-4CC5-475E-B8A8-79C953B75C4F}" dt="2021-11-22T04:03:58.836" v="2756" actId="478"/>
          <ac:picMkLst>
            <pc:docMk/>
            <pc:sldMk cId="3617375751" sldId="271"/>
            <ac:picMk id="9" creationId="{2AEFE86B-E1F8-454D-AC54-47F24A8BCBF0}"/>
          </ac:picMkLst>
        </pc:picChg>
        <pc:picChg chg="add del mod">
          <ac:chgData name="hongyu li" userId="de33b3efe854e119" providerId="LiveId" clId="{EB445383-4CC5-475E-B8A8-79C953B75C4F}" dt="2021-11-22T04:04:02.205" v="2758" actId="478"/>
          <ac:picMkLst>
            <pc:docMk/>
            <pc:sldMk cId="3617375751" sldId="271"/>
            <ac:picMk id="11" creationId="{1CE48618-4708-4D1B-80BC-DF89F075489C}"/>
          </ac:picMkLst>
        </pc:picChg>
        <pc:picChg chg="add mod">
          <ac:chgData name="hongyu li" userId="de33b3efe854e119" providerId="LiveId" clId="{EB445383-4CC5-475E-B8A8-79C953B75C4F}" dt="2021-11-22T04:04:12.291" v="2762" actId="1076"/>
          <ac:picMkLst>
            <pc:docMk/>
            <pc:sldMk cId="3617375751" sldId="271"/>
            <ac:picMk id="13" creationId="{582E4C79-0B0A-41EB-8881-D0F13074D2AF}"/>
          </ac:picMkLst>
        </pc:picChg>
      </pc:sldChg>
      <pc:sldChg chg="delSp modSp add del mod ord">
        <pc:chgData name="hongyu li" userId="de33b3efe854e119" providerId="LiveId" clId="{EB445383-4CC5-475E-B8A8-79C953B75C4F}" dt="2021-11-22T03:02:04.464" v="2744" actId="47"/>
        <pc:sldMkLst>
          <pc:docMk/>
          <pc:sldMk cId="1353280169" sldId="272"/>
        </pc:sldMkLst>
        <pc:picChg chg="del">
          <ac:chgData name="hongyu li" userId="de33b3efe854e119" providerId="LiveId" clId="{EB445383-4CC5-475E-B8A8-79C953B75C4F}" dt="2021-11-22T02:25:46.145" v="2720" actId="478"/>
          <ac:picMkLst>
            <pc:docMk/>
            <pc:sldMk cId="1353280169" sldId="272"/>
            <ac:picMk id="3" creationId="{AC5C5FAB-53C8-4351-8D83-7C9E2F4503A8}"/>
          </ac:picMkLst>
        </pc:picChg>
        <pc:picChg chg="mod">
          <ac:chgData name="hongyu li" userId="de33b3efe854e119" providerId="LiveId" clId="{EB445383-4CC5-475E-B8A8-79C953B75C4F}" dt="2021-11-22T03:01:29.814" v="2743" actId="14100"/>
          <ac:picMkLst>
            <pc:docMk/>
            <pc:sldMk cId="1353280169" sldId="272"/>
            <ac:picMk id="5" creationId="{60F31C55-F333-44F4-AB33-2EC6377DB424}"/>
          </ac:picMkLst>
        </pc:picChg>
      </pc:sldChg>
      <pc:sldChg chg="delSp add mod">
        <pc:chgData name="hongyu li" userId="de33b3efe854e119" providerId="LiveId" clId="{EB445383-4CC5-475E-B8A8-79C953B75C4F}" dt="2021-11-22T04:08:18.798" v="2763" actId="478"/>
        <pc:sldMkLst>
          <pc:docMk/>
          <pc:sldMk cId="3731041232" sldId="272"/>
        </pc:sldMkLst>
        <pc:picChg chg="del">
          <ac:chgData name="hongyu li" userId="de33b3efe854e119" providerId="LiveId" clId="{EB445383-4CC5-475E-B8A8-79C953B75C4F}" dt="2021-11-22T04:08:18.798" v="2763" actId="478"/>
          <ac:picMkLst>
            <pc:docMk/>
            <pc:sldMk cId="3731041232" sldId="272"/>
            <ac:picMk id="13" creationId="{582E4C79-0B0A-41EB-8881-D0F13074D2AF}"/>
          </ac:picMkLst>
        </pc:picChg>
      </pc:sldChg>
      <pc:sldChg chg="addSp delSp modSp add mod">
        <pc:chgData name="hongyu li" userId="de33b3efe854e119" providerId="LiveId" clId="{EB445383-4CC5-475E-B8A8-79C953B75C4F}" dt="2021-11-22T04:26:33.077" v="2806"/>
        <pc:sldMkLst>
          <pc:docMk/>
          <pc:sldMk cId="2287204702" sldId="273"/>
        </pc:sldMkLst>
        <pc:spChg chg="del">
          <ac:chgData name="hongyu li" userId="de33b3efe854e119" providerId="LiveId" clId="{EB445383-4CC5-475E-B8A8-79C953B75C4F}" dt="2021-11-22T04:25:19.586" v="2794" actId="478"/>
          <ac:spMkLst>
            <pc:docMk/>
            <pc:sldMk cId="2287204702" sldId="273"/>
            <ac:spMk id="4" creationId="{D16A6700-C225-4BED-B468-F59795A1204A}"/>
          </ac:spMkLst>
        </pc:spChg>
        <pc:spChg chg="add mod">
          <ac:chgData name="hongyu li" userId="de33b3efe854e119" providerId="LiveId" clId="{EB445383-4CC5-475E-B8A8-79C953B75C4F}" dt="2021-11-22T04:26:33.077" v="2806"/>
          <ac:spMkLst>
            <pc:docMk/>
            <pc:sldMk cId="2287204702" sldId="273"/>
            <ac:spMk id="6" creationId="{36C61B13-DC5F-4F2B-A53F-93678E8554E9}"/>
          </ac:spMkLst>
        </pc:spChg>
        <pc:picChg chg="del">
          <ac:chgData name="hongyu li" userId="de33b3efe854e119" providerId="LiveId" clId="{EB445383-4CC5-475E-B8A8-79C953B75C4F}" dt="2021-11-22T04:25:19.586" v="2794" actId="478"/>
          <ac:picMkLst>
            <pc:docMk/>
            <pc:sldMk cId="2287204702" sldId="273"/>
            <ac:picMk id="8" creationId="{EDAEE658-92B1-44E7-8E1E-39B9BCEFE64D}"/>
          </ac:picMkLst>
        </pc:picChg>
        <pc:picChg chg="del">
          <ac:chgData name="hongyu li" userId="de33b3efe854e119" providerId="LiveId" clId="{EB445383-4CC5-475E-B8A8-79C953B75C4F}" dt="2021-11-22T04:25:19.586" v="2794" actId="478"/>
          <ac:picMkLst>
            <pc:docMk/>
            <pc:sldMk cId="2287204702" sldId="273"/>
            <ac:picMk id="10" creationId="{268C6AA7-8769-4AAD-B36E-D6884D27F8EC}"/>
          </ac:picMkLst>
        </pc:picChg>
        <pc:picChg chg="del">
          <ac:chgData name="hongyu li" userId="de33b3efe854e119" providerId="LiveId" clId="{EB445383-4CC5-475E-B8A8-79C953B75C4F}" dt="2021-11-22T04:25:19.586" v="2794" actId="478"/>
          <ac:picMkLst>
            <pc:docMk/>
            <pc:sldMk cId="2287204702" sldId="273"/>
            <ac:picMk id="12" creationId="{78957245-678A-41C8-91AE-4E3A4AF59F0E}"/>
          </ac:picMkLst>
        </pc:picChg>
      </pc:sldChg>
      <pc:sldChg chg="add">
        <pc:chgData name="hongyu li" userId="de33b3efe854e119" providerId="LiveId" clId="{EB445383-4CC5-475E-B8A8-79C953B75C4F}" dt="2021-11-22T04:40:33.285" v="2808"/>
        <pc:sldMkLst>
          <pc:docMk/>
          <pc:sldMk cId="2181408304" sldId="274"/>
        </pc:sldMkLst>
      </pc:sldChg>
      <pc:sldChg chg="delSp add del mod ord">
        <pc:chgData name="hongyu li" userId="de33b3efe854e119" providerId="LiveId" clId="{EB445383-4CC5-475E-B8A8-79C953B75C4F}" dt="2021-11-22T06:30:59.961" v="2817" actId="47"/>
        <pc:sldMkLst>
          <pc:docMk/>
          <pc:sldMk cId="1075456207" sldId="275"/>
        </pc:sldMkLst>
        <pc:picChg chg="del">
          <ac:chgData name="hongyu li" userId="de33b3efe854e119" providerId="LiveId" clId="{EB445383-4CC5-475E-B8A8-79C953B75C4F}" dt="2021-11-22T06:30:58.272" v="2816" actId="21"/>
          <ac:picMkLst>
            <pc:docMk/>
            <pc:sldMk cId="1075456207" sldId="275"/>
            <ac:picMk id="4" creationId="{98D14141-5DBF-4654-A3B0-169FC44A9997}"/>
          </ac:picMkLst>
        </pc:picChg>
      </pc:sldChg>
      <pc:sldChg chg="addSp delSp modSp add mod">
        <pc:chgData name="hongyu li" userId="de33b3efe854e119" providerId="LiveId" clId="{EB445383-4CC5-475E-B8A8-79C953B75C4F}" dt="2021-11-22T06:31:26.475" v="2826" actId="1076"/>
        <pc:sldMkLst>
          <pc:docMk/>
          <pc:sldMk cId="264197051" sldId="276"/>
        </pc:sldMkLst>
        <pc:picChg chg="add mod">
          <ac:chgData name="hongyu li" userId="de33b3efe854e119" providerId="LiveId" clId="{EB445383-4CC5-475E-B8A8-79C953B75C4F}" dt="2021-11-22T06:31:11.741" v="2821" actId="1076"/>
          <ac:picMkLst>
            <pc:docMk/>
            <pc:sldMk cId="264197051" sldId="276"/>
            <ac:picMk id="5" creationId="{7EA27B02-EAB6-44DC-B272-F89C19A37928}"/>
          </ac:picMkLst>
        </pc:picChg>
        <pc:picChg chg="add mod">
          <ac:chgData name="hongyu li" userId="de33b3efe854e119" providerId="LiveId" clId="{EB445383-4CC5-475E-B8A8-79C953B75C4F}" dt="2021-11-22T06:31:26.475" v="2826" actId="1076"/>
          <ac:picMkLst>
            <pc:docMk/>
            <pc:sldMk cId="264197051" sldId="276"/>
            <ac:picMk id="7" creationId="{F1284725-95D6-4F00-A376-5808C25F32A8}"/>
          </ac:picMkLst>
        </pc:picChg>
        <pc:picChg chg="add mod">
          <ac:chgData name="hongyu li" userId="de33b3efe854e119" providerId="LiveId" clId="{EB445383-4CC5-475E-B8A8-79C953B75C4F}" dt="2021-11-22T06:31:26.475" v="2826" actId="1076"/>
          <ac:picMkLst>
            <pc:docMk/>
            <pc:sldMk cId="264197051" sldId="276"/>
            <ac:picMk id="8" creationId="{2516AEEC-5399-41BA-901C-FFAA31051119}"/>
          </ac:picMkLst>
        </pc:picChg>
        <pc:picChg chg="del">
          <ac:chgData name="hongyu li" userId="de33b3efe854e119" providerId="LiveId" clId="{EB445383-4CC5-475E-B8A8-79C953B75C4F}" dt="2021-11-22T06:31:05.324" v="2818" actId="478"/>
          <ac:picMkLst>
            <pc:docMk/>
            <pc:sldMk cId="264197051" sldId="276"/>
            <ac:picMk id="1026" creationId="{5070794D-C83F-4117-A5BF-B90AC01FE761}"/>
          </ac:picMkLst>
        </pc:picChg>
        <pc:picChg chg="del">
          <ac:chgData name="hongyu li" userId="de33b3efe854e119" providerId="LiveId" clId="{EB445383-4CC5-475E-B8A8-79C953B75C4F}" dt="2021-11-22T06:31:05.324" v="2818" actId="478"/>
          <ac:picMkLst>
            <pc:docMk/>
            <pc:sldMk cId="264197051" sldId="276"/>
            <ac:picMk id="1028" creationId="{F9523072-A9AB-4A3E-BBD5-6510AD6B11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D9389-7299-47DA-BF66-51C559A33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F632A-22A2-499F-9B92-A81A78AE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A1A5-7C2E-42D4-ABF2-22F5DB5E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DEA3C-A255-4624-ACFC-BA303D02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B5AC2-15CE-42A3-A71C-01CED959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8E4C-7136-480E-8A21-A40DD65D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9A930-23E0-4508-A823-6E7F358B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284A9-C2CD-4E87-B3B1-7C9A12C4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46D50-8DFB-44DB-9FA0-9018A71D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0CA52-EFD8-48B7-A4F2-3C633630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C32F1F-DE3C-45FA-B02A-8BC9C2506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49C14-BEAB-45FC-ACC0-A1F750D4E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954E-E693-439B-B4CA-28B4A260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A4A69-D6B8-4EC0-A414-63F919DF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F51BA-1ED7-4C67-919D-1E806BCE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8CD9D-4AC4-410D-A35A-D5494A3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43118-9C14-448A-9EEC-C168ED4B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8C2F3-2B59-4022-B1F0-ECDDF6FC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4419A-6AC3-4F3D-93E4-7C4C43D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70C00-9A2E-4974-9EC7-4DE756E7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949B-52D4-4698-86E3-8A74FB1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7215A-ADCB-4C57-9B9C-5311FBDB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15E04-AF42-4233-A3BB-1CD29730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77AC-872D-4380-86F1-19988B40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D4F92-7A20-4312-A6E9-7A319F7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0CFB-34F8-4D38-AA29-09239574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4DF0F-0B7F-4C31-82C6-A2BF0F2D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B0016-5A82-4BE3-9561-0278BD43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8E450-CE3E-49FA-AF7A-9B796EC3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DE825-7157-489F-BECA-912BD54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E1BCE-074E-4A62-8456-3093DBA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8FB6-4B32-476A-8BE4-2D948B85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48FD-4D47-4590-9AA4-8631A7C5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590B-185C-4799-BD3E-0C108265A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1564C-CEA4-428B-BB39-FBEAFA4D2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6F5CC5-4220-4DC0-950E-6E6DF1DD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F169D2-B6C4-40C3-90D4-B49E18B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887CE-5EFA-4554-AC22-EA351B47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A909DB-A00C-4D3F-AC97-C3B279B0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ADFD-6A0C-4722-A419-78667DD9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460864-00BD-4AA8-A80D-ADC9CF28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8C325-641B-4B74-8F5C-9293005E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12F90-ED2C-4F97-B674-A44A7212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EDA386-EBA5-4241-8CA0-FC407363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77BA5B-3726-4436-B823-A9C61D4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D62BB-B99F-471B-9C43-8691BBE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5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9F3B-7C5C-4EE7-BB67-90E5C05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0B6F1-0B15-45F4-A25E-970276D4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3F308-8384-48CC-B16A-1B4C859F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234F7-3C8C-47A4-8710-C2C502E1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61DC4-37EA-4B98-8E9D-0A27A70A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35CA8-BFA7-4DA8-83B5-AF931E4E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7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C74E-1844-41ED-8781-E242292B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E6A4C-D0B8-4544-8F08-E9D98FA1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4665D-7401-4FE1-BE0D-72EE4159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BB9EC-5799-4C86-9FEA-6F76960E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67E5E-678D-4B54-B080-2AF2C0C1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468C2-363C-4DBE-BFB5-4E79BB2D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4D65E-423B-4229-86F1-E83FDF19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39929-ABF8-4B72-8969-9E9065F6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8E06F-3B5B-4123-BCD5-4369C7192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9D11-8982-48AD-9222-F24521D4F4E9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5614F-CE4B-425A-9677-C4D97307A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2EA7B-6954-493B-BEA1-A81F7A13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5A84-1FD1-4FB5-B8B7-18E81A4D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mai.org/documentation/xenomai-3/html/xeno3prm/deprecated.html" TargetMode="External"/><Relationship Id="rId2" Type="http://schemas.openxmlformats.org/officeDocument/2006/relationships/hyperlink" Target="https://source.denx.de/Xenomai/ipipe-x86/-/blob/ipipe-x86-5.4.y/Documentation/ipip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1DF646-3845-48C3-8340-9513D96C52D5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双内核路线发展历史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BFC72-16AA-4CD2-AC24-C272F726F129}"/>
              </a:ext>
            </a:extLst>
          </p:cNvPr>
          <p:cNvSpPr txBox="1"/>
          <p:nvPr/>
        </p:nvSpPr>
        <p:spPr>
          <a:xfrm>
            <a:off x="1646859" y="1574353"/>
            <a:ext cx="3646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RTLinux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RTHAL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RTAI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RTHAL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ADEOS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Xenomai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ADEOS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CD709B-D085-4B1F-A55D-3894F8C5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80" y="3645338"/>
            <a:ext cx="4851649" cy="3079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E250FF-3D40-424E-8565-62BD39DA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49" y="361792"/>
            <a:ext cx="5004057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EC3CDE-FD72-440F-98BB-1FC2B61454D6}"/>
              </a:ext>
            </a:extLst>
          </p:cNvPr>
          <p:cNvSpPr txBox="1"/>
          <p:nvPr/>
        </p:nvSpPr>
        <p:spPr>
          <a:xfrm>
            <a:off x="547834" y="-56395"/>
            <a:ext cx="118509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3600" dirty="0"/>
              <a:t>嵌入式操作系统和实时操作系统</a:t>
            </a:r>
            <a:endParaRPr lang="en-US" altLang="zh-CN" sz="3600" dirty="0"/>
          </a:p>
          <a:p>
            <a:pPr marL="742950" indent="-742950">
              <a:buAutoNum type="arabicPeriod"/>
            </a:pPr>
            <a:r>
              <a:rPr lang="zh-CN" altLang="en-US" sz="3600" dirty="0"/>
              <a:t>相关顶会</a:t>
            </a:r>
            <a:endParaRPr lang="en-US" altLang="zh-CN" sz="3600" dirty="0"/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zh-CN" altLang="en-US" sz="3600" dirty="0"/>
              <a:t>实时</a:t>
            </a:r>
            <a:r>
              <a:rPr lang="en-US" altLang="zh-CN" sz="3600" dirty="0"/>
              <a:t>:RTSS,RTAS,ECRTS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zh-CN" altLang="en-US" sz="3600" dirty="0"/>
              <a:t>嵌入式</a:t>
            </a:r>
            <a:r>
              <a:rPr lang="en-US" altLang="zh-CN" sz="3600" dirty="0"/>
              <a:t>:EMSOFT,CODES</a:t>
            </a:r>
          </a:p>
          <a:p>
            <a:pPr marL="742950" indent="-742950">
              <a:buAutoNum type="arabicPeriod"/>
            </a:pPr>
            <a:r>
              <a:rPr lang="zh-CN" altLang="en-US" sz="3600" dirty="0"/>
              <a:t>实时</a:t>
            </a:r>
            <a:r>
              <a:rPr lang="en-US" altLang="zh-CN" sz="3600" dirty="0"/>
              <a:t>/</a:t>
            </a:r>
            <a:r>
              <a:rPr lang="zh-CN" altLang="en-US" sz="3600" dirty="0"/>
              <a:t>嵌入式操作系统顶会论文</a:t>
            </a: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MERT - a multi-environment real-time operating system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(SOSP,1975)</a:t>
            </a:r>
            <a:endParaRPr lang="zh-CN" altLang="zh-CN" b="0" i="0" dirty="0">
              <a:effectLst/>
              <a:ea typeface="Microsoft YaHei" panose="020B0503020204020204" pitchFamily="34" charset="-122"/>
            </a:endParaRP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zh-CN" altLang="zh-CN" b="0" i="0" dirty="0">
                <a:effectLst/>
                <a:ea typeface="Microsoft YaHei" panose="020B0503020204020204" pitchFamily="34" charset="-122"/>
              </a:rPr>
              <a:t>Thoth, a portable real-time operating system (Extended Abstract)(SOSP,1977)</a:t>
            </a: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zh-CN" altLang="zh-CN" b="0" i="0" dirty="0">
                <a:effectLst/>
                <a:ea typeface="Calibri" panose="020F0502020204030204" pitchFamily="34" charset="0"/>
              </a:rPr>
              <a:t>EMERALDS: a small-memory real-time microkernel 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(SOSP,1999)</a:t>
            </a: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ea typeface="Calibri" panose="020F0502020204030204" pitchFamily="34" charset="0"/>
              </a:rPr>
              <a:t>Sloth: A Minimal-Effort Kernel for Embedded Systems(SOSP,2009) </a:t>
            </a: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en-US" altLang="zh-CN" b="0" i="0" dirty="0" err="1">
                <a:effectLst/>
                <a:ea typeface="Calibri" panose="020F0502020204030204" pitchFamily="34" charset="0"/>
              </a:rPr>
              <a:t>dOSEK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: The Design and Implementation of a Dependability-Oriented Static Embedded Kernel</a:t>
            </a:r>
            <a:r>
              <a:rPr lang="zh-CN" altLang="en-US" b="0" i="0" dirty="0">
                <a:effectLst/>
                <a:ea typeface="Calibri" panose="020F0502020204030204" pitchFamily="34" charset="0"/>
              </a:rPr>
              <a:t>（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RTAS, 2015, best paper</a:t>
            </a:r>
            <a:r>
              <a:rPr lang="zh-CN" altLang="en-US" b="0" i="0" dirty="0">
                <a:effectLst/>
                <a:ea typeface="Calibri" panose="020F0502020204030204" pitchFamily="34" charset="0"/>
              </a:rPr>
              <a:t>）</a:t>
            </a:r>
            <a:endParaRPr lang="en-US" altLang="zh-CN" b="0" i="0" dirty="0">
              <a:effectLst/>
              <a:ea typeface="Calibri" panose="020F0502020204030204" pitchFamily="34" charset="0"/>
            </a:endParaRP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ea typeface="Calibri" panose="020F0502020204030204" pitchFamily="34" charset="0"/>
              </a:rPr>
              <a:t>The Tock Embedded Operating System</a:t>
            </a:r>
            <a:r>
              <a:rPr lang="zh-CN" altLang="en-US" b="0" i="0" dirty="0">
                <a:effectLst/>
                <a:ea typeface="Calibri" panose="020F0502020204030204" pitchFamily="34" charset="0"/>
              </a:rPr>
              <a:t>（</a:t>
            </a:r>
            <a:r>
              <a:rPr lang="en-US" altLang="zh-CN" b="0" i="0" dirty="0">
                <a:effectLst/>
                <a:ea typeface="Calibri" panose="020F0502020204030204" pitchFamily="34" charset="0"/>
              </a:rPr>
              <a:t>Sensys,2017 </a:t>
            </a:r>
            <a:r>
              <a:rPr lang="zh-CN" altLang="en-US" b="0" i="0" dirty="0">
                <a:effectLst/>
                <a:ea typeface="Calibri" panose="020F0502020204030204" pitchFamily="34" charset="0"/>
              </a:rPr>
              <a:t>）</a:t>
            </a: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endParaRPr lang="en-US" altLang="zh-CN" b="0" i="0" dirty="0">
              <a:effectLst/>
              <a:ea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zh-CN" altLang="en-US" sz="3600" dirty="0"/>
              <a:t>其它方向</a:t>
            </a:r>
            <a:endParaRPr lang="en-US" altLang="zh-CN" sz="3600" dirty="0"/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形式化验证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285750" fontAlgn="ctr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333333"/>
                </a:solidFill>
                <a:effectLst/>
                <a:ea typeface="Helvetica Neue"/>
              </a:rPr>
              <a:t>Automatic Verification of Application-Tailored OSEK Kernels(FMCAD,2017)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285750" fontAlgn="ctr">
              <a:buFont typeface="Wingdings" panose="05000000000000000000" pitchFamily="2" charset="2"/>
              <a:buChar char="Ø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安全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285750" fontAlgn="ctr">
              <a:buFont typeface="Wingdings" panose="05000000000000000000" pitchFamily="2" charset="2"/>
              <a:buChar char="Ø"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RapidPatch: Firmware Hotpatching for Real-Time Embedded Devices（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USENIX Security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2022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61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中断分发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B4541-54D2-4B05-B98D-33B33EA60AB9}"/>
              </a:ext>
            </a:extLst>
          </p:cNvPr>
          <p:cNvSpPr txBox="1"/>
          <p:nvPr/>
        </p:nvSpPr>
        <p:spPr>
          <a:xfrm>
            <a:off x="1646859" y="1574353"/>
            <a:ext cx="6370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b="0" i="0" dirty="0" err="1">
                <a:effectLst/>
                <a:latin typeface="Courier New" panose="02070309020205020404" pitchFamily="49" charset="0"/>
              </a:rPr>
              <a:t>ipipe_handle_irq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会拦截大部分中断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ourier New" panose="02070309020205020404" pitchFamily="49" charset="0"/>
              </a:rPr>
              <a:t>CPU</a:t>
            </a:r>
            <a:r>
              <a:rPr lang="zh-CN" altLang="en-US" dirty="0">
                <a:latin typeface="Courier New" panose="02070309020205020404" pitchFamily="49" charset="0"/>
              </a:rPr>
              <a:t>中断直接给</a:t>
            </a:r>
            <a:r>
              <a:rPr lang="en-US" altLang="zh-CN" dirty="0">
                <a:latin typeface="Courier New" panose="02070309020205020404" pitchFamily="49" charset="0"/>
              </a:rPr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ourier New" panose="02070309020205020404" pitchFamily="49" charset="0"/>
              </a:rPr>
              <a:t>__</a:t>
            </a:r>
            <a:r>
              <a:rPr lang="en-US" altLang="zh-CN" dirty="0" err="1">
                <a:latin typeface="Courier New" panose="02070309020205020404" pitchFamily="49" charset="0"/>
              </a:rPr>
              <a:t>ipiple_dispatch_irq</a:t>
            </a:r>
            <a:r>
              <a:rPr lang="zh-CN" altLang="en-US" dirty="0">
                <a:latin typeface="Courier New" panose="02070309020205020404" pitchFamily="49" charset="0"/>
              </a:rPr>
              <a:t>会分发中断</a:t>
            </a:r>
            <a:endParaRPr lang="en-US" altLang="zh-CN" dirty="0"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Courier New" panose="02070309020205020404" pitchFamily="49" charset="0"/>
              </a:rPr>
              <a:t>Root domain</a:t>
            </a:r>
            <a:r>
              <a:rPr lang="zh-CN" altLang="en-US" dirty="0">
                <a:latin typeface="Courier New" panose="02070309020205020404" pitchFamily="49" charset="0"/>
              </a:rPr>
              <a:t>是</a:t>
            </a:r>
            <a:r>
              <a:rPr lang="en-US" altLang="zh-CN" dirty="0">
                <a:latin typeface="Courier New" panose="02070309020205020404" pitchFamily="49" charset="0"/>
              </a:rPr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5D319-7BE0-442A-8334-AE9D97D4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879490"/>
            <a:ext cx="5240190" cy="1971768"/>
          </a:xfrm>
          <a:prstGeom prst="rect">
            <a:avLst/>
          </a:prstGeom>
        </p:spPr>
      </p:pic>
      <p:pic>
        <p:nvPicPr>
          <p:cNvPr id="4098" name="Picture 2" descr="ipipe-inter-g-g">
            <a:extLst>
              <a:ext uri="{FF2B5EF4-FFF2-40B4-BE49-F238E27FC236}">
                <a16:creationId xmlns:a16="http://schemas.microsoft.com/office/drawing/2014/main" id="{CEBB5618-2E85-4D1A-9D09-16183E42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6" y="3243885"/>
            <a:ext cx="9084295" cy="333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上下文切换 </a:t>
            </a:r>
            <a:r>
              <a:rPr lang="en-US" altLang="zh-CN" sz="3600" dirty="0"/>
              <a:t>root-&gt;head</a:t>
            </a:r>
            <a:endParaRPr lang="zh-CN" altLang="en-US" sz="3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2E4C79-0B0A-41EB-8881-D0F13074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1" y="2197257"/>
            <a:ext cx="10817813" cy="40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上下文切换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F31C55-F333-44F4-AB33-2EC6377D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94" y="2349879"/>
            <a:ext cx="10232956" cy="4491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B5954-7925-44CE-A651-357907BC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79" y="1238475"/>
            <a:ext cx="10265185" cy="479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FE86B-E1F8-454D-AC54-47F24A8BC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67" y="1742580"/>
            <a:ext cx="8145211" cy="7098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E48618-4708-4D1B-80BC-DF89F0754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357" y="0"/>
            <a:ext cx="10141471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上下文切换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D69719-5878-4286-BBB2-D827DA50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1" y="1942150"/>
            <a:ext cx="11649131" cy="33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上下文切换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957245-678A-41C8-91AE-4E3A4AF59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r="1"/>
          <a:stretch/>
        </p:blipFill>
        <p:spPr>
          <a:xfrm>
            <a:off x="179616" y="4913051"/>
            <a:ext cx="9092457" cy="1944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5C5FAB-53C8-4351-8D83-7C9E2F45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6" y="1170719"/>
            <a:ext cx="7249592" cy="36358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477776-5883-40D0-87E9-85DADFA34092}"/>
              </a:ext>
            </a:extLst>
          </p:cNvPr>
          <p:cNvSpPr txBox="1"/>
          <p:nvPr/>
        </p:nvSpPr>
        <p:spPr>
          <a:xfrm>
            <a:off x="9272073" y="5124675"/>
            <a:ext cx="348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Linux</a:t>
            </a:r>
            <a:r>
              <a:rPr lang="zh-CN" altLang="en-US" dirty="0">
                <a:latin typeface="Courier New" panose="02070309020205020404" pitchFamily="49" charset="0"/>
              </a:rPr>
              <a:t>中 跳过</a:t>
            </a:r>
            <a:r>
              <a:rPr lang="en-US" altLang="zh-CN" dirty="0">
                <a:latin typeface="Courier New" panose="02070309020205020404" pitchFamily="49" charset="0"/>
              </a:rPr>
              <a:t>NULL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Cobalt </a:t>
            </a:r>
            <a:r>
              <a:rPr lang="zh-CN" altLang="en-US" dirty="0">
                <a:latin typeface="Courier New" panose="02070309020205020404" pitchFamily="49" charset="0"/>
              </a:rPr>
              <a:t>返回</a:t>
            </a:r>
            <a:r>
              <a:rPr lang="en-US" altLang="zh-CN" dirty="0">
                <a:latin typeface="Courier New" panose="02070309020205020404" pitchFamily="49" charset="0"/>
              </a:rPr>
              <a:t>NULL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890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上下文切换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AEE658-92B1-44E7-8E1E-39B9BCEF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" y="6129079"/>
            <a:ext cx="11965353" cy="531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957245-678A-41C8-91AE-4E3A4AF59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r="1"/>
          <a:stretch/>
        </p:blipFill>
        <p:spPr>
          <a:xfrm>
            <a:off x="113323" y="1238475"/>
            <a:ext cx="9092457" cy="19449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8C6AA7-8769-4AAD-B36E-D6884D27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057" y="1791688"/>
            <a:ext cx="6135343" cy="39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9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C61B13-DC5F-4F2B-A53F-93678E8554E9}"/>
              </a:ext>
            </a:extLst>
          </p:cNvPr>
          <p:cNvSpPr txBox="1"/>
          <p:nvPr/>
        </p:nvSpPr>
        <p:spPr>
          <a:xfrm>
            <a:off x="1243012" y="1579113"/>
            <a:ext cx="10350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hlinkClick r:id="rId2"/>
              </a:rPr>
              <a:t>https://source.denx.de/Xenomai/ipipe-x86/-/blob/ipipe-x86-5.4.y/Documentation/ipipe.rst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hlinkClick r:id="rId3"/>
              </a:rPr>
              <a:t>https://xenomai.org/documentation/xenomai-3/html/xeno3prm/deprecated.html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https://www.cnblogs.com/wsg1100/p/13836497.html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•eds &#10;JĐsn &#10;e•eds łauuay ">
            <a:extLst>
              <a:ext uri="{FF2B5EF4-FFF2-40B4-BE49-F238E27FC236}">
                <a16:creationId xmlns:a16="http://schemas.microsoft.com/office/drawing/2014/main" id="{5070794D-C83F-4117-A5BF-B90AC01F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9" y="1481308"/>
            <a:ext cx="4174556" cy="42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&#10;application &#10;FIFO &#10;Real-Ome Real-ome &#10;task &#10;task &#10;Scheduling &#10;Linux &#10;applicabon &#10;unux &#10;R THAL &#10;p-Kernel (real-time) &#10;Hardware &#10;interrupts &#10;Hardware ">
            <a:extLst>
              <a:ext uri="{FF2B5EF4-FFF2-40B4-BE49-F238E27FC236}">
                <a16:creationId xmlns:a16="http://schemas.microsoft.com/office/drawing/2014/main" id="{F9523072-A9AB-4A3E-BBD5-6510AD6B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72" y="1444369"/>
            <a:ext cx="4797534" cy="43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1DF646-3845-48C3-8340-9513D96C52D5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双内核路线</a:t>
            </a:r>
          </a:p>
        </p:txBody>
      </p:sp>
    </p:spTree>
    <p:extLst>
      <p:ext uri="{BB962C8B-B14F-4D97-AF65-F5344CB8AC3E}">
        <p14:creationId xmlns:p14="http://schemas.microsoft.com/office/powerpoint/2010/main" val="385637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1DF646-3845-48C3-8340-9513D96C52D5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双内核路线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27B02-EAB6-44DC-B272-F89C19A3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86" y="677569"/>
            <a:ext cx="5232669" cy="5588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284725-95D6-4F00-A376-5808C25F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20" y="4432926"/>
            <a:ext cx="3820117" cy="24250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6AEEC-5399-41BA-901C-FFAA3105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95" y="1146680"/>
            <a:ext cx="3940120" cy="24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1DF646-3845-48C3-8340-9513D96C52D5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单内核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A373D0-7FB3-4265-9410-47C16DFBBDFB}"/>
              </a:ext>
            </a:extLst>
          </p:cNvPr>
          <p:cNvSpPr txBox="1"/>
          <p:nvPr/>
        </p:nvSpPr>
        <p:spPr>
          <a:xfrm>
            <a:off x="1135951" y="1653610"/>
            <a:ext cx="81047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RTL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内核的一个下游分支，致力于增强</a:t>
            </a:r>
            <a:r>
              <a:rPr lang="en-US" altLang="zh-CN" dirty="0"/>
              <a:t>Linux</a:t>
            </a:r>
            <a:r>
              <a:rPr lang="zh-CN" altLang="en-US" dirty="0"/>
              <a:t>内核的实时性。目前</a:t>
            </a:r>
            <a:r>
              <a:rPr lang="en-US" altLang="zh-CN" dirty="0"/>
              <a:t>Linux</a:t>
            </a:r>
            <a:r>
              <a:rPr lang="zh-CN" altLang="en-US" dirty="0"/>
              <a:t>基金会成立了一个项目小组（</a:t>
            </a:r>
            <a:r>
              <a:rPr lang="en-US" altLang="zh-CN" dirty="0"/>
              <a:t>The RTL Collaborative Project</a:t>
            </a:r>
            <a:r>
              <a:rPr lang="zh-CN" altLang="en-US" dirty="0"/>
              <a:t>），目的是将</a:t>
            </a:r>
            <a:r>
              <a:rPr lang="en-US" altLang="zh-CN" dirty="0"/>
              <a:t>RTL</a:t>
            </a:r>
            <a:r>
              <a:rPr lang="zh-CN" altLang="en-US" dirty="0"/>
              <a:t>这个分支的代码提交到上游主线分支。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获取</a:t>
            </a:r>
            <a:r>
              <a:rPr lang="en-US" altLang="zh-CN" dirty="0"/>
              <a:t>RTL</a:t>
            </a:r>
            <a:r>
              <a:rPr lang="zh-CN" altLang="en-US" dirty="0"/>
              <a:t>源码的方式有两种：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直接从</a:t>
            </a:r>
            <a:r>
              <a:rPr lang="en-US" altLang="zh-CN" dirty="0"/>
              <a:t>RTL</a:t>
            </a:r>
            <a:r>
              <a:rPr lang="zh-CN" altLang="en-US" dirty="0"/>
              <a:t>的代码树中获取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RTL</a:t>
            </a:r>
            <a:r>
              <a:rPr lang="zh-CN" altLang="en-US" dirty="0"/>
              <a:t>发布的补丁集外加</a:t>
            </a:r>
            <a:r>
              <a:rPr lang="en-US" altLang="zh-CN" dirty="0"/>
              <a:t>Linux</a:t>
            </a:r>
            <a:r>
              <a:rPr lang="zh-CN" altLang="en-US" dirty="0"/>
              <a:t>的一个</a:t>
            </a:r>
            <a:r>
              <a:rPr lang="en-US" altLang="zh-CN" dirty="0"/>
              <a:t>stable</a:t>
            </a:r>
            <a:r>
              <a:rPr lang="zh-CN" altLang="en-US" dirty="0"/>
              <a:t>的</a:t>
            </a:r>
            <a:r>
              <a:rPr lang="en-US" altLang="zh-CN" dirty="0"/>
              <a:t>release</a:t>
            </a:r>
            <a:r>
              <a:rPr lang="zh-CN" altLang="en-US" dirty="0"/>
              <a:t>，自行生成</a:t>
            </a:r>
            <a:r>
              <a:rPr lang="en-US" altLang="zh-CN" dirty="0"/>
              <a:t>RTL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社区同步非常紧密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2.6.11</a:t>
            </a:r>
            <a:r>
              <a:rPr lang="zh-CN" altLang="en-US" dirty="0"/>
              <a:t>后对</a:t>
            </a:r>
            <a:r>
              <a:rPr lang="en-US" altLang="zh-CN" dirty="0"/>
              <a:t>Linux</a:t>
            </a:r>
            <a:r>
              <a:rPr lang="zh-CN" altLang="en-US" dirty="0"/>
              <a:t>内核的每一个</a:t>
            </a:r>
            <a:r>
              <a:rPr lang="en-US" altLang="zh-CN" dirty="0"/>
              <a:t>LTS</a:t>
            </a:r>
            <a:r>
              <a:rPr lang="zh-CN" altLang="en-US" dirty="0"/>
              <a:t>版本一定会出一个补丁集，使用者可以自行下载对应版本的补丁集，然后打到</a:t>
            </a:r>
            <a:r>
              <a:rPr lang="en-US" altLang="zh-CN" dirty="0"/>
              <a:t>Linux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实际情况中，</a:t>
            </a:r>
            <a:r>
              <a:rPr lang="en-US" altLang="zh-CN" dirty="0"/>
              <a:t>RTL</a:t>
            </a:r>
            <a:r>
              <a:rPr lang="zh-CN" altLang="en-US" dirty="0"/>
              <a:t>的补丁集更为密集，几乎是每个</a:t>
            </a:r>
            <a:r>
              <a:rPr lang="en-US" altLang="zh-CN" dirty="0"/>
              <a:t>Linux</a:t>
            </a:r>
            <a:r>
              <a:rPr lang="zh-CN" altLang="en-US" dirty="0"/>
              <a:t>稳定版本都会出一个补丁集，然后针对这个稳定版本的每一个更新都会有补丁集。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18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1DF646-3845-48C3-8340-9513D96C52D5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双内核 </a:t>
            </a:r>
            <a:r>
              <a:rPr lang="en-US" altLang="zh-CN" sz="3600" dirty="0"/>
              <a:t>vs Linux</a:t>
            </a:r>
            <a:r>
              <a:rPr lang="zh-CN" altLang="en-US" sz="3600" dirty="0"/>
              <a:t>单内核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8C319-E1E8-4166-8E2C-9C20F64D775B}"/>
              </a:ext>
            </a:extLst>
          </p:cNvPr>
          <p:cNvSpPr txBox="1"/>
          <p:nvPr/>
        </p:nvSpPr>
        <p:spPr>
          <a:xfrm>
            <a:off x="1135951" y="1759649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双内核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DED581-0231-4112-A2DC-8AB7C41E3A59}"/>
              </a:ext>
            </a:extLst>
          </p:cNvPr>
          <p:cNvSpPr txBox="1"/>
          <p:nvPr/>
        </p:nvSpPr>
        <p:spPr>
          <a:xfrm>
            <a:off x="1638801" y="2782669"/>
            <a:ext cx="490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实时性更好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开发接口多</a:t>
            </a:r>
            <a:r>
              <a:rPr lang="en-US" altLang="zh-CN" dirty="0"/>
              <a:t>:</a:t>
            </a:r>
            <a:r>
              <a:rPr lang="zh-CN" altLang="en-US" dirty="0"/>
              <a:t>接口标准</a:t>
            </a:r>
            <a:r>
              <a:rPr lang="en-US" altLang="zh-CN" dirty="0" err="1"/>
              <a:t>POSIX,vxworks</a:t>
            </a:r>
            <a:r>
              <a:rPr lang="en-US" altLang="zh-CN" dirty="0"/>
              <a:t>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实时和非实时分开</a:t>
            </a:r>
            <a:r>
              <a:rPr lang="en-US" altLang="zh-CN" dirty="0"/>
              <a:t>,</a:t>
            </a:r>
            <a:r>
              <a:rPr lang="zh-CN" altLang="en-US" dirty="0"/>
              <a:t>对</a:t>
            </a:r>
            <a:r>
              <a:rPr lang="en-US" altLang="zh-CN" dirty="0"/>
              <a:t>Linux</a:t>
            </a:r>
            <a:r>
              <a:rPr lang="zh-CN" altLang="en-US" dirty="0"/>
              <a:t>代码的限制更小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D0A8A8-33FD-4601-BEAD-5B400E76D9A0}"/>
              </a:ext>
            </a:extLst>
          </p:cNvPr>
          <p:cNvSpPr txBox="1"/>
          <p:nvPr/>
        </p:nvSpPr>
        <p:spPr>
          <a:xfrm>
            <a:off x="1135951" y="407331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单内核 </a:t>
            </a:r>
            <a:r>
              <a:rPr lang="en-US" altLang="zh-CN" sz="3600" dirty="0"/>
              <a:t>PREEMPT_RT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C39F-DD79-464E-95EA-1CCB3D3DDE8C}"/>
              </a:ext>
            </a:extLst>
          </p:cNvPr>
          <p:cNvSpPr txBox="1"/>
          <p:nvPr/>
        </p:nvSpPr>
        <p:spPr>
          <a:xfrm>
            <a:off x="1638801" y="4908495"/>
            <a:ext cx="3646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免去了维护</a:t>
            </a:r>
            <a:r>
              <a:rPr lang="en-US" altLang="zh-CN" dirty="0"/>
              <a:t>kernel</a:t>
            </a:r>
            <a:r>
              <a:rPr lang="zh-CN" altLang="en-US" dirty="0"/>
              <a:t>和</a:t>
            </a:r>
            <a:r>
              <a:rPr lang="en-US" altLang="zh-CN" dirty="0" err="1"/>
              <a:t>ipipe</a:t>
            </a:r>
            <a:r>
              <a:rPr lang="zh-CN" altLang="en-US" dirty="0"/>
              <a:t>的痛苦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原生</a:t>
            </a:r>
            <a:r>
              <a:rPr lang="en-US" altLang="zh-CN" dirty="0"/>
              <a:t>Linux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Linux</a:t>
            </a:r>
            <a:r>
              <a:rPr lang="zh-CN" altLang="en-US" dirty="0"/>
              <a:t>庞大的社区</a:t>
            </a:r>
            <a:r>
              <a:rPr lang="en-US" altLang="zh-CN" dirty="0"/>
              <a:t>,</a:t>
            </a:r>
            <a:r>
              <a:rPr lang="zh-CN" altLang="en-US" dirty="0"/>
              <a:t>多种应用场景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7023B3-DFFF-4229-9DD2-B91026ACAA26}"/>
              </a:ext>
            </a:extLst>
          </p:cNvPr>
          <p:cNvSpPr txBox="1"/>
          <p:nvPr/>
        </p:nvSpPr>
        <p:spPr>
          <a:xfrm>
            <a:off x="7148700" y="2782668"/>
            <a:ext cx="3646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自己维护</a:t>
            </a:r>
            <a:r>
              <a:rPr lang="en-US" altLang="zh-CN" dirty="0" err="1"/>
              <a:t>Kernel,ipipe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开发应用程序不是原生的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多核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E435AA-50BE-4E78-8EAF-03D3792C6292}"/>
              </a:ext>
            </a:extLst>
          </p:cNvPr>
          <p:cNvSpPr txBox="1"/>
          <p:nvPr/>
        </p:nvSpPr>
        <p:spPr>
          <a:xfrm>
            <a:off x="7148700" y="4908494"/>
            <a:ext cx="3646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实时性相对较差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将开发的接口限制在</a:t>
            </a:r>
            <a:r>
              <a:rPr lang="en-US" altLang="zh-CN" dirty="0"/>
              <a:t>POSIX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需要改动</a:t>
            </a:r>
            <a:r>
              <a:rPr lang="en-US" altLang="zh-CN" dirty="0"/>
              <a:t>Linux</a:t>
            </a:r>
            <a:r>
              <a:rPr lang="zh-CN" altLang="en-US" dirty="0"/>
              <a:t>的代码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723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里面运行</a:t>
            </a:r>
            <a:r>
              <a:rPr lang="en-US" altLang="zh-CN" sz="3600" dirty="0" err="1"/>
              <a:t>Xenomai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B4541-54D2-4B05-B98D-33B33EA60AB9}"/>
              </a:ext>
            </a:extLst>
          </p:cNvPr>
          <p:cNvSpPr txBox="1"/>
          <p:nvPr/>
        </p:nvSpPr>
        <p:spPr>
          <a:xfrm>
            <a:off x="1646859" y="1574353"/>
            <a:ext cx="364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ipipe</a:t>
            </a:r>
            <a:r>
              <a:rPr lang="zh-CN" altLang="en-US" dirty="0"/>
              <a:t>补丁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make</a:t>
            </a:r>
            <a:r>
              <a:rPr lang="zh-CN" altLang="en-US" dirty="0"/>
              <a:t>出内核的镜像文件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Busybox</a:t>
            </a:r>
            <a:r>
              <a:rPr lang="zh-CN" altLang="en-US" dirty="0"/>
              <a:t>制作最小文件系统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 err="1"/>
              <a:t>qemu</a:t>
            </a:r>
            <a:r>
              <a:rPr lang="zh-CN" altLang="en-US" dirty="0"/>
              <a:t>运行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C75180-3FE0-4638-8420-BCFFFBDC1A86}"/>
              </a:ext>
            </a:extLst>
          </p:cNvPr>
          <p:cNvSpPr txBox="1"/>
          <p:nvPr/>
        </p:nvSpPr>
        <p:spPr>
          <a:xfrm>
            <a:off x="1135951" y="310583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实时应用开发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23F22-BF47-4B84-8330-54E59A029D6E}"/>
              </a:ext>
            </a:extLst>
          </p:cNvPr>
          <p:cNvSpPr txBox="1"/>
          <p:nvPr/>
        </p:nvSpPr>
        <p:spPr>
          <a:xfrm>
            <a:off x="1646859" y="3922119"/>
            <a:ext cx="5350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开发库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编译相关库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程序采用动态链接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方法一</a:t>
            </a:r>
            <a:r>
              <a:rPr lang="en-US" altLang="zh-CN" dirty="0"/>
              <a:t>:</a:t>
            </a:r>
            <a:r>
              <a:rPr lang="zh-CN" altLang="en-US" dirty="0"/>
              <a:t>静态编译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方法二</a:t>
            </a:r>
            <a:r>
              <a:rPr lang="en-US" altLang="zh-CN" dirty="0"/>
              <a:t>:</a:t>
            </a:r>
            <a:r>
              <a:rPr lang="zh-CN" altLang="en-US" dirty="0"/>
              <a:t>移植</a:t>
            </a:r>
            <a:r>
              <a:rPr lang="en-US" altLang="zh-CN" dirty="0"/>
              <a:t>.so</a:t>
            </a:r>
            <a:r>
              <a:rPr lang="zh-CN" altLang="en-US" dirty="0"/>
              <a:t>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两种方法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Insmod</a:t>
            </a:r>
            <a:r>
              <a:rPr lang="en-US" altLang="zh-CN" dirty="0"/>
              <a:t>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开发一个实时的应用需要采用一个特殊的编译器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10" name="Picture 2" descr="a•eds &#10;JĐsn &#10;e•eds łauuay ">
            <a:extLst>
              <a:ext uri="{FF2B5EF4-FFF2-40B4-BE49-F238E27FC236}">
                <a16:creationId xmlns:a16="http://schemas.microsoft.com/office/drawing/2014/main" id="{E476A2E4-0656-4D4B-A322-03E82B9E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66" y="1206249"/>
            <a:ext cx="4174556" cy="42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里面运行</a:t>
            </a:r>
            <a:r>
              <a:rPr lang="en-US" altLang="zh-CN" sz="3600" dirty="0" err="1"/>
              <a:t>Xenomai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B4541-54D2-4B05-B98D-33B33EA60AB9}"/>
              </a:ext>
            </a:extLst>
          </p:cNvPr>
          <p:cNvSpPr txBox="1"/>
          <p:nvPr/>
        </p:nvSpPr>
        <p:spPr>
          <a:xfrm>
            <a:off x="1646859" y="1574353"/>
            <a:ext cx="364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ipipe</a:t>
            </a:r>
            <a:r>
              <a:rPr lang="zh-CN" altLang="en-US" dirty="0"/>
              <a:t>补丁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make</a:t>
            </a:r>
            <a:r>
              <a:rPr lang="zh-CN" altLang="en-US" dirty="0"/>
              <a:t>出内核的镜像文件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Busybox</a:t>
            </a:r>
            <a:r>
              <a:rPr lang="zh-CN" altLang="en-US" dirty="0"/>
              <a:t>制作最小文件系统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 err="1"/>
              <a:t>qemu</a:t>
            </a:r>
            <a:r>
              <a:rPr lang="zh-CN" altLang="en-US" dirty="0"/>
              <a:t>运行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C75180-3FE0-4638-8420-BCFFFBDC1A86}"/>
              </a:ext>
            </a:extLst>
          </p:cNvPr>
          <p:cNvSpPr txBox="1"/>
          <p:nvPr/>
        </p:nvSpPr>
        <p:spPr>
          <a:xfrm>
            <a:off x="1135951" y="310583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实时应用开发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23F22-BF47-4B84-8330-54E59A029D6E}"/>
              </a:ext>
            </a:extLst>
          </p:cNvPr>
          <p:cNvSpPr txBox="1"/>
          <p:nvPr/>
        </p:nvSpPr>
        <p:spPr>
          <a:xfrm>
            <a:off x="1646859" y="3922119"/>
            <a:ext cx="5350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开发库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编译相关库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程序采用动态链接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方法一</a:t>
            </a:r>
            <a:r>
              <a:rPr lang="en-US" altLang="zh-CN" dirty="0"/>
              <a:t>:</a:t>
            </a:r>
            <a:r>
              <a:rPr lang="zh-CN" altLang="en-US" dirty="0"/>
              <a:t>静态编译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方法二</a:t>
            </a:r>
            <a:r>
              <a:rPr lang="en-US" altLang="zh-CN" dirty="0"/>
              <a:t>:</a:t>
            </a:r>
            <a:r>
              <a:rPr lang="zh-CN" altLang="en-US" dirty="0"/>
              <a:t>移植</a:t>
            </a:r>
            <a:r>
              <a:rPr lang="en-US" altLang="zh-CN" dirty="0"/>
              <a:t>.so</a:t>
            </a:r>
            <a:r>
              <a:rPr lang="zh-CN" altLang="en-US" dirty="0"/>
              <a:t>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两种方法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Insmod</a:t>
            </a:r>
            <a:r>
              <a:rPr lang="en-US" altLang="zh-CN" dirty="0"/>
              <a:t>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开发一个实时的应用需要采用一个特殊的编译器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FC2BDB-92E4-4B67-BD4D-16E40676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25" y="2504863"/>
            <a:ext cx="6959958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里面运行</a:t>
            </a:r>
            <a:r>
              <a:rPr lang="en-US" altLang="zh-CN" sz="3600" dirty="0" err="1"/>
              <a:t>Xenomai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B4541-54D2-4B05-B98D-33B33EA60AB9}"/>
              </a:ext>
            </a:extLst>
          </p:cNvPr>
          <p:cNvSpPr txBox="1"/>
          <p:nvPr/>
        </p:nvSpPr>
        <p:spPr>
          <a:xfrm>
            <a:off x="1646859" y="1574353"/>
            <a:ext cx="364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ipipe</a:t>
            </a:r>
            <a:r>
              <a:rPr lang="zh-CN" altLang="en-US" dirty="0"/>
              <a:t>补丁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make</a:t>
            </a:r>
            <a:r>
              <a:rPr lang="zh-CN" altLang="en-US" dirty="0"/>
              <a:t>出内核的镜像文件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Busybox</a:t>
            </a:r>
            <a:r>
              <a:rPr lang="zh-CN" altLang="en-US" dirty="0"/>
              <a:t>制作最小文件系统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 err="1"/>
              <a:t>qemu</a:t>
            </a:r>
            <a:r>
              <a:rPr lang="zh-CN" altLang="en-US" dirty="0"/>
              <a:t>运行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C75180-3FE0-4638-8420-BCFFFBDC1A86}"/>
              </a:ext>
            </a:extLst>
          </p:cNvPr>
          <p:cNvSpPr txBox="1"/>
          <p:nvPr/>
        </p:nvSpPr>
        <p:spPr>
          <a:xfrm>
            <a:off x="1135951" y="310583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实时应用开发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23F22-BF47-4B84-8330-54E59A029D6E}"/>
              </a:ext>
            </a:extLst>
          </p:cNvPr>
          <p:cNvSpPr txBox="1"/>
          <p:nvPr/>
        </p:nvSpPr>
        <p:spPr>
          <a:xfrm>
            <a:off x="1646859" y="3922119"/>
            <a:ext cx="5350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开发库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编译相关库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程序采用动态链接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方法一</a:t>
            </a:r>
            <a:r>
              <a:rPr lang="en-US" altLang="zh-CN" dirty="0"/>
              <a:t>:</a:t>
            </a:r>
            <a:r>
              <a:rPr lang="zh-CN" altLang="en-US" dirty="0"/>
              <a:t>静态编译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方法二</a:t>
            </a:r>
            <a:r>
              <a:rPr lang="en-US" altLang="zh-CN" dirty="0"/>
              <a:t>:</a:t>
            </a:r>
            <a:r>
              <a:rPr lang="zh-CN" altLang="en-US" dirty="0"/>
              <a:t>移植</a:t>
            </a:r>
            <a:r>
              <a:rPr lang="en-US" altLang="zh-CN" dirty="0"/>
              <a:t>.so</a:t>
            </a:r>
            <a:r>
              <a:rPr lang="zh-CN" altLang="en-US" dirty="0"/>
              <a:t>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两种方法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Insmod</a:t>
            </a:r>
            <a:r>
              <a:rPr lang="en-US" altLang="zh-CN" dirty="0"/>
              <a:t>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开发一个实时的应用需要采用一个特殊的编译器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4058A-F2D0-47B3-9014-6C670AF3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25" y="1953090"/>
            <a:ext cx="7388596" cy="25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6A6700-C225-4BED-B468-F59795A1204A}"/>
              </a:ext>
            </a:extLst>
          </p:cNvPr>
          <p:cNvSpPr txBox="1"/>
          <p:nvPr/>
        </p:nvSpPr>
        <p:spPr>
          <a:xfrm>
            <a:off x="1135951" y="59214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在</a:t>
            </a:r>
            <a:r>
              <a:rPr lang="en-US" altLang="zh-CN" sz="3600" dirty="0" err="1"/>
              <a:t>qemu</a:t>
            </a:r>
            <a:r>
              <a:rPr lang="zh-CN" altLang="en-US" sz="3600" dirty="0"/>
              <a:t>里面运行</a:t>
            </a:r>
            <a:r>
              <a:rPr lang="en-US" altLang="zh-CN" sz="3600" dirty="0" err="1"/>
              <a:t>Xenomai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B4541-54D2-4B05-B98D-33B33EA60AB9}"/>
              </a:ext>
            </a:extLst>
          </p:cNvPr>
          <p:cNvSpPr txBox="1"/>
          <p:nvPr/>
        </p:nvSpPr>
        <p:spPr>
          <a:xfrm>
            <a:off x="1646859" y="1574353"/>
            <a:ext cx="3646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ipipe</a:t>
            </a:r>
            <a:r>
              <a:rPr lang="zh-CN" altLang="en-US" dirty="0"/>
              <a:t>补丁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核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make</a:t>
            </a:r>
            <a:r>
              <a:rPr lang="zh-CN" altLang="en-US" dirty="0"/>
              <a:t>出内核的镜像文件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Busybox</a:t>
            </a:r>
            <a:r>
              <a:rPr lang="zh-CN" altLang="en-US" dirty="0"/>
              <a:t>制作最小文件系统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</a:t>
            </a:r>
            <a:r>
              <a:rPr lang="en-US" altLang="zh-CN" dirty="0" err="1"/>
              <a:t>qemu</a:t>
            </a:r>
            <a:r>
              <a:rPr lang="zh-CN" altLang="en-US" dirty="0"/>
              <a:t>运行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C75180-3FE0-4638-8420-BCFFFBDC1A86}"/>
              </a:ext>
            </a:extLst>
          </p:cNvPr>
          <p:cNvSpPr txBox="1"/>
          <p:nvPr/>
        </p:nvSpPr>
        <p:spPr>
          <a:xfrm>
            <a:off x="1135951" y="3105834"/>
            <a:ext cx="59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实时应用开发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23F22-BF47-4B84-8330-54E59A029D6E}"/>
              </a:ext>
            </a:extLst>
          </p:cNvPr>
          <p:cNvSpPr txBox="1"/>
          <p:nvPr/>
        </p:nvSpPr>
        <p:spPr>
          <a:xfrm>
            <a:off x="1646859" y="3922119"/>
            <a:ext cx="5350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 err="1"/>
              <a:t>xenomai</a:t>
            </a:r>
            <a:r>
              <a:rPr lang="zh-CN" altLang="en-US" dirty="0"/>
              <a:t>开发库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编译相关库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程序采用动态链接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方法一</a:t>
            </a:r>
            <a:r>
              <a:rPr lang="en-US" altLang="zh-CN" dirty="0"/>
              <a:t>:</a:t>
            </a:r>
            <a:r>
              <a:rPr lang="zh-CN" altLang="en-US" dirty="0"/>
              <a:t>静态编译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方法二</a:t>
            </a:r>
            <a:r>
              <a:rPr lang="en-US" altLang="zh-CN" dirty="0"/>
              <a:t>:</a:t>
            </a:r>
            <a:r>
              <a:rPr lang="zh-CN" altLang="en-US" dirty="0"/>
              <a:t>移植</a:t>
            </a:r>
            <a:r>
              <a:rPr lang="en-US" altLang="zh-CN" dirty="0"/>
              <a:t>.so</a:t>
            </a:r>
            <a:r>
              <a:rPr lang="zh-CN" altLang="en-US" dirty="0"/>
              <a:t>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两种方法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Insmod</a:t>
            </a:r>
            <a:r>
              <a:rPr lang="en-US" altLang="zh-CN" dirty="0"/>
              <a:t>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开发一个实时的应用需要采用一个特殊的编译器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D4058A-F2D0-47B3-9014-6C670AF3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25" y="1953090"/>
            <a:ext cx="7388596" cy="2537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415F49-296D-4D75-809D-DD9F36B6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84" y="0"/>
            <a:ext cx="467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861</Words>
  <Application>Microsoft Office PowerPoint</Application>
  <PresentationFormat>宽屏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li</dc:creator>
  <cp:lastModifiedBy>hongyu li</cp:lastModifiedBy>
  <cp:revision>6</cp:revision>
  <dcterms:created xsi:type="dcterms:W3CDTF">2021-11-21T13:17:02Z</dcterms:created>
  <dcterms:modified xsi:type="dcterms:W3CDTF">2021-11-22T06:31:27Z</dcterms:modified>
</cp:coreProperties>
</file>