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709" r:id="rId2"/>
    <p:sldId id="409" r:id="rId3"/>
    <p:sldId id="322" r:id="rId4"/>
    <p:sldId id="285" r:id="rId5"/>
    <p:sldId id="321" r:id="rId6"/>
    <p:sldId id="347" r:id="rId7"/>
    <p:sldId id="402" r:id="rId8"/>
    <p:sldId id="360" r:id="rId9"/>
    <p:sldId id="361" r:id="rId10"/>
    <p:sldId id="397" r:id="rId11"/>
    <p:sldId id="362" r:id="rId12"/>
    <p:sldId id="366" r:id="rId13"/>
    <p:sldId id="317" r:id="rId14"/>
    <p:sldId id="314" r:id="rId15"/>
    <p:sldId id="315" r:id="rId16"/>
    <p:sldId id="367" r:id="rId17"/>
    <p:sldId id="368" r:id="rId18"/>
    <p:sldId id="403" r:id="rId19"/>
    <p:sldId id="405" r:id="rId20"/>
    <p:sldId id="365" r:id="rId21"/>
    <p:sldId id="363" r:id="rId22"/>
    <p:sldId id="323" r:id="rId23"/>
    <p:sldId id="412" r:id="rId24"/>
    <p:sldId id="406" r:id="rId25"/>
    <p:sldId id="407" r:id="rId26"/>
    <p:sldId id="410" r:id="rId27"/>
    <p:sldId id="411" r:id="rId28"/>
    <p:sldId id="413" r:id="rId29"/>
    <p:sldId id="369" r:id="rId30"/>
    <p:sldId id="272" r:id="rId31"/>
    <p:sldId id="273" r:id="rId32"/>
    <p:sldId id="298" r:id="rId33"/>
    <p:sldId id="300" r:id="rId34"/>
    <p:sldId id="301" r:id="rId35"/>
    <p:sldId id="274" r:id="rId36"/>
    <p:sldId id="302" r:id="rId37"/>
    <p:sldId id="408" r:id="rId38"/>
    <p:sldId id="326" r:id="rId39"/>
    <p:sldId id="328" r:id="rId40"/>
    <p:sldId id="330" r:id="rId41"/>
    <p:sldId id="398" r:id="rId4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4858" autoAdjust="0"/>
  </p:normalViewPr>
  <p:slideViewPr>
    <p:cSldViewPr>
      <p:cViewPr varScale="1">
        <p:scale>
          <a:sx n="103" d="100"/>
          <a:sy n="103" d="100"/>
        </p:scale>
        <p:origin x="1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2CB4AC86-6B1D-9140-B614-94E201621D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EA6E59FF-9E7E-6045-81DD-49FE43970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id="{6BA659D6-F19F-8947-9B3B-081985A2F3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7973" name="Rectangle 5">
            <a:extLst>
              <a:ext uri="{FF2B5EF4-FFF2-40B4-BE49-F238E27FC236}">
                <a16:creationId xmlns:a16="http://schemas.microsoft.com/office/drawing/2014/main" id="{B832FEC5-021A-0C4C-9BA0-72A15275D3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18E4752-78F2-5B43-BB22-1794D873B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AD67A3B6-E21C-C94E-A081-3D3DAE092B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6DDDFF6D-CD90-9F4C-9647-E32AEC888C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1BDA0F9-CEB0-654D-8802-0C0009A403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39AEFBA8-B74E-2B42-988A-0F6581DD42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7626BBBB-2775-3243-9242-D682BB000A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4679" name="Rectangle 7">
            <a:extLst>
              <a:ext uri="{FF2B5EF4-FFF2-40B4-BE49-F238E27FC236}">
                <a16:creationId xmlns:a16="http://schemas.microsoft.com/office/drawing/2014/main" id="{A9C3BF2F-2AC0-2B4A-95B0-2E3444AF2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99CDF16D-0D99-1B47-BC5E-43BBE3942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075149EF-A4A0-AE44-8791-42A4E62D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6032F5-A6C0-9D43-9B22-2F35D0106F6A}" type="slidenum">
              <a:rPr lang="en-US" altLang="zh-CN" sz="1300" b="0" smtClean="0"/>
              <a:pPr/>
              <a:t>39</a:t>
            </a:fld>
            <a:endParaRPr lang="en-US" altLang="zh-CN" sz="1300" b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2F4256E-1C9D-4F44-BE00-924570942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06C2D5F-728D-B84B-AFD9-5FAD96122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000"/>
              <a:t>与阵列有</a:t>
            </a:r>
            <a:r>
              <a:rPr lang="en-US" altLang="zh-CN" sz="1000"/>
              <a:t>8</a:t>
            </a:r>
            <a:r>
              <a:rPr lang="zh-CN" altLang="en-US" sz="1000"/>
              <a:t>个输入变量</a:t>
            </a:r>
            <a:r>
              <a:rPr lang="en-US" altLang="zh-CN" sz="1000"/>
              <a:t>,8</a:t>
            </a:r>
            <a:r>
              <a:rPr lang="zh-CN" altLang="en-US" sz="1000"/>
              <a:t>个反馈变量</a:t>
            </a:r>
            <a:r>
              <a:rPr lang="en-US" altLang="zh-CN" sz="1000"/>
              <a:t>,64</a:t>
            </a:r>
            <a:r>
              <a:rPr lang="zh-CN" altLang="en-US" sz="1000"/>
              <a:t>个乘积项；有</a:t>
            </a:r>
            <a:r>
              <a:rPr lang="en-US" altLang="zh-CN" sz="1000"/>
              <a:t>32×64</a:t>
            </a:r>
            <a:r>
              <a:rPr lang="zh-CN" altLang="en-US" sz="1000"/>
              <a:t>个可编程单元。</a:t>
            </a:r>
          </a:p>
          <a:p>
            <a:pPr eaLnBrk="1" hangingPunct="1"/>
            <a:r>
              <a:rPr lang="en-US" altLang="zh-CN" sz="1000"/>
              <a:t>8</a:t>
            </a:r>
            <a:r>
              <a:rPr lang="zh-CN" altLang="en-US" sz="1000"/>
              <a:t>个输出逻辑宏单元</a:t>
            </a:r>
          </a:p>
          <a:p>
            <a:pPr eaLnBrk="1" hangingPunct="1"/>
            <a:r>
              <a:rPr lang="zh-CN" altLang="en-US" sz="1000"/>
              <a:t>系统时钟</a:t>
            </a:r>
            <a:r>
              <a:rPr lang="en-US" altLang="zh-CN" sz="1000"/>
              <a:t>CK,</a:t>
            </a:r>
            <a:r>
              <a:rPr lang="zh-CN" altLang="en-US" sz="1000"/>
              <a:t>三态输出</a:t>
            </a:r>
            <a:r>
              <a:rPr lang="en-US" altLang="zh-CN" sz="1000"/>
              <a:t>,</a:t>
            </a:r>
            <a:r>
              <a:rPr lang="zh-CN" altLang="en-US" sz="1000"/>
              <a:t>公共使能信号。</a:t>
            </a:r>
          </a:p>
          <a:p>
            <a:pPr eaLnBrk="1" hangingPunct="1"/>
            <a:r>
              <a:rPr lang="zh-CN" altLang="en-US" sz="1000"/>
              <a:t>前</a:t>
            </a:r>
            <a:r>
              <a:rPr lang="en-US" altLang="zh-CN" sz="1000"/>
              <a:t>3</a:t>
            </a:r>
            <a:r>
              <a:rPr lang="zh-CN" altLang="en-US" sz="1000"/>
              <a:t>个和后</a:t>
            </a:r>
            <a:r>
              <a:rPr lang="en-US" altLang="zh-CN" sz="1000"/>
              <a:t>3</a:t>
            </a:r>
            <a:r>
              <a:rPr lang="zh-CN" altLang="en-US" sz="1000"/>
              <a:t>个输出端都有反馈先接到临近单元。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7127A9F-0DDE-FA4D-9F54-A70E52F9A6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24CB7C8-6AA7-2C45-8084-9243BA935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D57DE84-A6F5-7844-8100-DDF698269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A2C5B97-D3CA-4246-A774-25F71C1D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1DCBC7E-54DD-9845-817A-9A45C340A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5D73AB8-F439-1A42-A031-CBD329D60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C6C82C0-7EA8-E840-917F-1E85BDAED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B41B7ED-48EE-0A45-954C-4AD1FAF7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7E50639-7AAC-3D44-95EF-119EDAA8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90F3E90-6EE9-C042-8F86-3ED86541B8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8C74E7D1-7E7F-D14C-9F5E-2F05365BD1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9F7E14E3-181B-5341-9AF4-ED4748147F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4BC98D6-426D-4D4A-99D9-FDDC57E6C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3060C741-A605-9141-BC18-84E1D47AE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9BB8A24-BC4C-AA40-8F1F-27307DBE9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C94C36-8BDA-FF41-9454-13B5BC748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4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B1E9-C883-C449-9138-031037D6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022B0-C04C-F24D-A701-52AA4B8C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4C2231-22FE-E440-9AA6-F0EBF600D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171EBD1-2008-1E4D-AF6A-9273D13EF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7D03FCB-6485-1245-894D-66986805F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FBC2-5921-C249-B2E2-49EADCDC5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85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3F153-98CE-7046-A474-97BE3251D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5980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45873-28F2-454D-872E-1C95DD10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5980113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DA1298-56A8-1144-A9C6-EDB782A24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7D6C623-967E-0C45-80AB-799B953BF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9A868C-4034-0745-A919-4ADDE8959E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B0249-B195-1045-AB0D-6E3702B59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9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6A29-CF0D-164A-B706-E00635D8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3397-AF3E-F54A-9821-ABD78746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DEAA41-246B-2447-8C96-3E7D9EE97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9A8286-4289-E24D-B93D-722B662FB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88DBF1-DA5C-7A4B-BD7F-AA5B3C4F3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1294-FBF7-2D42-BC9B-7F39098D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55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DEBE-2CB8-9E44-8FFE-DC7B9D4F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69CCD-4768-3B4F-8BF0-E800A6BF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C73BD7-E23C-A64E-B7C2-9C4A736E5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DF03B09-0772-7640-9FBA-8D94B71AC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B14FDC9-9456-524D-A80D-F87289262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0724A-80D6-254D-841C-33FF8ABCAC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6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3DDC-6B32-0B44-A3DE-148AA6D8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AFD25-6638-0548-8278-C703F7F5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684713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863E3B-24AE-3D4F-800C-5D14F15F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684713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1EBC403-EFE1-B345-B84C-7AE9AB868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327C00F-FC36-A447-99A0-FC854E254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A169BD-5FB7-BF4D-992B-E651348F9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A7FF4-4485-3944-A301-BD582B308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79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B9AD-DAAD-CA45-9E8C-78467E5C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492D4-325C-A745-9FF9-97B633D9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20D68-1A6C-2949-AFF8-4516F0DF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246FD-F140-8543-9210-FE6BF44F7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1B3DE-77F5-4944-97AF-EE50BAAB8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02C67E2-AC91-4740-9184-A195E38D0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DFCAE65-B977-E14F-AEC6-E84D4FAA7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7D3E513-FB60-B443-8D21-6DD365D5A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01180-C17B-A64F-8715-5C5BC90AF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9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A51E0-5800-CD49-968D-A5A8571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D7BA542-61B4-1349-A930-40B9948D3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803DEED-CDE9-D841-A037-9211C1D2AA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C13EE6-A631-C247-9650-D8E8DE372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DBB65-16BD-714F-8423-9E84C620E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9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BF5AD69-9E08-0B48-9F98-27234B7AE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BF1206F-0866-564A-97E5-BB8F831D9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96F870E-B2A3-5147-B577-4D88AB024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2D950-52CC-C144-B2EC-D5C403A00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875FA-2CBA-E444-9301-4693E15B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0E198-1915-4E45-81B5-E6A865F8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A0A15-4390-B345-93E6-3692D99F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55057B-D2FE-FE49-8294-6A7DBBA45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E8A93FD-A842-4E43-8CBE-6919FA282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A2F55E0-C9B4-7243-B062-26C8EFCFE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BCCCB-D388-2D48-9A76-C613F7760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0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B7553-150D-1E41-8ED6-2C3E6B16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F6BD5-A905-6B41-98D1-7B272961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3DB28-34D3-8748-AA4C-E883AB28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648417E-7909-6643-B29D-6D4F76D3D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C9B6535-51C7-1A43-9466-48E720AC16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7F13932-4FA2-E04D-B541-45684DD81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90049-CD4C-9641-822A-EDDDF2EE5B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CD6D22-D0A0-8348-8F6B-D5C5552649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4ACAA6-6B1A-454D-A1E6-5F454AE579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01B0003-84DC-0C40-82AC-3CBAD6B75F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1D8DEF-745A-8C4E-8722-12BCCC76DB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BD5DAF-5CC8-4C43-85B2-910C4B8CF5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F48ED79-01E4-8441-95C7-627191B6C6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38AA8B6-F86D-A14A-B948-19C53AC1B1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2BD5AE9-B7C2-354F-8816-34D2A33E9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F6A035A-6687-5642-8C35-AA58BECB9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C981A8D5-54CB-9443-B875-B12C69DC7D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2F2D1277-DA93-F24B-9DB8-E0DC9ECF83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6CFF9D5C-DC32-994D-8ADE-98D118DB16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60D7C787-18CA-CD4A-8057-F3B7092CB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>
            <a:extLst>
              <a:ext uri="{FF2B5EF4-FFF2-40B4-BE49-F238E27FC236}">
                <a16:creationId xmlns:a16="http://schemas.microsoft.com/office/drawing/2014/main" id="{D2604E3D-0D30-6042-B608-5F6C4FCB52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67640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6000" b="1">
                <a:solidFill>
                  <a:schemeClr val="tx1"/>
                </a:solidFill>
              </a:rPr>
              <a:t>数字系统设计</a:t>
            </a:r>
            <a:endParaRPr lang="zh-CN" altLang="en-US" sz="20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8370" name="Rectangle 6">
            <a:extLst>
              <a:ext uri="{FF2B5EF4-FFF2-40B4-BE49-F238E27FC236}">
                <a16:creationId xmlns:a16="http://schemas.microsoft.com/office/drawing/2014/main" id="{A9776847-48C6-B746-B706-B9F490C9AC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59113" y="3429000"/>
            <a:ext cx="5703887" cy="1600200"/>
          </a:xfrm>
        </p:spPr>
        <p:txBody>
          <a:bodyPr/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 可编程逻辑器件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 eaLnBrk="1" hangingPunct="1">
              <a:spcAft>
                <a:spcPct val="65000"/>
              </a:spcAft>
            </a:pPr>
            <a:r>
              <a:rPr lang="zh-CN" altLang="en-US" sz="2400">
                <a:latin typeface="STXingkai" panose="02010800040101010101" pitchFamily="2" charset="-122"/>
                <a:ea typeface="STXingkai" panose="02010800040101010101" pitchFamily="2" charset="-122"/>
              </a:rPr>
              <a:t>孙文生</a:t>
            </a:r>
          </a:p>
        </p:txBody>
      </p:sp>
      <p:sp>
        <p:nvSpPr>
          <p:cNvPr id="58371" name="矩形 1">
            <a:extLst>
              <a:ext uri="{FF2B5EF4-FFF2-40B4-BE49-F238E27FC236}">
                <a16:creationId xmlns:a16="http://schemas.microsoft.com/office/drawing/2014/main" id="{E0129856-75D9-E24B-85C5-655AF2DD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6443663"/>
            <a:ext cx="3744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楷体_GB2312" pitchFamily="49" charset="-122"/>
              </a:rPr>
              <a:t>北京邮电大学 信息与通信工程学院 </a:t>
            </a:r>
            <a:endParaRPr lang="zh-CN" altLang="en-US" sz="1800">
              <a:latin typeface="Tahoma" panose="020B060403050404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F8E63-2AA6-2D43-A3C2-82F802E0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0" y="3789040"/>
            <a:ext cx="4159104" cy="278315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9A8A255-830B-6144-94A3-E8FA2ECA3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二 用</a:t>
            </a:r>
            <a:r>
              <a:rPr lang="en-US" altLang="zh-CN" sz="3200" b="1"/>
              <a:t>ROM</a:t>
            </a:r>
            <a:r>
              <a:rPr lang="zh-CN" altLang="en-US" sz="3200" b="1"/>
              <a:t>实现函数</a:t>
            </a:r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7E59B89D-FCD9-8442-89C9-D40BDB33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772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Text Box 5">
            <a:extLst>
              <a:ext uri="{FF2B5EF4-FFF2-40B4-BE49-F238E27FC236}">
                <a16:creationId xmlns:a16="http://schemas.microsoft.com/office/drawing/2014/main" id="{1D958D01-EA27-F247-805F-80BD4C14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47800"/>
            <a:ext cx="7635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200">
                <a:ea typeface="楷体_GB2312" pitchFamily="49" charset="-122"/>
              </a:rPr>
              <a:t>       ROM</a:t>
            </a:r>
            <a:r>
              <a:rPr lang="zh-CN" altLang="en-US" sz="2200">
                <a:ea typeface="楷体_GB2312" pitchFamily="49" charset="-122"/>
              </a:rPr>
              <a:t>可以看成与阵列固定，或阵列可编程的</a:t>
            </a:r>
            <a:r>
              <a:rPr lang="en-US" altLang="zh-CN" sz="2200">
                <a:ea typeface="楷体_GB2312" pitchFamily="49" charset="-122"/>
              </a:rPr>
              <a:t>PLD</a:t>
            </a:r>
            <a:r>
              <a:rPr lang="zh-CN" altLang="en-US" sz="2200">
                <a:ea typeface="楷体_GB2312" pitchFamily="49" charset="-122"/>
              </a:rPr>
              <a:t>器件。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4EC36B0-3CC5-D743-B882-A0A9AA5CE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sp>
        <p:nvSpPr>
          <p:cNvPr id="423398" name="Rectangle 486">
            <a:extLst>
              <a:ext uri="{FF2B5EF4-FFF2-40B4-BE49-F238E27FC236}">
                <a16:creationId xmlns:a16="http://schemas.microsoft.com/office/drawing/2014/main" id="{A49E449D-F3D7-A04E-83EB-9AC53745C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zh-CN" altLang="en-US" sz="2800" b="1">
                <a:ea typeface="隶书" panose="02010509060101010101" pitchFamily="49" charset="-122"/>
              </a:rPr>
              <a:t>掩膜只读存储器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zh-CN" altLang="en-US" sz="2000" b="1"/>
              <a:t>信息只能读出，不能改写。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zh-CN" altLang="en-US" sz="2000" b="1"/>
              <a:t>只能在工厂生产，适合大量生产的定型产品。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zh-CN" altLang="en-US" sz="2800" b="1">
                <a:ea typeface="隶书" panose="02010509060101010101" pitchFamily="49" charset="-122"/>
              </a:rPr>
              <a:t>现场可编程只读存储器</a:t>
            </a:r>
            <a:r>
              <a:rPr lang="en-US" altLang="zh-CN" sz="2800" b="1">
                <a:ea typeface="隶书" panose="02010509060101010101" pitchFamily="49" charset="-122"/>
              </a:rPr>
              <a:t>(PROM)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zh-CN" altLang="en-US" sz="2000" b="1"/>
              <a:t>可在实验室实现一次编程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zh-CN" altLang="en-US" sz="2800" b="1">
                <a:ea typeface="隶书" panose="02010509060101010101" pitchFamily="49" charset="-122"/>
              </a:rPr>
              <a:t>可改写只读存储器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zh-CN" sz="2000" b="1"/>
              <a:t>UVEPROM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zh-CN" sz="2000" b="1"/>
              <a:t>E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PROM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zh-CN" sz="2000" b="1"/>
              <a:t>Flash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zh-CN" sz="2000" b="1"/>
              <a:t>FRAM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3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3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3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3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3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3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3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3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3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39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1C45BD6-1D00-8C4C-BBE8-1DB8001E8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E969E017-8A2C-D44D-96DA-3B387EFA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43025"/>
            <a:ext cx="543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1.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现场可编程只读存储器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(PROM)</a:t>
            </a:r>
          </a:p>
        </p:txBody>
      </p:sp>
      <p:pic>
        <p:nvPicPr>
          <p:cNvPr id="427013" name="Picture 5">
            <a:extLst>
              <a:ext uri="{FF2B5EF4-FFF2-40B4-BE49-F238E27FC236}">
                <a16:creationId xmlns:a16="http://schemas.microsoft.com/office/drawing/2014/main" id="{4A4377D6-B8F1-0A4D-836B-D833E313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836738"/>
            <a:ext cx="59372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7014" name="Rectangle 6">
            <a:extLst>
              <a:ext uri="{FF2B5EF4-FFF2-40B4-BE49-F238E27FC236}">
                <a16:creationId xmlns:a16="http://schemas.microsoft.com/office/drawing/2014/main" id="{A49683FA-1B24-F046-AF0E-C6616E8A3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00600"/>
            <a:ext cx="75041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000">
                <a:ea typeface=""/>
                <a:cs typeface=""/>
              </a:rPr>
              <a:t>每个存放数据的结点上</a:t>
            </a:r>
            <a:r>
              <a:rPr lang="zh-CN" altLang="en-US" sz="2000"/>
              <a:t>有</a:t>
            </a:r>
            <a:r>
              <a:rPr lang="zh-CN" altLang="en-US" sz="2000">
                <a:ea typeface=""/>
                <a:cs typeface=""/>
              </a:rPr>
              <a:t>一个</a:t>
            </a:r>
            <a:r>
              <a:rPr lang="zh-CN" altLang="en-US" sz="2000">
                <a:solidFill>
                  <a:schemeClr val="hlink"/>
                </a:solidFill>
                <a:ea typeface=""/>
                <a:cs typeface=""/>
              </a:rPr>
              <a:t>熔断丝</a:t>
            </a:r>
            <a:r>
              <a:rPr lang="en-US" altLang="zh-CN" sz="2000">
                <a:ea typeface=""/>
                <a:cs typeface=""/>
              </a:rPr>
              <a:t>, </a:t>
            </a:r>
            <a:r>
              <a:rPr lang="zh-CN" altLang="en-US" sz="2000">
                <a:ea typeface=""/>
                <a:cs typeface=""/>
              </a:rPr>
              <a:t>出厂时</a:t>
            </a:r>
            <a:r>
              <a:rPr lang="zh-CN" altLang="en-US" sz="2000"/>
              <a:t>各</a:t>
            </a:r>
            <a:r>
              <a:rPr lang="zh-CN" altLang="en-US" sz="2000">
                <a:ea typeface=""/>
                <a:cs typeface=""/>
              </a:rPr>
              <a:t>单元内容</a:t>
            </a:r>
            <a:r>
              <a:rPr lang="zh-CN" altLang="en-US" sz="2000"/>
              <a:t>均</a:t>
            </a:r>
            <a:r>
              <a:rPr lang="zh-CN" altLang="en-US" sz="2000">
                <a:ea typeface=""/>
                <a:cs typeface=""/>
              </a:rPr>
              <a:t>为</a:t>
            </a:r>
            <a:r>
              <a:rPr lang="en-US" altLang="zh-CN" sz="2000">
                <a:ea typeface=""/>
                <a:cs typeface=""/>
              </a:rPr>
              <a:t>1,</a:t>
            </a:r>
            <a:r>
              <a:rPr lang="zh-CN" altLang="en-US" sz="2000"/>
              <a:t>若</a:t>
            </a:r>
            <a:r>
              <a:rPr lang="zh-CN" altLang="en-US" sz="2000">
                <a:ea typeface=""/>
                <a:cs typeface=""/>
              </a:rPr>
              <a:t>希望某一单元存放</a:t>
            </a:r>
            <a:r>
              <a:rPr lang="en-US" altLang="zh-CN" sz="2000">
                <a:ea typeface=""/>
                <a:cs typeface=""/>
              </a:rPr>
              <a:t>0</a:t>
            </a:r>
            <a:r>
              <a:rPr lang="zh-CN" altLang="en-US" sz="2000"/>
              <a:t>，</a:t>
            </a:r>
            <a:r>
              <a:rPr lang="zh-CN" altLang="en-US" sz="2000">
                <a:ea typeface=""/>
                <a:cs typeface=""/>
              </a:rPr>
              <a:t>只须将该结点对应的熔断丝烧断即可。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000">
                <a:ea typeface=""/>
                <a:cs typeface=""/>
              </a:rPr>
              <a:t>在半导体电路中加入了金属丝</a:t>
            </a:r>
            <a:r>
              <a:rPr lang="en-US" altLang="zh-CN" sz="2000">
                <a:ea typeface=""/>
                <a:cs typeface=""/>
              </a:rPr>
              <a:t>, </a:t>
            </a:r>
            <a:r>
              <a:rPr lang="zh-CN" altLang="en-US" sz="2000">
                <a:ea typeface=""/>
                <a:cs typeface=""/>
              </a:rPr>
              <a:t>使生产工艺变得复杂；</a:t>
            </a:r>
            <a:endParaRPr lang="zh-CN" altLang="en-US" sz="2000"/>
          </a:p>
        </p:txBody>
      </p:sp>
      <p:sp>
        <p:nvSpPr>
          <p:cNvPr id="427016" name="Rectangle 8">
            <a:extLst>
              <a:ext uri="{FF2B5EF4-FFF2-40B4-BE49-F238E27FC236}">
                <a16:creationId xmlns:a16="http://schemas.microsoft.com/office/drawing/2014/main" id="{DD7469F8-2A04-F64E-9BD0-5E09AEC46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5607050"/>
            <a:ext cx="711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                                                                                             </a:t>
            </a:r>
            <a:r>
              <a:rPr lang="zh-CN" altLang="en-US" sz="2000"/>
              <a:t>一旦将内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容写错，芯片只能作为化工原料了。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 autoUpdateAnimBg="0"/>
      <p:bldP spid="4270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32BF0C0-863E-6845-8CF8-DD7F66275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sp>
        <p:nvSpPr>
          <p:cNvPr id="26626" name="Text Box 6">
            <a:extLst>
              <a:ext uri="{FF2B5EF4-FFF2-40B4-BE49-F238E27FC236}">
                <a16:creationId xmlns:a16="http://schemas.microsoft.com/office/drawing/2014/main" id="{B890517C-F3D8-FD48-88BE-98306D083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87538"/>
            <a:ext cx="80772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早期</a:t>
            </a:r>
            <a:r>
              <a:rPr lang="en-US" altLang="zh-CN" sz="2000"/>
              <a:t>EPROM</a:t>
            </a:r>
            <a:r>
              <a:rPr lang="zh-CN" altLang="en-US" sz="2000"/>
              <a:t>存储单元采用浮栅雪崩注入</a:t>
            </a:r>
            <a:r>
              <a:rPr lang="en-US" altLang="zh-CN" sz="2000"/>
              <a:t>MOS</a:t>
            </a:r>
            <a:r>
              <a:rPr lang="zh-CN" altLang="en-US" sz="2000"/>
              <a:t>管</a:t>
            </a:r>
            <a:r>
              <a:rPr lang="en-US" altLang="zh-CN" sz="2000"/>
              <a:t>(</a:t>
            </a:r>
            <a:r>
              <a:rPr lang="zh-CN" altLang="en-US" sz="2000"/>
              <a:t>简称</a:t>
            </a:r>
            <a:r>
              <a:rPr lang="en-US" altLang="zh-CN" sz="2000"/>
              <a:t>FAMOS</a:t>
            </a:r>
            <a:r>
              <a:rPr lang="zh-CN" altLang="en-US" sz="2000"/>
              <a:t>管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FAMOS</a:t>
            </a:r>
            <a:r>
              <a:rPr lang="zh-CN" altLang="en-US" sz="2000"/>
              <a:t>管本身为</a:t>
            </a:r>
            <a:r>
              <a:rPr lang="en-US" altLang="zh-CN" sz="2000"/>
              <a:t>P</a:t>
            </a:r>
            <a:r>
              <a:rPr lang="zh-CN" altLang="en-US" sz="2000"/>
              <a:t>沟道增强型</a:t>
            </a:r>
            <a:r>
              <a:rPr lang="en-US" altLang="zh-CN" sz="2000"/>
              <a:t>MOS</a:t>
            </a:r>
            <a:r>
              <a:rPr lang="zh-CN" altLang="en-US" sz="2000"/>
              <a:t>管。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000"/>
              <a:t>        写入操作：漏源间加</a:t>
            </a:r>
            <a:r>
              <a:rPr lang="en-US" altLang="zh-CN" sz="2000"/>
              <a:t>-45V</a:t>
            </a:r>
            <a:r>
              <a:rPr lang="zh-CN" altLang="en-US" sz="2000"/>
              <a:t>高压</a:t>
            </a:r>
            <a:r>
              <a:rPr lang="en-US" altLang="zh-CN" sz="2000"/>
              <a:t>, </a:t>
            </a:r>
            <a:r>
              <a:rPr lang="zh-CN" altLang="en-US" sz="2000"/>
              <a:t>发生雪崩击穿</a:t>
            </a:r>
            <a:r>
              <a:rPr lang="en-US" altLang="zh-CN" sz="2000"/>
              <a:t>, </a:t>
            </a:r>
            <a:r>
              <a:rPr lang="zh-CN" altLang="en-US" sz="2000"/>
              <a:t>浮栅存储负电荷。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000"/>
              <a:t>        擦除操作：用紫外线照射约</a:t>
            </a:r>
            <a:r>
              <a:rPr lang="en-US" altLang="zh-CN" sz="2000"/>
              <a:t>30</a:t>
            </a:r>
            <a:r>
              <a:rPr lang="zh-CN" altLang="en-US" sz="2000"/>
              <a:t>分钟</a:t>
            </a:r>
            <a:r>
              <a:rPr lang="en-US" altLang="zh-CN" sz="2000"/>
              <a:t>, </a:t>
            </a:r>
            <a:r>
              <a:rPr lang="zh-CN" altLang="en-US" sz="2000"/>
              <a:t>将浮栅上存储的电荷放掉。</a:t>
            </a:r>
          </a:p>
        </p:txBody>
      </p:sp>
      <p:pic>
        <p:nvPicPr>
          <p:cNvPr id="26627" name="Picture 7">
            <a:extLst>
              <a:ext uri="{FF2B5EF4-FFF2-40B4-BE49-F238E27FC236}">
                <a16:creationId xmlns:a16="http://schemas.microsoft.com/office/drawing/2014/main" id="{F5E7F489-0DBF-5F4D-8E82-92C467B0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40138"/>
            <a:ext cx="6284913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Text Box 8">
            <a:extLst>
              <a:ext uri="{FF2B5EF4-FFF2-40B4-BE49-F238E27FC236}">
                <a16:creationId xmlns:a16="http://schemas.microsoft.com/office/drawing/2014/main" id="{CD04C4BF-4B03-D84F-837B-2B026E247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5410200"/>
            <a:ext cx="156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浮栅为多晶硅</a:t>
            </a:r>
          </a:p>
        </p:txBody>
      </p:sp>
      <p:sp>
        <p:nvSpPr>
          <p:cNvPr id="26629" name="Text Box 10">
            <a:extLst>
              <a:ext uri="{FF2B5EF4-FFF2-40B4-BE49-F238E27FC236}">
                <a16:creationId xmlns:a16="http://schemas.microsoft.com/office/drawing/2014/main" id="{425EDEF4-6E8C-EB4C-B01B-BCB8A342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43025"/>
            <a:ext cx="634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2.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可改写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PROM</a:t>
            </a:r>
            <a:r>
              <a:rPr lang="en-US" altLang="zh-CN" sz="2400">
                <a:solidFill>
                  <a:schemeClr val="tx2"/>
                </a:solidFill>
                <a:ea typeface="隶书" panose="02010509060101010101" pitchFamily="49" charset="-122"/>
              </a:rPr>
              <a:t>(Erasable PROM, EPROM)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635C1378-B1F8-404B-BCEA-D37D13A08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pic>
        <p:nvPicPr>
          <p:cNvPr id="27650" name="Picture 4">
            <a:extLst>
              <a:ext uri="{FF2B5EF4-FFF2-40B4-BE49-F238E27FC236}">
                <a16:creationId xmlns:a16="http://schemas.microsoft.com/office/drawing/2014/main" id="{190F5474-1F3C-2140-B6AA-8BE9EFB3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54450"/>
            <a:ext cx="6781800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Text Box 5">
            <a:extLst>
              <a:ext uri="{FF2B5EF4-FFF2-40B4-BE49-F238E27FC236}">
                <a16:creationId xmlns:a16="http://schemas.microsoft.com/office/drawing/2014/main" id="{DEACFF7D-5616-9C4C-AF96-16A7B765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73250"/>
            <a:ext cx="7315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000"/>
              <a:t>        E</a:t>
            </a:r>
            <a:r>
              <a:rPr lang="en-US" altLang="zh-CN" sz="2000" baseline="30000"/>
              <a:t>2</a:t>
            </a:r>
            <a:r>
              <a:rPr lang="en-US" altLang="zh-CN" sz="2000"/>
              <a:t>PROM</a:t>
            </a:r>
            <a:r>
              <a:rPr lang="zh-CN" altLang="en-US" sz="2000"/>
              <a:t>采用浮栅隧道氧化层</a:t>
            </a:r>
            <a:r>
              <a:rPr lang="en-US" altLang="zh-CN" sz="2000"/>
              <a:t>MOS</a:t>
            </a:r>
            <a:r>
              <a:rPr lang="zh-CN" altLang="en-US" sz="2000"/>
              <a:t>管</a:t>
            </a:r>
            <a:r>
              <a:rPr lang="en-US" altLang="zh-CN" sz="2000"/>
              <a:t>(</a:t>
            </a:r>
            <a:r>
              <a:rPr lang="zh-CN" altLang="en-US" sz="2000"/>
              <a:t>简称</a:t>
            </a:r>
            <a:r>
              <a:rPr lang="en-US" altLang="zh-CN" sz="2000"/>
              <a:t>Flotox</a:t>
            </a:r>
            <a:r>
              <a:rPr lang="zh-CN" altLang="en-US" sz="2000"/>
              <a:t>管</a:t>
            </a:r>
            <a:r>
              <a:rPr lang="en-US" altLang="zh-CN" sz="2000"/>
              <a:t>)</a:t>
            </a:r>
            <a:r>
              <a:rPr lang="zh-CN" altLang="en-US" sz="2000"/>
              <a:t>作存储单元，</a:t>
            </a:r>
            <a:r>
              <a:rPr lang="en-US" altLang="zh-CN" sz="2000"/>
              <a:t>Flotox</a:t>
            </a:r>
            <a:r>
              <a:rPr lang="zh-CN" altLang="en-US" sz="2000"/>
              <a:t>管属于</a:t>
            </a:r>
            <a:r>
              <a:rPr lang="en-US" altLang="zh-CN" sz="2000"/>
              <a:t>N</a:t>
            </a:r>
            <a:r>
              <a:rPr lang="zh-CN" altLang="en-US" sz="2000"/>
              <a:t>沟道增强型</a:t>
            </a:r>
            <a:r>
              <a:rPr lang="en-US" altLang="zh-CN" sz="2000"/>
              <a:t>MOS</a:t>
            </a:r>
            <a:r>
              <a:rPr lang="zh-CN" altLang="en-US" sz="2000"/>
              <a:t>管，浮置栅与漏区之间由一个极薄的氧化层区域，称为隧道区。当隧道区的电场强度大到一定程度时，便在漏区和浮置栅之间出现导电隧道，这种现象称为隧道效应。 </a:t>
            </a:r>
          </a:p>
        </p:txBody>
      </p:sp>
      <p:sp>
        <p:nvSpPr>
          <p:cNvPr id="27652" name="Text Box 8">
            <a:extLst>
              <a:ext uri="{FF2B5EF4-FFF2-40B4-BE49-F238E27FC236}">
                <a16:creationId xmlns:a16="http://schemas.microsoft.com/office/drawing/2014/main" id="{F796C456-936D-C842-A143-51DB3343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43025"/>
            <a:ext cx="728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3.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可电擦除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PROM</a:t>
            </a:r>
            <a:r>
              <a:rPr lang="en-US" altLang="zh-CN" sz="2000">
                <a:solidFill>
                  <a:schemeClr val="tx2"/>
                </a:solidFill>
                <a:ea typeface="隶书" panose="02010509060101010101" pitchFamily="49" charset="-122"/>
              </a:rPr>
              <a:t>(Electrical Erasable PROM, E</a:t>
            </a:r>
            <a:r>
              <a:rPr lang="en-US" altLang="zh-CN" sz="2000" baseline="30000">
                <a:solidFill>
                  <a:schemeClr val="tx2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000">
                <a:solidFill>
                  <a:schemeClr val="tx2"/>
                </a:solidFill>
                <a:ea typeface="隶书" panose="02010509060101010101" pitchFamily="49" charset="-122"/>
              </a:rPr>
              <a:t>PROM)</a:t>
            </a:r>
          </a:p>
        </p:txBody>
      </p:sp>
      <p:pic>
        <p:nvPicPr>
          <p:cNvPr id="27653" name="Picture 9">
            <a:extLst>
              <a:ext uri="{FF2B5EF4-FFF2-40B4-BE49-F238E27FC236}">
                <a16:creationId xmlns:a16="http://schemas.microsoft.com/office/drawing/2014/main" id="{378C8206-A1BA-4C4E-BD22-4978ED67C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0"/>
            <a:ext cx="19812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16">
            <a:extLst>
              <a:ext uri="{FF2B5EF4-FFF2-40B4-BE49-F238E27FC236}">
                <a16:creationId xmlns:a16="http://schemas.microsoft.com/office/drawing/2014/main" id="{3808B64E-B89E-5B45-A224-17F886026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126038"/>
          <a:ext cx="2286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Image" r:id="rId3" imgW="3517900" imgH="2514600" progId="Photoshop.Image.14">
                  <p:embed/>
                </p:oleObj>
              </mc:Choice>
              <mc:Fallback>
                <p:oleObj name="Image" r:id="rId3" imgW="3517900" imgH="2514600" progId="Photoshop.Image.1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126038"/>
                        <a:ext cx="22860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>
            <a:extLst>
              <a:ext uri="{FF2B5EF4-FFF2-40B4-BE49-F238E27FC236}">
                <a16:creationId xmlns:a16="http://schemas.microsoft.com/office/drawing/2014/main" id="{CA488876-456F-C94B-8265-EDCF6D7E2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sp>
        <p:nvSpPr>
          <p:cNvPr id="28675" name="Text Box 5">
            <a:extLst>
              <a:ext uri="{FF2B5EF4-FFF2-40B4-BE49-F238E27FC236}">
                <a16:creationId xmlns:a16="http://schemas.microsoft.com/office/drawing/2014/main" id="{45AF8D88-08FD-0542-9313-10C5973D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闪速存储器</a:t>
            </a:r>
            <a:r>
              <a:rPr lang="en-US" altLang="zh-CN" sz="2000"/>
              <a:t>Flash</a:t>
            </a:r>
            <a:r>
              <a:rPr lang="zh-CN" altLang="en-US" sz="2000"/>
              <a:t>采用的叠栅</a:t>
            </a:r>
            <a:r>
              <a:rPr lang="en-US" altLang="zh-CN" sz="2000"/>
              <a:t>MOS</a:t>
            </a:r>
            <a:r>
              <a:rPr lang="zh-CN" altLang="en-US" sz="2000"/>
              <a:t>管，隧道区氧化层的厚度为</a:t>
            </a:r>
            <a:r>
              <a:rPr lang="en-US" altLang="zh-CN" sz="2000"/>
              <a:t>10</a:t>
            </a:r>
            <a:r>
              <a:rPr lang="en-US" altLang="zh-CN" sz="2000">
                <a:cs typeface="Times New Roman" panose="02020603050405020304" pitchFamily="18" charset="0"/>
              </a:rPr>
              <a:t>~15nm</a:t>
            </a:r>
            <a:r>
              <a:rPr lang="zh-CN" altLang="en-US" sz="2000"/>
              <a:t>，浮栅与源区重叠部分有源区横向扩散形成，面积极小，电容小。</a:t>
            </a:r>
            <a:r>
              <a:rPr lang="en-US" altLang="zh-CN" sz="2000"/>
              <a:t>SIMOS</a:t>
            </a:r>
            <a:r>
              <a:rPr lang="zh-CN" altLang="en-US" sz="2000"/>
              <a:t>管隧道区氧化层的厚度为</a:t>
            </a:r>
            <a:r>
              <a:rPr lang="en-US" altLang="zh-CN" sz="2000"/>
              <a:t>30</a:t>
            </a:r>
            <a:r>
              <a:rPr lang="en-US" altLang="zh-CN" sz="2000">
                <a:cs typeface="Times New Roman" panose="02020603050405020304" pitchFamily="18" charset="0"/>
              </a:rPr>
              <a:t>~40nm</a:t>
            </a:r>
            <a:r>
              <a:rPr lang="zh-CN" altLang="en-US" sz="2000"/>
              <a:t>。</a:t>
            </a:r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33F80A85-F1B7-D84D-95A3-139FBA5B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46438"/>
            <a:ext cx="6553200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8">
            <a:extLst>
              <a:ext uri="{FF2B5EF4-FFF2-40B4-BE49-F238E27FC236}">
                <a16:creationId xmlns:a16="http://schemas.microsoft.com/office/drawing/2014/main" id="{67A6C426-24B4-EC49-90CD-55AB346B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43025"/>
            <a:ext cx="416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4.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闪速存储器 </a:t>
            </a:r>
            <a:r>
              <a:rPr lang="en-US" altLang="zh-CN" sz="2000">
                <a:solidFill>
                  <a:schemeClr val="tx2"/>
                </a:solidFill>
                <a:ea typeface="隶书" panose="02010509060101010101" pitchFamily="49" charset="-122"/>
              </a:rPr>
              <a:t>(Flash Memory)</a:t>
            </a:r>
          </a:p>
        </p:txBody>
      </p:sp>
      <p:pic>
        <p:nvPicPr>
          <p:cNvPr id="28678" name="Picture 11">
            <a:extLst>
              <a:ext uri="{FF2B5EF4-FFF2-40B4-BE49-F238E27FC236}">
                <a16:creationId xmlns:a16="http://schemas.microsoft.com/office/drawing/2014/main" id="{244A5BF4-57FF-7541-8A92-7DD8C93F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697038" cy="17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9" name="Text Box 17">
            <a:extLst>
              <a:ext uri="{FF2B5EF4-FFF2-40B4-BE49-F238E27FC236}">
                <a16:creationId xmlns:a16="http://schemas.microsoft.com/office/drawing/2014/main" id="{B536BA8B-8D66-2444-9E0F-AF9893A6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6430963"/>
            <a:ext cx="1624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0"/>
              <a:t>小米</a:t>
            </a:r>
            <a:r>
              <a:rPr lang="en-US" altLang="zh-CN" sz="1200" b="0"/>
              <a:t>note</a:t>
            </a:r>
            <a:r>
              <a:rPr lang="zh-CN" altLang="en-US" sz="1200" b="0"/>
              <a:t>中的</a:t>
            </a:r>
            <a:r>
              <a:rPr lang="en-US" altLang="zh-CN" sz="1200" b="0"/>
              <a:t>16G</a:t>
            </a:r>
            <a:r>
              <a:rPr lang="zh-CN" altLang="en-US" sz="1200" b="0"/>
              <a:t>闪存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43BA9281-3C4B-5141-9319-200689502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sp>
        <p:nvSpPr>
          <p:cNvPr id="29698" name="Text Box 4">
            <a:extLst>
              <a:ext uri="{FF2B5EF4-FFF2-40B4-BE49-F238E27FC236}">
                <a16:creationId xmlns:a16="http://schemas.microsoft.com/office/drawing/2014/main" id="{2C74735F-34A3-9F40-8E57-90D52695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43025"/>
            <a:ext cx="334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5. </a:t>
            </a:r>
            <a:r>
              <a:rPr lang="zh-CN" altLang="en-US" sz="2800">
                <a:solidFill>
                  <a:schemeClr val="tx2"/>
                </a:solidFill>
                <a:ea typeface="隶书" panose="02010509060101010101" pitchFamily="49" charset="-122"/>
              </a:rPr>
              <a:t>铁电存储器 </a:t>
            </a:r>
            <a:r>
              <a:rPr lang="en-US" altLang="zh-CN" sz="2000">
                <a:solidFill>
                  <a:schemeClr val="tx2"/>
                </a:solidFill>
                <a:ea typeface="隶书" panose="02010509060101010101" pitchFamily="49" charset="-122"/>
              </a:rPr>
              <a:t>(FRAM)</a:t>
            </a:r>
          </a:p>
        </p:txBody>
      </p:sp>
      <p:sp>
        <p:nvSpPr>
          <p:cNvPr id="29699" name="Text Box 5">
            <a:extLst>
              <a:ext uri="{FF2B5EF4-FFF2-40B4-BE49-F238E27FC236}">
                <a16:creationId xmlns:a16="http://schemas.microsoft.com/office/drawing/2014/main" id="{7949ABA7-20BE-444B-B9D8-F63664C7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924050"/>
            <a:ext cx="7559675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lang="en-US" altLang="zh-CN" sz="2200">
                <a:ea typeface="楷体_GB2312" pitchFamily="49" charset="-122"/>
              </a:rPr>
              <a:t>        </a:t>
            </a:r>
            <a:r>
              <a:rPr lang="zh-CN" altLang="en-US" sz="2200">
                <a:ea typeface="楷体_GB2312" pitchFamily="49" charset="-122"/>
              </a:rPr>
              <a:t>铁电存贮器的核心技术是铁电晶体材料，其最大特点是可以跟随总线速度</a:t>
            </a:r>
            <a:r>
              <a:rPr lang="zh-CN" altLang="en-US" sz="2200">
                <a:solidFill>
                  <a:schemeClr val="hlink"/>
                </a:solidFill>
                <a:ea typeface="楷体_GB2312" pitchFamily="49" charset="-122"/>
              </a:rPr>
              <a:t>无限次</a:t>
            </a:r>
            <a:r>
              <a:rPr lang="zh-CN" altLang="en-US" sz="2200">
                <a:ea typeface="楷体_GB2312" pitchFamily="49" charset="-122"/>
              </a:rPr>
              <a:t>写入，而且写入功耗极低。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 sz="2200">
                <a:solidFill>
                  <a:srgbClr val="333333"/>
                </a:solidFill>
                <a:ea typeface="楷体_GB2312" pitchFamily="49" charset="-122"/>
              </a:rPr>
              <a:t>        铁电晶体材料置于电场中时，晶阵中的每个自由浮动的中心原子会沿着电场方向运动，从一种稳定状态到达另一种稳定状态。中心原子的稳定状态在电场撤消后可长期保留，常温中可达一百年以上。</a:t>
            </a:r>
            <a:r>
              <a:rPr lang="zh-CN" altLang="en-US" sz="2200">
                <a:ea typeface="楷体_GB2312" pitchFamily="49" charset="-122"/>
              </a:rPr>
              <a:t>铁电晶体材料的这一特性特别适用于制作</a:t>
            </a:r>
            <a:r>
              <a:rPr lang="en-US" altLang="zh-CN" sz="2200">
                <a:ea typeface="楷体_GB2312" pitchFamily="49" charset="-122"/>
              </a:rPr>
              <a:t>ROM</a:t>
            </a:r>
            <a:r>
              <a:rPr lang="zh-CN" altLang="en-US" sz="2200">
                <a:ea typeface="楷体_GB2312" pitchFamily="49" charset="-122"/>
              </a:rPr>
              <a:t>。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607D7B0C-D01F-BC45-9C5B-3A015949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38" y="4613275"/>
            <a:ext cx="3116262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6">
            <a:extLst>
              <a:ext uri="{FF2B5EF4-FFF2-40B4-BE49-F238E27FC236}">
                <a16:creationId xmlns:a16="http://schemas.microsoft.com/office/drawing/2014/main" id="{070C04F7-5501-654C-8DEE-6B5CC57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8045450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9DBB5966-618C-6D46-B8CE-B58CE39F5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7.1.2 </a:t>
            </a:r>
            <a:r>
              <a:rPr lang="zh-CN" altLang="en-US" sz="3200" b="1">
                <a:solidFill>
                  <a:schemeClr val="tx1"/>
                </a:solidFill>
              </a:rPr>
              <a:t>只读存储器的种类</a:t>
            </a:r>
          </a:p>
        </p:txBody>
      </p:sp>
      <p:pic>
        <p:nvPicPr>
          <p:cNvPr id="30723" name="Picture 5">
            <a:extLst>
              <a:ext uri="{FF2B5EF4-FFF2-40B4-BE49-F238E27FC236}">
                <a16:creationId xmlns:a16="http://schemas.microsoft.com/office/drawing/2014/main" id="{30B8B823-FC7D-6E4C-A3A4-7482C13CE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9850"/>
            <a:ext cx="2209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AE28121-D1D1-BC45-9F26-1131F433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7.1.3 </a:t>
            </a:r>
            <a:r>
              <a:rPr lang="zh-CN" altLang="en-US" sz="3200" b="1">
                <a:solidFill>
                  <a:schemeClr val="tx1"/>
                </a:solidFill>
              </a:rPr>
              <a:t>随机存储器</a:t>
            </a:r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4A4D1136-B73D-E646-B823-9CEFC981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311275"/>
            <a:ext cx="7635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200">
                <a:ea typeface="楷体_GB2312" pitchFamily="49" charset="-122"/>
              </a:rPr>
              <a:t>        </a:t>
            </a:r>
            <a:r>
              <a:rPr lang="zh-CN" altLang="en-US" sz="2200">
                <a:ea typeface="楷体_GB2312" pitchFamily="49" charset="-122"/>
              </a:rPr>
              <a:t>随机存储器</a:t>
            </a:r>
            <a:r>
              <a:rPr lang="en-US" altLang="zh-CN" sz="2200">
                <a:ea typeface="楷体_GB2312" pitchFamily="49" charset="-122"/>
              </a:rPr>
              <a:t>(Random Access Memory</a:t>
            </a:r>
            <a:r>
              <a:rPr lang="zh-CN" altLang="en-US" sz="2200">
                <a:ea typeface="楷体_GB2312" pitchFamily="49" charset="-122"/>
              </a:rPr>
              <a:t>，</a:t>
            </a:r>
            <a:r>
              <a:rPr lang="en-US" altLang="zh-CN" sz="2200">
                <a:ea typeface="楷体_GB2312" pitchFamily="49" charset="-122"/>
              </a:rPr>
              <a:t>RAM)</a:t>
            </a:r>
            <a:r>
              <a:rPr lang="zh-CN" altLang="en-US" sz="2200">
                <a:ea typeface="楷体_GB2312" pitchFamily="49" charset="-122"/>
              </a:rPr>
              <a:t>在工作时可对任一存储单元读取或写入，也称为随机存取存储器。</a:t>
            </a:r>
          </a:p>
        </p:txBody>
      </p:sp>
      <p:grpSp>
        <p:nvGrpSpPr>
          <p:cNvPr id="471113" name="Group 73">
            <a:extLst>
              <a:ext uri="{FF2B5EF4-FFF2-40B4-BE49-F238E27FC236}">
                <a16:creationId xmlns:a16="http://schemas.microsoft.com/office/drawing/2014/main" id="{16C66C7C-F480-E74E-A4F7-1EEFCF85537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68538"/>
            <a:ext cx="5876925" cy="4513262"/>
            <a:chOff x="96" y="1429"/>
            <a:chExt cx="3702" cy="2843"/>
          </a:xfrm>
        </p:grpSpPr>
        <p:pic>
          <p:nvPicPr>
            <p:cNvPr id="31749" name="Picture 70">
              <a:extLst>
                <a:ext uri="{FF2B5EF4-FFF2-40B4-BE49-F238E27FC236}">
                  <a16:creationId xmlns:a16="http://schemas.microsoft.com/office/drawing/2014/main" id="{DA5AE7BE-6CA3-5843-A466-5B2885CA3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429"/>
              <a:ext cx="3702" cy="2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50" name="Text Box 71">
              <a:extLst>
                <a:ext uri="{FF2B5EF4-FFF2-40B4-BE49-F238E27FC236}">
                  <a16:creationId xmlns:a16="http://schemas.microsoft.com/office/drawing/2014/main" id="{2DB4F33C-7A11-324F-B723-E10B6B650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006"/>
              <a:ext cx="120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</a:pPr>
              <a:r>
                <a:rPr lang="en-US" altLang="zh-CN" sz="1800"/>
                <a:t>RAM</a:t>
              </a:r>
              <a:r>
                <a:rPr lang="zh-CN" altLang="en-US" sz="1800">
                  <a:latin typeface="宋体" panose="02010600030101010101" pitchFamily="2" charset="-122"/>
                </a:rPr>
                <a:t>的逻辑结构</a:t>
              </a:r>
              <a:r>
                <a:rPr lang="zh-CN" altLang="en-US" sz="1800"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471112" name="Text Box 72">
            <a:extLst>
              <a:ext uri="{FF2B5EF4-FFF2-40B4-BE49-F238E27FC236}">
                <a16:creationId xmlns:a16="http://schemas.microsoft.com/office/drawing/2014/main" id="{56402CD5-3ED9-C743-A75B-6BD8BBA9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95575"/>
            <a:ext cx="31242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1800"/>
              <a:t>      </a:t>
            </a:r>
            <a:r>
              <a:rPr lang="zh-CN" altLang="en-US" sz="1800"/>
              <a:t>静态</a:t>
            </a:r>
            <a:r>
              <a:rPr lang="en-US" altLang="zh-CN" sz="1800"/>
              <a:t>RAM(Static RAM</a:t>
            </a:r>
            <a:r>
              <a:rPr lang="zh-CN" altLang="en-US" sz="1800"/>
              <a:t>，</a:t>
            </a:r>
            <a:r>
              <a:rPr lang="en-US" altLang="zh-CN" sz="1800"/>
              <a:t>SRAM )</a:t>
            </a:r>
            <a:r>
              <a:rPr lang="zh-CN" altLang="en-US" sz="1800"/>
              <a:t>，数据写入后可一直保存</a:t>
            </a:r>
            <a:r>
              <a:rPr lang="en-US" altLang="zh-CN" sz="1800"/>
              <a:t>(</a:t>
            </a:r>
            <a:r>
              <a:rPr lang="zh-CN" altLang="en-US" sz="1800"/>
              <a:t>不掉电的情况下</a:t>
            </a:r>
            <a:r>
              <a:rPr lang="en-US" altLang="zh-CN" sz="1800"/>
              <a:t>)</a:t>
            </a:r>
            <a:r>
              <a:rPr lang="zh-CN" altLang="en-US" sz="180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zh-CN" altLang="en-US" sz="1800"/>
              <a:t>      动态</a:t>
            </a:r>
            <a:r>
              <a:rPr lang="en-US" altLang="zh-CN" sz="1800"/>
              <a:t>RAM(Dynamic RAM</a:t>
            </a:r>
            <a:r>
              <a:rPr lang="zh-CN" altLang="en-US" sz="1800"/>
              <a:t>，</a:t>
            </a:r>
            <a:r>
              <a:rPr lang="en-US" altLang="zh-CN" sz="1800"/>
              <a:t>DRAM)</a:t>
            </a:r>
            <a:r>
              <a:rPr lang="zh-CN" altLang="en-US" sz="1800"/>
              <a:t>。数据的保存时间有限，工作中需定时刷新。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1005DB5-7BD3-8D4E-995D-C794C92C0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7.1.4 </a:t>
            </a:r>
            <a:r>
              <a:rPr lang="zh-CN" altLang="en-US" sz="3200" b="1">
                <a:solidFill>
                  <a:schemeClr val="tx1"/>
                </a:solidFill>
              </a:rPr>
              <a:t>用存储器实现逻辑处理</a:t>
            </a:r>
          </a:p>
        </p:txBody>
      </p:sp>
      <p:pic>
        <p:nvPicPr>
          <p:cNvPr id="32770" name="Picture 11">
            <a:extLst>
              <a:ext uri="{FF2B5EF4-FFF2-40B4-BE49-F238E27FC236}">
                <a16:creationId xmlns:a16="http://schemas.microsoft.com/office/drawing/2014/main" id="{5FCC5387-2465-A94C-8D1A-5A165C5A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35300"/>
            <a:ext cx="7772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1" name="Text Box 12">
            <a:extLst>
              <a:ext uri="{FF2B5EF4-FFF2-40B4-BE49-F238E27FC236}">
                <a16:creationId xmlns:a16="http://schemas.microsoft.com/office/drawing/2014/main" id="{14029DDC-7EFB-FD47-8E75-ABFFE5C7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47800"/>
            <a:ext cx="7635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ROM</a:t>
            </a:r>
            <a:r>
              <a:rPr lang="zh-CN" altLang="en-US" sz="2400">
                <a:ea typeface="楷体_GB2312" pitchFamily="49" charset="-122"/>
              </a:rPr>
              <a:t>可以看成一种</a:t>
            </a:r>
            <a:r>
              <a:rPr lang="zh-CN" altLang="en-US" sz="2400">
                <a:solidFill>
                  <a:schemeClr val="hlink"/>
                </a:solidFill>
                <a:ea typeface="楷体_GB2312" pitchFamily="49" charset="-122"/>
              </a:rPr>
              <a:t>与阵列固定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zh-CN" altLang="en-US" sz="2400">
                <a:solidFill>
                  <a:schemeClr val="hlink"/>
                </a:solidFill>
                <a:ea typeface="楷体_GB2312" pitchFamily="49" charset="-122"/>
              </a:rPr>
              <a:t>或阵列可编程</a:t>
            </a:r>
            <a:r>
              <a:rPr lang="zh-CN" altLang="en-US" sz="2400">
                <a:ea typeface="楷体_GB2312" pitchFamily="49" charset="-122"/>
              </a:rPr>
              <a:t>的</a:t>
            </a:r>
            <a:r>
              <a:rPr lang="en-US" altLang="zh-CN" sz="2400">
                <a:ea typeface="楷体_GB2312" pitchFamily="49" charset="-122"/>
              </a:rPr>
              <a:t>PLD</a:t>
            </a:r>
            <a:r>
              <a:rPr lang="zh-CN" altLang="en-US" sz="2400">
                <a:ea typeface="楷体_GB2312" pitchFamily="49" charset="-122"/>
              </a:rPr>
              <a:t>器件。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477F73A-8D9D-BD48-B9F6-8B4861279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历史考题欣赏</a:t>
            </a:r>
          </a:p>
        </p:txBody>
      </p:sp>
      <p:grpSp>
        <p:nvGrpSpPr>
          <p:cNvPr id="477193" name="Group 9">
            <a:extLst>
              <a:ext uri="{FF2B5EF4-FFF2-40B4-BE49-F238E27FC236}">
                <a16:creationId xmlns:a16="http://schemas.microsoft.com/office/drawing/2014/main" id="{B88792E5-5469-2143-A0EC-AD2C856741A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343400"/>
            <a:ext cx="7391400" cy="2320925"/>
            <a:chOff x="768" y="2784"/>
            <a:chExt cx="4656" cy="1462"/>
          </a:xfrm>
        </p:grpSpPr>
        <p:pic>
          <p:nvPicPr>
            <p:cNvPr id="15364" name="Picture 5" descr="M:\2014.jpg">
              <a:extLst>
                <a:ext uri="{FF2B5EF4-FFF2-40B4-BE49-F238E27FC236}">
                  <a16:creationId xmlns:a16="http://schemas.microsoft.com/office/drawing/2014/main" id="{94B5BB27-8F80-1241-9634-F393D9F5A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904"/>
              <a:ext cx="4176" cy="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5" name="Line 6">
              <a:extLst>
                <a:ext uri="{FF2B5EF4-FFF2-40B4-BE49-F238E27FC236}">
                  <a16:creationId xmlns:a16="http://schemas.microsoft.com/office/drawing/2014/main" id="{8E9C51F3-5DCD-3B41-8599-E1C73050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84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77192" name="Picture 8" descr="M:\2013.jpg">
            <a:extLst>
              <a:ext uri="{FF2B5EF4-FFF2-40B4-BE49-F238E27FC236}">
                <a16:creationId xmlns:a16="http://schemas.microsoft.com/office/drawing/2014/main" id="{5EE349F0-A45E-5746-A95A-66A62C32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019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5869996-A82D-FD46-A53C-FFFEDFC9D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一 存储器实现组合逻辑</a:t>
            </a:r>
          </a:p>
        </p:txBody>
      </p:sp>
      <p:sp>
        <p:nvSpPr>
          <p:cNvPr id="33794" name="Text Box 3">
            <a:extLst>
              <a:ext uri="{FF2B5EF4-FFF2-40B4-BE49-F238E27FC236}">
                <a16:creationId xmlns:a16="http://schemas.microsoft.com/office/drawing/2014/main" id="{A3EE1D3B-1834-EE45-B7CE-2DA87CCD3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60488"/>
            <a:ext cx="73755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] </a:t>
            </a:r>
            <a:r>
              <a:rPr lang="zh-CN" altLang="en-US" sz="2200"/>
              <a:t>用</a:t>
            </a:r>
            <a:r>
              <a:rPr lang="en-US" altLang="zh-CN" sz="2200"/>
              <a:t>ROM</a:t>
            </a:r>
            <a:r>
              <a:rPr lang="zh-CN" altLang="en-US" sz="2200"/>
              <a:t>实现四位</a:t>
            </a:r>
            <a:r>
              <a:rPr lang="zh-CN" altLang="en-GB" sz="2200"/>
              <a:t>自然</a:t>
            </a:r>
            <a:r>
              <a:rPr lang="zh-CN" altLang="en-US" sz="2200"/>
              <a:t>二进制码到循环码的转换电路。 </a:t>
            </a:r>
          </a:p>
        </p:txBody>
      </p:sp>
      <p:pic>
        <p:nvPicPr>
          <p:cNvPr id="425989" name="Picture 5">
            <a:extLst>
              <a:ext uri="{FF2B5EF4-FFF2-40B4-BE49-F238E27FC236}">
                <a16:creationId xmlns:a16="http://schemas.microsoft.com/office/drawing/2014/main" id="{0095DCF6-AF7E-5B4A-9EBA-A03FA9609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16113"/>
            <a:ext cx="3414713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5995" name="Group 11">
            <a:extLst>
              <a:ext uri="{FF2B5EF4-FFF2-40B4-BE49-F238E27FC236}">
                <a16:creationId xmlns:a16="http://schemas.microsoft.com/office/drawing/2014/main" id="{13BBB646-3665-B54B-85B0-A26F842C97B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3810000" cy="914400"/>
            <a:chOff x="768" y="1200"/>
            <a:chExt cx="2400" cy="576"/>
          </a:xfrm>
        </p:grpSpPr>
        <p:sp>
          <p:nvSpPr>
            <p:cNvPr id="33801" name="Text Box 4">
              <a:extLst>
                <a:ext uri="{FF2B5EF4-FFF2-40B4-BE49-F238E27FC236}">
                  <a16:creationId xmlns:a16="http://schemas.microsoft.com/office/drawing/2014/main" id="{AFC3015E-0CA4-BB48-B2F5-1E094ED34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</a:pPr>
              <a:r>
                <a:rPr lang="zh-CN" altLang="en-US" sz="2000"/>
                <a:t>解：</a:t>
              </a:r>
            </a:p>
          </p:txBody>
        </p:sp>
        <p:sp>
          <p:nvSpPr>
            <p:cNvPr id="33802" name="Text Box 6">
              <a:extLst>
                <a:ext uri="{FF2B5EF4-FFF2-40B4-BE49-F238E27FC236}">
                  <a16:creationId xmlns:a16="http://schemas.microsoft.com/office/drawing/2014/main" id="{550F4FB8-87CA-6542-B8A7-14F734C02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48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</a:pPr>
              <a:r>
                <a:rPr lang="en-US" altLang="zh-CN" sz="2000"/>
                <a:t>(1) </a:t>
              </a:r>
              <a:r>
                <a:rPr lang="zh-CN" altLang="en-US" sz="2000"/>
                <a:t>根据题意建立真值表</a:t>
              </a:r>
            </a:p>
          </p:txBody>
        </p:sp>
      </p:grpSp>
      <p:sp>
        <p:nvSpPr>
          <p:cNvPr id="425992" name="Text Box 8">
            <a:extLst>
              <a:ext uri="{FF2B5EF4-FFF2-40B4-BE49-F238E27FC236}">
                <a16:creationId xmlns:a16="http://schemas.microsoft.com/office/drawing/2014/main" id="{B85F158E-35F4-C941-A91B-90AFE7612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10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DDDDDD"/>
                </a:solidFill>
              </a:rPr>
              <a:t>(3) </a:t>
            </a:r>
            <a:r>
              <a:rPr lang="zh-CN" altLang="en-US" sz="2000">
                <a:solidFill>
                  <a:srgbClr val="DDDDDD"/>
                </a:solidFill>
              </a:rPr>
              <a:t>画出</a:t>
            </a:r>
            <a:r>
              <a:rPr lang="en-US" altLang="zh-CN" sz="2000">
                <a:solidFill>
                  <a:srgbClr val="DDDDDD"/>
                </a:solidFill>
              </a:rPr>
              <a:t>ROM</a:t>
            </a:r>
            <a:r>
              <a:rPr lang="zh-CN" altLang="en-US" sz="2000">
                <a:solidFill>
                  <a:srgbClr val="DDDDDD"/>
                </a:solidFill>
              </a:rPr>
              <a:t>阵列图</a:t>
            </a:r>
          </a:p>
        </p:txBody>
      </p:sp>
      <p:grpSp>
        <p:nvGrpSpPr>
          <p:cNvPr id="425994" name="Group 10">
            <a:extLst>
              <a:ext uri="{FF2B5EF4-FFF2-40B4-BE49-F238E27FC236}">
                <a16:creationId xmlns:a16="http://schemas.microsoft.com/office/drawing/2014/main" id="{58CFD96D-FA36-1344-AAD9-AF56FED0D9E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71800"/>
            <a:ext cx="3921125" cy="2190750"/>
            <a:chOff x="912" y="1872"/>
            <a:chExt cx="2470" cy="1380"/>
          </a:xfrm>
        </p:grpSpPr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F7CEE11C-C16D-3447-9E2E-3339B4C5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72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</a:pPr>
              <a:r>
                <a:rPr lang="en-US" altLang="zh-CN" sz="2000"/>
                <a:t>(2) </a:t>
              </a:r>
              <a:r>
                <a:rPr lang="zh-CN" altLang="en-US" sz="2000"/>
                <a:t>求标准积之和式</a:t>
              </a:r>
            </a:p>
          </p:txBody>
        </p:sp>
        <p:sp>
          <p:nvSpPr>
            <p:cNvPr id="33800" name="Text Box 9">
              <a:extLst>
                <a:ext uri="{FF2B5EF4-FFF2-40B4-BE49-F238E27FC236}">
                  <a16:creationId xmlns:a16="http://schemas.microsoft.com/office/drawing/2014/main" id="{B0E06BF1-4A01-8A44-A0A1-22E7EA30F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60"/>
              <a:ext cx="2230" cy="1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r>
                <a:rPr lang="en-US" altLang="zh-CN" sz="2000" b="0" baseline="-30000"/>
                <a:t>0 </a:t>
              </a:r>
              <a:r>
                <a:rPr lang="en-US" altLang="zh-CN" sz="2000" b="0"/>
                <a:t>= ∑m(1,2,5,6,9,10,13,14)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r>
                <a:rPr lang="en-US" altLang="zh-CN" sz="2000" b="0" baseline="-30000"/>
                <a:t>1 </a:t>
              </a:r>
              <a:r>
                <a:rPr lang="en-US" altLang="zh-CN" sz="2000" b="0"/>
                <a:t>= ∑m(2,3,4,5,10,11,12,13)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r>
                <a:rPr lang="en-US" altLang="zh-CN" sz="2000" b="0" baseline="-30000"/>
                <a:t>2 </a:t>
              </a:r>
              <a:r>
                <a:rPr lang="en-US" altLang="zh-CN" sz="2000" b="0"/>
                <a:t>= ∑m(4,5,6,7,8,9,10,11)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lang="en-US" altLang="zh-CN" sz="2000" b="0"/>
                <a:t>D</a:t>
              </a:r>
              <a:r>
                <a:rPr lang="en-US" altLang="zh-CN" sz="2000" b="0" baseline="-30000"/>
                <a:t>3 </a:t>
              </a:r>
              <a:r>
                <a:rPr lang="en-US" altLang="zh-CN" sz="2000" b="0"/>
                <a:t>= ∑m(8,9,10,11,12,13,14,15)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50EE66E-9792-134E-BF3E-8E300ABF9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一 存储器实现组合逻辑</a:t>
            </a:r>
          </a:p>
        </p:txBody>
      </p:sp>
      <p:sp>
        <p:nvSpPr>
          <p:cNvPr id="34818" name="Text Box 4">
            <a:extLst>
              <a:ext uri="{FF2B5EF4-FFF2-40B4-BE49-F238E27FC236}">
                <a16:creationId xmlns:a16="http://schemas.microsoft.com/office/drawing/2014/main" id="{CA6DFAD7-9EF7-C242-A32F-6CBA0D73C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672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] </a:t>
            </a:r>
            <a:r>
              <a:rPr lang="zh-CN" altLang="en-US" sz="2000"/>
              <a:t>用</a:t>
            </a:r>
            <a:r>
              <a:rPr lang="en-US" altLang="zh-CN" sz="2000"/>
              <a:t>ROM</a:t>
            </a:r>
            <a:r>
              <a:rPr lang="zh-CN" altLang="en-US" sz="2000"/>
              <a:t>实现四位</a:t>
            </a:r>
            <a:r>
              <a:rPr lang="zh-CN" altLang="en-GB" sz="2000"/>
              <a:t>自然</a:t>
            </a:r>
            <a:r>
              <a:rPr lang="zh-CN" altLang="en-US" sz="2000"/>
              <a:t>二进制码与循环码的转换电路。 </a:t>
            </a:r>
          </a:p>
        </p:txBody>
      </p:sp>
      <p:sp>
        <p:nvSpPr>
          <p:cNvPr id="34819" name="Text Box 9">
            <a:extLst>
              <a:ext uri="{FF2B5EF4-FFF2-40B4-BE49-F238E27FC236}">
                <a16:creationId xmlns:a16="http://schemas.microsoft.com/office/drawing/2014/main" id="{903006E6-51E0-ED49-9628-8348457D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000"/>
              <a:t>(3) </a:t>
            </a:r>
            <a:r>
              <a:rPr lang="zh-CN" altLang="en-US" sz="2000"/>
              <a:t>画出</a:t>
            </a:r>
            <a:r>
              <a:rPr lang="en-US" altLang="zh-CN" sz="2000"/>
              <a:t>ROM</a:t>
            </a:r>
            <a:r>
              <a:rPr lang="zh-CN" altLang="en-US" sz="2000"/>
              <a:t>阵列图</a:t>
            </a:r>
          </a:p>
        </p:txBody>
      </p:sp>
      <p:grpSp>
        <p:nvGrpSpPr>
          <p:cNvPr id="34820" name="Group 270">
            <a:extLst>
              <a:ext uri="{FF2B5EF4-FFF2-40B4-BE49-F238E27FC236}">
                <a16:creationId xmlns:a16="http://schemas.microsoft.com/office/drawing/2014/main" id="{F1DD524B-5B5A-F841-A037-0529E5BB299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5670550" cy="3795713"/>
            <a:chOff x="1248" y="1440"/>
            <a:chExt cx="3572" cy="2391"/>
          </a:xfrm>
        </p:grpSpPr>
        <p:sp>
          <p:nvSpPr>
            <p:cNvPr id="34822" name="Text Box 12">
              <a:extLst>
                <a:ext uri="{FF2B5EF4-FFF2-40B4-BE49-F238E27FC236}">
                  <a16:creationId xmlns:a16="http://schemas.microsoft.com/office/drawing/2014/main" id="{2696B444-A647-364A-A254-0028402BB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644"/>
              <a:ext cx="418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地址译码器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400"/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与运算阵列</a:t>
              </a:r>
            </a:p>
          </p:txBody>
        </p:sp>
        <p:grpSp>
          <p:nvGrpSpPr>
            <p:cNvPr id="34823" name="Group 14">
              <a:extLst>
                <a:ext uri="{FF2B5EF4-FFF2-40B4-BE49-F238E27FC236}">
                  <a16:creationId xmlns:a16="http://schemas.microsoft.com/office/drawing/2014/main" id="{7AEFC00B-0165-0D46-A83E-4181FC953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3634"/>
              <a:ext cx="2140" cy="197"/>
              <a:chOff x="6598" y="11550"/>
              <a:chExt cx="2900" cy="267"/>
            </a:xfrm>
          </p:grpSpPr>
          <p:sp>
            <p:nvSpPr>
              <p:cNvPr id="35069" name="Text Box 15">
                <a:extLst>
                  <a:ext uri="{FF2B5EF4-FFF2-40B4-BE49-F238E27FC236}">
                    <a16:creationId xmlns:a16="http://schemas.microsoft.com/office/drawing/2014/main" id="{F21EEEBF-94CD-024A-8C79-01D72D20D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8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0</a:t>
                </a:r>
              </a:p>
            </p:txBody>
          </p:sp>
          <p:sp>
            <p:nvSpPr>
              <p:cNvPr id="35070" name="Text Box 16">
                <a:extLst>
                  <a:ext uri="{FF2B5EF4-FFF2-40B4-BE49-F238E27FC236}">
                    <a16:creationId xmlns:a16="http://schemas.microsoft.com/office/drawing/2014/main" id="{1D071A93-5999-7B46-ADC3-B77F845CB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5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2</a:t>
                </a:r>
              </a:p>
            </p:txBody>
          </p:sp>
          <p:sp>
            <p:nvSpPr>
              <p:cNvPr id="35071" name="Text Box 17">
                <a:extLst>
                  <a:ext uri="{FF2B5EF4-FFF2-40B4-BE49-F238E27FC236}">
                    <a16:creationId xmlns:a16="http://schemas.microsoft.com/office/drawing/2014/main" id="{A7256092-0D0F-2B43-B523-DDD086F693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3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4</a:t>
                </a:r>
              </a:p>
            </p:txBody>
          </p:sp>
          <p:sp>
            <p:nvSpPr>
              <p:cNvPr id="35072" name="Text Box 18">
                <a:extLst>
                  <a:ext uri="{FF2B5EF4-FFF2-40B4-BE49-F238E27FC236}">
                    <a16:creationId xmlns:a16="http://schemas.microsoft.com/office/drawing/2014/main" id="{7592B33C-186E-814F-9F3D-0E173A63F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1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6</a:t>
                </a:r>
              </a:p>
            </p:txBody>
          </p:sp>
          <p:sp>
            <p:nvSpPr>
              <p:cNvPr id="35073" name="Text Box 19">
                <a:extLst>
                  <a:ext uri="{FF2B5EF4-FFF2-40B4-BE49-F238E27FC236}">
                    <a16:creationId xmlns:a16="http://schemas.microsoft.com/office/drawing/2014/main" id="{C794846A-FE54-524C-86BF-1AB0BE182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8</a:t>
                </a:r>
              </a:p>
            </p:txBody>
          </p:sp>
          <p:sp>
            <p:nvSpPr>
              <p:cNvPr id="35074" name="Text Box 20">
                <a:extLst>
                  <a:ext uri="{FF2B5EF4-FFF2-40B4-BE49-F238E27FC236}">
                    <a16:creationId xmlns:a16="http://schemas.microsoft.com/office/drawing/2014/main" id="{6BA3DD67-503D-184B-A8C6-BCF2BF403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6" y="11550"/>
                <a:ext cx="35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10</a:t>
                </a:r>
              </a:p>
            </p:txBody>
          </p:sp>
          <p:sp>
            <p:nvSpPr>
              <p:cNvPr id="35075" name="Text Box 21">
                <a:extLst>
                  <a:ext uri="{FF2B5EF4-FFF2-40B4-BE49-F238E27FC236}">
                    <a16:creationId xmlns:a16="http://schemas.microsoft.com/office/drawing/2014/main" id="{F74A5D1C-4428-9244-A32C-859020746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8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12</a:t>
                </a:r>
              </a:p>
            </p:txBody>
          </p:sp>
          <p:sp>
            <p:nvSpPr>
              <p:cNvPr id="35076" name="Text Box 22">
                <a:extLst>
                  <a:ext uri="{FF2B5EF4-FFF2-40B4-BE49-F238E27FC236}">
                    <a16:creationId xmlns:a16="http://schemas.microsoft.com/office/drawing/2014/main" id="{BD225AC1-36E3-CC4C-A28B-42C05A741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6" y="11550"/>
                <a:ext cx="322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14</a:t>
                </a:r>
              </a:p>
            </p:txBody>
          </p:sp>
        </p:grpSp>
        <p:sp>
          <p:nvSpPr>
            <p:cNvPr id="34824" name="Text Box 23">
              <a:extLst>
                <a:ext uri="{FF2B5EF4-FFF2-40B4-BE49-F238E27FC236}">
                  <a16:creationId xmlns:a16="http://schemas.microsoft.com/office/drawing/2014/main" id="{8BD10573-AB82-0741-AB6F-E653BE0BB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34825" name="Text Box 24">
              <a:extLst>
                <a:ext uri="{FF2B5EF4-FFF2-40B4-BE49-F238E27FC236}">
                  <a16:creationId xmlns:a16="http://schemas.microsoft.com/office/drawing/2014/main" id="{0CCC290F-DE10-C749-BD2D-77BCB6E7F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34826" name="Text Box 25">
              <a:extLst>
                <a:ext uri="{FF2B5EF4-FFF2-40B4-BE49-F238E27FC236}">
                  <a16:creationId xmlns:a16="http://schemas.microsoft.com/office/drawing/2014/main" id="{9F10F93F-3C40-3542-9382-B039FF575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5</a:t>
              </a:r>
            </a:p>
          </p:txBody>
        </p:sp>
        <p:sp>
          <p:nvSpPr>
            <p:cNvPr id="34827" name="Text Box 26">
              <a:extLst>
                <a:ext uri="{FF2B5EF4-FFF2-40B4-BE49-F238E27FC236}">
                  <a16:creationId xmlns:a16="http://schemas.microsoft.com/office/drawing/2014/main" id="{795112B3-D175-F749-8491-576F04E1C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7</a:t>
              </a:r>
            </a:p>
          </p:txBody>
        </p:sp>
        <p:sp>
          <p:nvSpPr>
            <p:cNvPr id="34828" name="Text Box 27">
              <a:extLst>
                <a:ext uri="{FF2B5EF4-FFF2-40B4-BE49-F238E27FC236}">
                  <a16:creationId xmlns:a16="http://schemas.microsoft.com/office/drawing/2014/main" id="{DD94458E-D873-D642-93FA-51F186F7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3482"/>
              <a:ext cx="20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9</a:t>
              </a:r>
            </a:p>
          </p:txBody>
        </p:sp>
        <p:sp>
          <p:nvSpPr>
            <p:cNvPr id="34829" name="Text Box 28">
              <a:extLst>
                <a:ext uri="{FF2B5EF4-FFF2-40B4-BE49-F238E27FC236}">
                  <a16:creationId xmlns:a16="http://schemas.microsoft.com/office/drawing/2014/main" id="{106628FC-28E6-5342-880B-BAA978044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3482"/>
              <a:ext cx="259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11</a:t>
              </a:r>
            </a:p>
          </p:txBody>
        </p:sp>
        <p:sp>
          <p:nvSpPr>
            <p:cNvPr id="34830" name="Text Box 29">
              <a:extLst>
                <a:ext uri="{FF2B5EF4-FFF2-40B4-BE49-F238E27FC236}">
                  <a16:creationId xmlns:a16="http://schemas.microsoft.com/office/drawing/2014/main" id="{991B8FA0-E969-3F40-A6D5-7548F59AE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13</a:t>
              </a:r>
            </a:p>
          </p:txBody>
        </p:sp>
        <p:sp>
          <p:nvSpPr>
            <p:cNvPr id="34831" name="Text Box 30">
              <a:extLst>
                <a:ext uri="{FF2B5EF4-FFF2-40B4-BE49-F238E27FC236}">
                  <a16:creationId xmlns:a16="http://schemas.microsoft.com/office/drawing/2014/main" id="{334AA56F-972A-114D-A6E5-CA6BB71E0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482"/>
              <a:ext cx="238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15</a:t>
              </a:r>
            </a:p>
          </p:txBody>
        </p:sp>
        <p:sp>
          <p:nvSpPr>
            <p:cNvPr id="34832" name="AutoShape 31">
              <a:extLst>
                <a:ext uri="{FF2B5EF4-FFF2-40B4-BE49-F238E27FC236}">
                  <a16:creationId xmlns:a16="http://schemas.microsoft.com/office/drawing/2014/main" id="{F9293674-EC2E-CD44-850D-579D2C85DB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0" y="1514"/>
              <a:ext cx="179" cy="1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33" name="Oval 32">
              <a:extLst>
                <a:ext uri="{FF2B5EF4-FFF2-40B4-BE49-F238E27FC236}">
                  <a16:creationId xmlns:a16="http://schemas.microsoft.com/office/drawing/2014/main" id="{652CC9FE-EC90-5549-BD47-288C2A02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619"/>
              <a:ext cx="36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34" name="Line 33">
              <a:extLst>
                <a:ext uri="{FF2B5EF4-FFF2-40B4-BE49-F238E27FC236}">
                  <a16:creationId xmlns:a16="http://schemas.microsoft.com/office/drawing/2014/main" id="{1CD7C3B1-6AB9-7647-85B7-CD8DD9E1E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1577"/>
              <a:ext cx="18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34">
              <a:extLst>
                <a:ext uri="{FF2B5EF4-FFF2-40B4-BE49-F238E27FC236}">
                  <a16:creationId xmlns:a16="http://schemas.microsoft.com/office/drawing/2014/main" id="{282214E7-844C-D648-BF06-2B64CA1F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1553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35">
              <a:extLst>
                <a:ext uri="{FF2B5EF4-FFF2-40B4-BE49-F238E27FC236}">
                  <a16:creationId xmlns:a16="http://schemas.microsoft.com/office/drawing/2014/main" id="{B9494188-61F1-654E-81E3-E24DEE44E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646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Text Box 36">
              <a:extLst>
                <a:ext uri="{FF2B5EF4-FFF2-40B4-BE49-F238E27FC236}">
                  <a16:creationId xmlns:a16="http://schemas.microsoft.com/office/drawing/2014/main" id="{45A71BAB-BE80-2D46-A287-E52B2C26C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1537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4838" name="Text Box 37">
              <a:extLst>
                <a:ext uri="{FF2B5EF4-FFF2-40B4-BE49-F238E27FC236}">
                  <a16:creationId xmlns:a16="http://schemas.microsoft.com/office/drawing/2014/main" id="{8A4D00F9-D935-8149-A95D-955B7B7A6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447"/>
              <a:ext cx="161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34839" name="Line 38">
              <a:extLst>
                <a:ext uri="{FF2B5EF4-FFF2-40B4-BE49-F238E27FC236}">
                  <a16:creationId xmlns:a16="http://schemas.microsoft.com/office/drawing/2014/main" id="{83CB5982-E0A7-224B-8169-8AA13996E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AutoShape 39">
              <a:extLst>
                <a:ext uri="{FF2B5EF4-FFF2-40B4-BE49-F238E27FC236}">
                  <a16:creationId xmlns:a16="http://schemas.microsoft.com/office/drawing/2014/main" id="{788E3F18-02C1-FE45-9534-F26C537A84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37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41" name="Line 40">
              <a:extLst>
                <a:ext uri="{FF2B5EF4-FFF2-40B4-BE49-F238E27FC236}">
                  <a16:creationId xmlns:a16="http://schemas.microsoft.com/office/drawing/2014/main" id="{DF54A9DB-5856-D940-9AA7-66836357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2856"/>
              <a:ext cx="25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AutoShape 41">
              <a:extLst>
                <a:ext uri="{FF2B5EF4-FFF2-40B4-BE49-F238E27FC236}">
                  <a16:creationId xmlns:a16="http://schemas.microsoft.com/office/drawing/2014/main" id="{B7543A99-9922-0F49-BAAE-BB23E448B0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2794"/>
              <a:ext cx="152" cy="110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43" name="AutoShape 42">
              <a:extLst>
                <a:ext uri="{FF2B5EF4-FFF2-40B4-BE49-F238E27FC236}">
                  <a16:creationId xmlns:a16="http://schemas.microsoft.com/office/drawing/2014/main" id="{C95093F5-3B63-0A43-B7CF-7FEE69B9B3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99" y="1757"/>
              <a:ext cx="180" cy="13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44" name="Oval 43">
              <a:extLst>
                <a:ext uri="{FF2B5EF4-FFF2-40B4-BE49-F238E27FC236}">
                  <a16:creationId xmlns:a16="http://schemas.microsoft.com/office/drawing/2014/main" id="{F0CCFD19-E659-8B4A-AA9E-2473BDB8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862"/>
              <a:ext cx="37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45" name="Line 44">
              <a:extLst>
                <a:ext uri="{FF2B5EF4-FFF2-40B4-BE49-F238E27FC236}">
                  <a16:creationId xmlns:a16="http://schemas.microsoft.com/office/drawing/2014/main" id="{76D43DB9-8C2E-FF4F-9015-279572564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1794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45">
              <a:extLst>
                <a:ext uri="{FF2B5EF4-FFF2-40B4-BE49-F238E27FC236}">
                  <a16:creationId xmlns:a16="http://schemas.microsoft.com/office/drawing/2014/main" id="{7CAC3F83-3A16-9E40-83D4-2C3DE7386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1887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Text Box 46">
              <a:extLst>
                <a:ext uri="{FF2B5EF4-FFF2-40B4-BE49-F238E27FC236}">
                  <a16:creationId xmlns:a16="http://schemas.microsoft.com/office/drawing/2014/main" id="{BD099EBB-8919-FD49-AE85-AD505793F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781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4848" name="Text Box 47">
              <a:extLst>
                <a:ext uri="{FF2B5EF4-FFF2-40B4-BE49-F238E27FC236}">
                  <a16:creationId xmlns:a16="http://schemas.microsoft.com/office/drawing/2014/main" id="{5DF1BA98-B48A-E04F-8663-9080F8A5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690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2</a:t>
              </a:r>
            </a:p>
          </p:txBody>
        </p:sp>
        <p:sp>
          <p:nvSpPr>
            <p:cNvPr id="34849" name="AutoShape 48">
              <a:extLst>
                <a:ext uri="{FF2B5EF4-FFF2-40B4-BE49-F238E27FC236}">
                  <a16:creationId xmlns:a16="http://schemas.microsoft.com/office/drawing/2014/main" id="{201D5B95-BFEE-B94D-84EC-05A2CF6B92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99" y="1990"/>
              <a:ext cx="179" cy="13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50" name="Oval 49">
              <a:extLst>
                <a:ext uri="{FF2B5EF4-FFF2-40B4-BE49-F238E27FC236}">
                  <a16:creationId xmlns:a16="http://schemas.microsoft.com/office/drawing/2014/main" id="{CC7600B6-265B-6647-A3F1-4D84BFEB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2095"/>
              <a:ext cx="37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51" name="Line 50">
              <a:extLst>
                <a:ext uri="{FF2B5EF4-FFF2-40B4-BE49-F238E27FC236}">
                  <a16:creationId xmlns:a16="http://schemas.microsoft.com/office/drawing/2014/main" id="{D3DFC8B6-1AEC-5847-B016-F04D2AD5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6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Line 51">
              <a:extLst>
                <a:ext uri="{FF2B5EF4-FFF2-40B4-BE49-F238E27FC236}">
                  <a16:creationId xmlns:a16="http://schemas.microsoft.com/office/drawing/2014/main" id="{E04BA248-C6EC-F941-B752-5033B8600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112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Text Box 52">
              <a:extLst>
                <a:ext uri="{FF2B5EF4-FFF2-40B4-BE49-F238E27FC236}">
                  <a16:creationId xmlns:a16="http://schemas.microsoft.com/office/drawing/2014/main" id="{A17FB779-E2E1-F84B-A9A4-1B48DD9B9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2013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4854" name="Text Box 53">
              <a:extLst>
                <a:ext uri="{FF2B5EF4-FFF2-40B4-BE49-F238E27FC236}">
                  <a16:creationId xmlns:a16="http://schemas.microsoft.com/office/drawing/2014/main" id="{FE1077EA-9C7E-3C4E-A45E-8EAF2AA76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922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34855" name="AutoShape 54">
              <a:extLst>
                <a:ext uri="{FF2B5EF4-FFF2-40B4-BE49-F238E27FC236}">
                  <a16:creationId xmlns:a16="http://schemas.microsoft.com/office/drawing/2014/main" id="{B271168F-C7F1-E147-939B-79E263A372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0" y="2222"/>
              <a:ext cx="179" cy="1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56" name="Oval 55">
              <a:extLst>
                <a:ext uri="{FF2B5EF4-FFF2-40B4-BE49-F238E27FC236}">
                  <a16:creationId xmlns:a16="http://schemas.microsoft.com/office/drawing/2014/main" id="{DE09823D-2A65-6D4F-BB17-1003DEA1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327"/>
              <a:ext cx="36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57" name="Line 56">
              <a:extLst>
                <a:ext uri="{FF2B5EF4-FFF2-40B4-BE49-F238E27FC236}">
                  <a16:creationId xmlns:a16="http://schemas.microsoft.com/office/drawing/2014/main" id="{45228908-8C71-7E4A-AE31-1FEEC22E0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258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57">
              <a:extLst>
                <a:ext uri="{FF2B5EF4-FFF2-40B4-BE49-F238E27FC236}">
                  <a16:creationId xmlns:a16="http://schemas.microsoft.com/office/drawing/2014/main" id="{63A404C7-4628-A442-AB99-2C88CE199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2351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Text Box 58">
              <a:extLst>
                <a:ext uri="{FF2B5EF4-FFF2-40B4-BE49-F238E27FC236}">
                  <a16:creationId xmlns:a16="http://schemas.microsoft.com/office/drawing/2014/main" id="{A4B4EE86-E57C-564C-80B0-629824235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245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4860" name="Text Box 59">
              <a:extLst>
                <a:ext uri="{FF2B5EF4-FFF2-40B4-BE49-F238E27FC236}">
                  <a16:creationId xmlns:a16="http://schemas.microsoft.com/office/drawing/2014/main" id="{FB7A3A5E-5319-2E4F-922D-EC444EB1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143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34861" name="Line 60">
              <a:extLst>
                <a:ext uri="{FF2B5EF4-FFF2-40B4-BE49-F238E27FC236}">
                  <a16:creationId xmlns:a16="http://schemas.microsoft.com/office/drawing/2014/main" id="{6EE306BC-2FBB-F243-8893-6E27378ED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440"/>
              <a:ext cx="0" cy="20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AutoShape 61">
              <a:extLst>
                <a:ext uri="{FF2B5EF4-FFF2-40B4-BE49-F238E27FC236}">
                  <a16:creationId xmlns:a16="http://schemas.microsoft.com/office/drawing/2014/main" id="{EF690793-A850-644F-8A0A-236A9AB3C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0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63" name="Line 62">
              <a:extLst>
                <a:ext uri="{FF2B5EF4-FFF2-40B4-BE49-F238E27FC236}">
                  <a16:creationId xmlns:a16="http://schemas.microsoft.com/office/drawing/2014/main" id="{A1C8868C-1687-1A44-A9D2-A3D0AB2B5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" y="1440"/>
              <a:ext cx="0" cy="2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AutoShape 63">
              <a:extLst>
                <a:ext uri="{FF2B5EF4-FFF2-40B4-BE49-F238E27FC236}">
                  <a16:creationId xmlns:a16="http://schemas.microsoft.com/office/drawing/2014/main" id="{87302960-992D-E64F-BD0E-734BF08F7C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3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65" name="Line 64">
              <a:extLst>
                <a:ext uri="{FF2B5EF4-FFF2-40B4-BE49-F238E27FC236}">
                  <a16:creationId xmlns:a16="http://schemas.microsoft.com/office/drawing/2014/main" id="{9A584194-2356-5047-AF8A-E8F1D577D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9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AutoShape 65">
              <a:extLst>
                <a:ext uri="{FF2B5EF4-FFF2-40B4-BE49-F238E27FC236}">
                  <a16:creationId xmlns:a16="http://schemas.microsoft.com/office/drawing/2014/main" id="{A8414A05-4B29-8242-9F4D-6327B2B6A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35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67" name="Line 66">
              <a:extLst>
                <a:ext uri="{FF2B5EF4-FFF2-40B4-BE49-F238E27FC236}">
                  <a16:creationId xmlns:a16="http://schemas.microsoft.com/office/drawing/2014/main" id="{FF9018FC-B08B-3643-8493-CE910FE64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1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AutoShape 67">
              <a:extLst>
                <a:ext uri="{FF2B5EF4-FFF2-40B4-BE49-F238E27FC236}">
                  <a16:creationId xmlns:a16="http://schemas.microsoft.com/office/drawing/2014/main" id="{F93D504E-361A-BA49-B84C-535A952637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68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69" name="Line 68">
              <a:extLst>
                <a:ext uri="{FF2B5EF4-FFF2-40B4-BE49-F238E27FC236}">
                  <a16:creationId xmlns:a16="http://schemas.microsoft.com/office/drawing/2014/main" id="{83BBDEEE-8EF8-0F44-9ADA-2A71EE142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4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AutoShape 69">
              <a:extLst>
                <a:ext uri="{FF2B5EF4-FFF2-40B4-BE49-F238E27FC236}">
                  <a16:creationId xmlns:a16="http://schemas.microsoft.com/office/drawing/2014/main" id="{7F9C5BF9-30E6-2C4B-8525-40E9CB5C5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01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71" name="Line 70">
              <a:extLst>
                <a:ext uri="{FF2B5EF4-FFF2-40B4-BE49-F238E27FC236}">
                  <a16:creationId xmlns:a16="http://schemas.microsoft.com/office/drawing/2014/main" id="{E2323776-787D-B34F-9D0C-21C5C1242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7" y="1440"/>
              <a:ext cx="0" cy="2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AutoShape 71">
              <a:extLst>
                <a:ext uri="{FF2B5EF4-FFF2-40B4-BE49-F238E27FC236}">
                  <a16:creationId xmlns:a16="http://schemas.microsoft.com/office/drawing/2014/main" id="{763E9CC9-E6C7-234A-B97F-7EA0590251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34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73" name="Line 72">
              <a:extLst>
                <a:ext uri="{FF2B5EF4-FFF2-40B4-BE49-F238E27FC236}">
                  <a16:creationId xmlns:a16="http://schemas.microsoft.com/office/drawing/2014/main" id="{4BF962F8-4751-B74F-A79A-EE7DDE9C4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AutoShape 73">
              <a:extLst>
                <a:ext uri="{FF2B5EF4-FFF2-40B4-BE49-F238E27FC236}">
                  <a16:creationId xmlns:a16="http://schemas.microsoft.com/office/drawing/2014/main" id="{20BBFCE9-CE42-BA48-A5BB-DBE8A7F93E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67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75" name="Line 74">
              <a:extLst>
                <a:ext uri="{FF2B5EF4-FFF2-40B4-BE49-F238E27FC236}">
                  <a16:creationId xmlns:a16="http://schemas.microsoft.com/office/drawing/2014/main" id="{9E4C0569-CD80-BE46-BDE5-C6E595DA3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3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AutoShape 75">
              <a:extLst>
                <a:ext uri="{FF2B5EF4-FFF2-40B4-BE49-F238E27FC236}">
                  <a16:creationId xmlns:a16="http://schemas.microsoft.com/office/drawing/2014/main" id="{1D4950E2-0A32-2C40-A692-9A89177B3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99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77" name="Line 76">
              <a:extLst>
                <a:ext uri="{FF2B5EF4-FFF2-40B4-BE49-F238E27FC236}">
                  <a16:creationId xmlns:a16="http://schemas.microsoft.com/office/drawing/2014/main" id="{CC37DBE0-9ACB-D749-BDB5-3E5200F01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5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AutoShape 77">
              <a:extLst>
                <a:ext uri="{FF2B5EF4-FFF2-40B4-BE49-F238E27FC236}">
                  <a16:creationId xmlns:a16="http://schemas.microsoft.com/office/drawing/2014/main" id="{70759730-076B-3847-A5B9-851837B1E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32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79" name="Line 78">
              <a:extLst>
                <a:ext uri="{FF2B5EF4-FFF2-40B4-BE49-F238E27FC236}">
                  <a16:creationId xmlns:a16="http://schemas.microsoft.com/office/drawing/2014/main" id="{C4C42E1B-63DB-104A-B04C-5052B05DC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AutoShape 79">
              <a:extLst>
                <a:ext uri="{FF2B5EF4-FFF2-40B4-BE49-F238E27FC236}">
                  <a16:creationId xmlns:a16="http://schemas.microsoft.com/office/drawing/2014/main" id="{8BF568C2-DC49-5947-92D0-410C96DB0A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5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81" name="Line 80">
              <a:extLst>
                <a:ext uri="{FF2B5EF4-FFF2-40B4-BE49-F238E27FC236}">
                  <a16:creationId xmlns:a16="http://schemas.microsoft.com/office/drawing/2014/main" id="{62DA27EC-6D33-BE46-903B-E94ADCF38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1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AutoShape 81">
              <a:extLst>
                <a:ext uri="{FF2B5EF4-FFF2-40B4-BE49-F238E27FC236}">
                  <a16:creationId xmlns:a16="http://schemas.microsoft.com/office/drawing/2014/main" id="{06078DEC-C665-074A-A2E4-723DF878EA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98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83" name="Line 82">
              <a:extLst>
                <a:ext uri="{FF2B5EF4-FFF2-40B4-BE49-F238E27FC236}">
                  <a16:creationId xmlns:a16="http://schemas.microsoft.com/office/drawing/2014/main" id="{0E9D923B-CCA2-D340-9956-0130FE860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4" y="1440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AutoShape 83">
              <a:extLst>
                <a:ext uri="{FF2B5EF4-FFF2-40B4-BE49-F238E27FC236}">
                  <a16:creationId xmlns:a16="http://schemas.microsoft.com/office/drawing/2014/main" id="{C849BFE3-8E6C-714D-B2F7-9AEB4F5DC7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31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85" name="Line 84">
              <a:extLst>
                <a:ext uri="{FF2B5EF4-FFF2-40B4-BE49-F238E27FC236}">
                  <a16:creationId xmlns:a16="http://schemas.microsoft.com/office/drawing/2014/main" id="{54B37431-A866-E94E-B947-98E92FBCB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6" y="144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AutoShape 85">
              <a:extLst>
                <a:ext uri="{FF2B5EF4-FFF2-40B4-BE49-F238E27FC236}">
                  <a16:creationId xmlns:a16="http://schemas.microsoft.com/office/drawing/2014/main" id="{674D2CC5-F1A2-3447-900A-097BAB2066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63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87" name="Line 86">
              <a:extLst>
                <a:ext uri="{FF2B5EF4-FFF2-40B4-BE49-F238E27FC236}">
                  <a16:creationId xmlns:a16="http://schemas.microsoft.com/office/drawing/2014/main" id="{D1234DDB-D15B-CD43-A185-C3DDCBEA7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AutoShape 87">
              <a:extLst>
                <a:ext uri="{FF2B5EF4-FFF2-40B4-BE49-F238E27FC236}">
                  <a16:creationId xmlns:a16="http://schemas.microsoft.com/office/drawing/2014/main" id="{4CCBE3EE-5CBC-A848-81C4-9619CBE46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96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89" name="Line 88">
              <a:extLst>
                <a:ext uri="{FF2B5EF4-FFF2-40B4-BE49-F238E27FC236}">
                  <a16:creationId xmlns:a16="http://schemas.microsoft.com/office/drawing/2014/main" id="{18FE76D5-9EBE-7043-AB31-153862AF7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AutoShape 89">
              <a:extLst>
                <a:ext uri="{FF2B5EF4-FFF2-40B4-BE49-F238E27FC236}">
                  <a16:creationId xmlns:a16="http://schemas.microsoft.com/office/drawing/2014/main" id="{8099CF5E-1FCC-F54B-B377-15CA60D234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29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91" name="Line 90">
              <a:extLst>
                <a:ext uri="{FF2B5EF4-FFF2-40B4-BE49-F238E27FC236}">
                  <a16:creationId xmlns:a16="http://schemas.microsoft.com/office/drawing/2014/main" id="{F3509D81-C7F4-1F46-94D2-3CDF539FF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3021"/>
              <a:ext cx="25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AutoShape 91">
              <a:extLst>
                <a:ext uri="{FF2B5EF4-FFF2-40B4-BE49-F238E27FC236}">
                  <a16:creationId xmlns:a16="http://schemas.microsoft.com/office/drawing/2014/main" id="{882715FB-9734-8748-8E39-68B5F34E4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2960"/>
              <a:ext cx="152" cy="110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93" name="Line 92">
              <a:extLst>
                <a:ext uri="{FF2B5EF4-FFF2-40B4-BE49-F238E27FC236}">
                  <a16:creationId xmlns:a16="http://schemas.microsoft.com/office/drawing/2014/main" id="{A8345995-0208-BD4D-9EB1-903958111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3187"/>
              <a:ext cx="2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AutoShape 93">
              <a:extLst>
                <a:ext uri="{FF2B5EF4-FFF2-40B4-BE49-F238E27FC236}">
                  <a16:creationId xmlns:a16="http://schemas.microsoft.com/office/drawing/2014/main" id="{DDE013C9-70EA-EF49-8AE5-98B97DC0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3125"/>
              <a:ext cx="152" cy="111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95" name="Line 94">
              <a:extLst>
                <a:ext uri="{FF2B5EF4-FFF2-40B4-BE49-F238E27FC236}">
                  <a16:creationId xmlns:a16="http://schemas.microsoft.com/office/drawing/2014/main" id="{3B8D0C53-F4E8-D843-A0EC-F4850F2B3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3353"/>
              <a:ext cx="2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AutoShape 95">
              <a:extLst>
                <a:ext uri="{FF2B5EF4-FFF2-40B4-BE49-F238E27FC236}">
                  <a16:creationId xmlns:a16="http://schemas.microsoft.com/office/drawing/2014/main" id="{C5E6BA08-6B8B-9646-9EF3-8D0E23C14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3291"/>
              <a:ext cx="152" cy="111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897" name="Line 96">
              <a:extLst>
                <a:ext uri="{FF2B5EF4-FFF2-40B4-BE49-F238E27FC236}">
                  <a16:creationId xmlns:a16="http://schemas.microsoft.com/office/drawing/2014/main" id="{416193EC-B8B9-DC48-B858-F302CF8A6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3" y="2062"/>
              <a:ext cx="184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97">
              <a:extLst>
                <a:ext uri="{FF2B5EF4-FFF2-40B4-BE49-F238E27FC236}">
                  <a16:creationId xmlns:a16="http://schemas.microsoft.com/office/drawing/2014/main" id="{F898EF18-AB61-DC4E-99B6-11C8458A8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5" y="1820"/>
              <a:ext cx="185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98">
              <a:extLst>
                <a:ext uri="{FF2B5EF4-FFF2-40B4-BE49-F238E27FC236}">
                  <a16:creationId xmlns:a16="http://schemas.microsoft.com/office/drawing/2014/main" id="{65535901-C82F-F749-A8DC-EEE68C27E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0" y="2298"/>
              <a:ext cx="18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Text Box 99">
              <a:extLst>
                <a:ext uri="{FF2B5EF4-FFF2-40B4-BE49-F238E27FC236}">
                  <a16:creationId xmlns:a16="http://schemas.microsoft.com/office/drawing/2014/main" id="{F1DDFFD6-3A31-AF4C-9D63-CADA82077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772"/>
              <a:ext cx="2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34901" name="Text Box 100">
              <a:extLst>
                <a:ext uri="{FF2B5EF4-FFF2-40B4-BE49-F238E27FC236}">
                  <a16:creationId xmlns:a16="http://schemas.microsoft.com/office/drawing/2014/main" id="{BD471E92-C7D2-FD49-ABF1-D88562860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3052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4902" name="Text Box 101">
              <a:extLst>
                <a:ext uri="{FF2B5EF4-FFF2-40B4-BE49-F238E27FC236}">
                  <a16:creationId xmlns:a16="http://schemas.microsoft.com/office/drawing/2014/main" id="{FA61F377-484F-F948-8B94-1D17DC66E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079"/>
              <a:ext cx="161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34903" name="Text Box 102">
              <a:extLst>
                <a:ext uri="{FF2B5EF4-FFF2-40B4-BE49-F238E27FC236}">
                  <a16:creationId xmlns:a16="http://schemas.microsoft.com/office/drawing/2014/main" id="{BDA7925E-3305-3444-A7E5-5A282DDC3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270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34904" name="Text Box 103">
              <a:extLst>
                <a:ext uri="{FF2B5EF4-FFF2-40B4-BE49-F238E27FC236}">
                  <a16:creationId xmlns:a16="http://schemas.microsoft.com/office/drawing/2014/main" id="{D23AAE69-A37F-BA43-8DD1-43B12DDFC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923"/>
              <a:ext cx="205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2</a:t>
              </a:r>
            </a:p>
          </p:txBody>
        </p:sp>
        <p:sp>
          <p:nvSpPr>
            <p:cNvPr id="34905" name="Oval 104">
              <a:extLst>
                <a:ext uri="{FF2B5EF4-FFF2-40B4-BE49-F238E27FC236}">
                  <a16:creationId xmlns:a16="http://schemas.microsoft.com/office/drawing/2014/main" id="{AD250F12-30A8-BF4D-B650-95F25CDB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06" name="Oval 105">
              <a:extLst>
                <a:ext uri="{FF2B5EF4-FFF2-40B4-BE49-F238E27FC236}">
                  <a16:creationId xmlns:a16="http://schemas.microsoft.com/office/drawing/2014/main" id="{4E1B4744-ACF9-CC48-9883-990878B0F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095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07" name="Oval 106">
              <a:extLst>
                <a:ext uri="{FF2B5EF4-FFF2-40B4-BE49-F238E27FC236}">
                  <a16:creationId xmlns:a16="http://schemas.microsoft.com/office/drawing/2014/main" id="{74EF8AFF-1EC3-FC47-B2E0-F9C0B372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5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08" name="Oval 107">
              <a:extLst>
                <a:ext uri="{FF2B5EF4-FFF2-40B4-BE49-F238E27FC236}">
                  <a16:creationId xmlns:a16="http://schemas.microsoft.com/office/drawing/2014/main" id="{DE736612-83F5-FA43-B15B-4325A8047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61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09" name="Oval 108">
              <a:extLst>
                <a:ext uri="{FF2B5EF4-FFF2-40B4-BE49-F238E27FC236}">
                  <a16:creationId xmlns:a16="http://schemas.microsoft.com/office/drawing/2014/main" id="{2A656FE1-6F90-D341-84F2-6152E863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232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0" name="Oval 109">
              <a:extLst>
                <a:ext uri="{FF2B5EF4-FFF2-40B4-BE49-F238E27FC236}">
                  <a16:creationId xmlns:a16="http://schemas.microsoft.com/office/drawing/2014/main" id="{9AD7A788-50E9-0549-A7E5-2AEC7568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088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1" name="Oval 110">
              <a:extLst>
                <a:ext uri="{FF2B5EF4-FFF2-40B4-BE49-F238E27FC236}">
                  <a16:creationId xmlns:a16="http://schemas.microsoft.com/office/drawing/2014/main" id="{BDB5A119-6CE0-3842-B839-643C86B90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84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2" name="Oval 111">
              <a:extLst>
                <a:ext uri="{FF2B5EF4-FFF2-40B4-BE49-F238E27FC236}">
                  <a16:creationId xmlns:a16="http://schemas.microsoft.com/office/drawing/2014/main" id="{1F05ED4F-B733-F240-9BD5-B3DCCE68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61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3" name="Oval 112">
              <a:extLst>
                <a:ext uri="{FF2B5EF4-FFF2-40B4-BE49-F238E27FC236}">
                  <a16:creationId xmlns:a16="http://schemas.microsoft.com/office/drawing/2014/main" id="{A0717CB9-67AA-BA41-9511-C3A282E0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32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4" name="Oval 113">
              <a:extLst>
                <a:ext uri="{FF2B5EF4-FFF2-40B4-BE49-F238E27FC236}">
                  <a16:creationId xmlns:a16="http://schemas.microsoft.com/office/drawing/2014/main" id="{C9C7C633-7DF8-0A47-BFAA-4CBD5324A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00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5" name="Oval 114">
              <a:extLst>
                <a:ext uri="{FF2B5EF4-FFF2-40B4-BE49-F238E27FC236}">
                  <a16:creationId xmlns:a16="http://schemas.microsoft.com/office/drawing/2014/main" id="{31A6E090-E388-6143-9CAD-5CBF06FE2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84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6" name="Oval 115">
              <a:extLst>
                <a:ext uri="{FF2B5EF4-FFF2-40B4-BE49-F238E27FC236}">
                  <a16:creationId xmlns:a16="http://schemas.microsoft.com/office/drawing/2014/main" id="{A7668130-048F-0C4C-8641-787658F21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61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7" name="Oval 116">
              <a:extLst>
                <a:ext uri="{FF2B5EF4-FFF2-40B4-BE49-F238E27FC236}">
                  <a16:creationId xmlns:a16="http://schemas.microsoft.com/office/drawing/2014/main" id="{675C4678-BC46-5347-8D08-3C1A44F0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230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8" name="Oval 117">
              <a:extLst>
                <a:ext uri="{FF2B5EF4-FFF2-40B4-BE49-F238E27FC236}">
                  <a16:creationId xmlns:a16="http://schemas.microsoft.com/office/drawing/2014/main" id="{DB0E8AF1-B546-7F48-9123-5F166597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000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19" name="Oval 118">
              <a:extLst>
                <a:ext uri="{FF2B5EF4-FFF2-40B4-BE49-F238E27FC236}">
                  <a16:creationId xmlns:a16="http://schemas.microsoft.com/office/drawing/2014/main" id="{E6D26052-3F34-4949-A14B-FE5028F1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85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0" name="Oval 119">
              <a:extLst>
                <a:ext uri="{FF2B5EF4-FFF2-40B4-BE49-F238E27FC236}">
                  <a16:creationId xmlns:a16="http://schemas.microsoft.com/office/drawing/2014/main" id="{26BE7992-0CFC-CB4C-ABB6-C3C94CE4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619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1" name="Oval 120">
              <a:extLst>
                <a:ext uri="{FF2B5EF4-FFF2-40B4-BE49-F238E27FC236}">
                  <a16:creationId xmlns:a16="http://schemas.microsoft.com/office/drawing/2014/main" id="{FD0A8CE9-18CD-9F4B-9791-7CFB929E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327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2" name="Oval 121">
              <a:extLst>
                <a:ext uri="{FF2B5EF4-FFF2-40B4-BE49-F238E27FC236}">
                  <a16:creationId xmlns:a16="http://schemas.microsoft.com/office/drawing/2014/main" id="{30011AF9-E6DD-DA42-9EC2-25572E33D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095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3" name="Oval 122">
              <a:extLst>
                <a:ext uri="{FF2B5EF4-FFF2-40B4-BE49-F238E27FC236}">
                  <a16:creationId xmlns:a16="http://schemas.microsoft.com/office/drawing/2014/main" id="{6E85DC4E-1231-8946-939C-1815B231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77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4" name="Oval 123">
              <a:extLst>
                <a:ext uri="{FF2B5EF4-FFF2-40B4-BE49-F238E27FC236}">
                  <a16:creationId xmlns:a16="http://schemas.microsoft.com/office/drawing/2014/main" id="{456DE7D8-DF5B-EB44-84E2-46C49820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619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5" name="Oval 124">
              <a:extLst>
                <a:ext uri="{FF2B5EF4-FFF2-40B4-BE49-F238E27FC236}">
                  <a16:creationId xmlns:a16="http://schemas.microsoft.com/office/drawing/2014/main" id="{9436F356-32EB-5848-BB66-5262D2961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23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6" name="Oval 125">
              <a:extLst>
                <a:ext uri="{FF2B5EF4-FFF2-40B4-BE49-F238E27FC236}">
                  <a16:creationId xmlns:a16="http://schemas.microsoft.com/office/drawing/2014/main" id="{18E86C25-3507-BA46-923C-AE9B3108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08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7" name="Oval 126">
              <a:extLst>
                <a:ext uri="{FF2B5EF4-FFF2-40B4-BE49-F238E27FC236}">
                  <a16:creationId xmlns:a16="http://schemas.microsoft.com/office/drawing/2014/main" id="{6BF27C5E-F8D8-4741-BB0B-ACC6965FE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77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8" name="Oval 127">
              <a:extLst>
                <a:ext uri="{FF2B5EF4-FFF2-40B4-BE49-F238E27FC236}">
                  <a16:creationId xmlns:a16="http://schemas.microsoft.com/office/drawing/2014/main" id="{AAC9BD0F-D083-F84A-B740-6F94F8730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61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29" name="Oval 128">
              <a:extLst>
                <a:ext uri="{FF2B5EF4-FFF2-40B4-BE49-F238E27FC236}">
                  <a16:creationId xmlns:a16="http://schemas.microsoft.com/office/drawing/2014/main" id="{6FB7306C-45FB-3441-87A9-16FB0F26A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0" name="Oval 129">
              <a:extLst>
                <a:ext uri="{FF2B5EF4-FFF2-40B4-BE49-F238E27FC236}">
                  <a16:creationId xmlns:a16="http://schemas.microsoft.com/office/drawing/2014/main" id="{BF53846F-D46B-9545-98B2-AF8F15A6B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0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1" name="Oval 130">
              <a:extLst>
                <a:ext uri="{FF2B5EF4-FFF2-40B4-BE49-F238E27FC236}">
                  <a16:creationId xmlns:a16="http://schemas.microsoft.com/office/drawing/2014/main" id="{117F257F-39CE-0040-9F3E-8FF29543C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76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2" name="Oval 131">
              <a:extLst>
                <a:ext uri="{FF2B5EF4-FFF2-40B4-BE49-F238E27FC236}">
                  <a16:creationId xmlns:a16="http://schemas.microsoft.com/office/drawing/2014/main" id="{C92B5831-9579-F247-B5B3-0CCDD7B7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61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3" name="Oval 132">
              <a:extLst>
                <a:ext uri="{FF2B5EF4-FFF2-40B4-BE49-F238E27FC236}">
                  <a16:creationId xmlns:a16="http://schemas.microsoft.com/office/drawing/2014/main" id="{7F9E1F12-D7EB-B54E-88F0-8907630B8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3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4" name="Oval 133">
              <a:extLst>
                <a:ext uri="{FF2B5EF4-FFF2-40B4-BE49-F238E27FC236}">
                  <a16:creationId xmlns:a16="http://schemas.microsoft.com/office/drawing/2014/main" id="{6EF569B9-55A6-DA4C-AD67-9E7FE6C4D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000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5" name="Oval 134">
              <a:extLst>
                <a:ext uri="{FF2B5EF4-FFF2-40B4-BE49-F238E27FC236}">
                  <a16:creationId xmlns:a16="http://schemas.microsoft.com/office/drawing/2014/main" id="{7B1D896D-592C-074F-8061-A7C8AD07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76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6" name="Oval 135">
              <a:extLst>
                <a:ext uri="{FF2B5EF4-FFF2-40B4-BE49-F238E27FC236}">
                  <a16:creationId xmlns:a16="http://schemas.microsoft.com/office/drawing/2014/main" id="{FFE2DFE5-B9BC-AD4F-B383-CE6253626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61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7" name="Oval 136">
              <a:extLst>
                <a:ext uri="{FF2B5EF4-FFF2-40B4-BE49-F238E27FC236}">
                  <a16:creationId xmlns:a16="http://schemas.microsoft.com/office/drawing/2014/main" id="{0462A5ED-7AC4-E540-AFA7-C4BC831C3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29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8" name="Oval 137">
              <a:extLst>
                <a:ext uri="{FF2B5EF4-FFF2-40B4-BE49-F238E27FC236}">
                  <a16:creationId xmlns:a16="http://schemas.microsoft.com/office/drawing/2014/main" id="{17AC38B0-2120-7C4C-8552-62D25D84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08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39" name="Oval 138">
              <a:extLst>
                <a:ext uri="{FF2B5EF4-FFF2-40B4-BE49-F238E27FC236}">
                  <a16:creationId xmlns:a16="http://schemas.microsoft.com/office/drawing/2014/main" id="{942EA5D7-E141-784D-84D5-2C94CFA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5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0" name="Oval 139">
              <a:extLst>
                <a:ext uri="{FF2B5EF4-FFF2-40B4-BE49-F238E27FC236}">
                  <a16:creationId xmlns:a16="http://schemas.microsoft.com/office/drawing/2014/main" id="{7D2146F1-323A-704B-941E-8716EBD3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531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1" name="Oval 140">
              <a:extLst>
                <a:ext uri="{FF2B5EF4-FFF2-40B4-BE49-F238E27FC236}">
                  <a16:creationId xmlns:a16="http://schemas.microsoft.com/office/drawing/2014/main" id="{C7E02B3B-5C86-EC4E-A377-0023FA16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23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2" name="Oval 141">
              <a:extLst>
                <a:ext uri="{FF2B5EF4-FFF2-40B4-BE49-F238E27FC236}">
                  <a16:creationId xmlns:a16="http://schemas.microsoft.com/office/drawing/2014/main" id="{73A6A60D-AC1B-3948-B3B8-0FAAF2430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095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3" name="Oval 142">
              <a:extLst>
                <a:ext uri="{FF2B5EF4-FFF2-40B4-BE49-F238E27FC236}">
                  <a16:creationId xmlns:a16="http://schemas.microsoft.com/office/drawing/2014/main" id="{CF723640-A060-904D-AE87-95479D8D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85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4" name="Oval 143">
              <a:extLst>
                <a:ext uri="{FF2B5EF4-FFF2-40B4-BE49-F238E27FC236}">
                  <a16:creationId xmlns:a16="http://schemas.microsoft.com/office/drawing/2014/main" id="{4CAC9752-9BD2-FE46-AFB7-3BD4355B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5" name="Oval 144">
              <a:extLst>
                <a:ext uri="{FF2B5EF4-FFF2-40B4-BE49-F238E27FC236}">
                  <a16:creationId xmlns:a16="http://schemas.microsoft.com/office/drawing/2014/main" id="{393F0EAF-2579-6C44-8913-828CB3BC8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318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6" name="Oval 145">
              <a:extLst>
                <a:ext uri="{FF2B5EF4-FFF2-40B4-BE49-F238E27FC236}">
                  <a16:creationId xmlns:a16="http://schemas.microsoft.com/office/drawing/2014/main" id="{2DD800DB-0042-AC4C-8EDF-64CF30708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00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7" name="Oval 146">
              <a:extLst>
                <a:ext uri="{FF2B5EF4-FFF2-40B4-BE49-F238E27FC236}">
                  <a16:creationId xmlns:a16="http://schemas.microsoft.com/office/drawing/2014/main" id="{61A64CC8-FB0C-064F-9426-114F40B4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60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8" name="Oval 147">
              <a:extLst>
                <a:ext uri="{FF2B5EF4-FFF2-40B4-BE49-F238E27FC236}">
                  <a16:creationId xmlns:a16="http://schemas.microsoft.com/office/drawing/2014/main" id="{67E3BDCE-6AA5-CF48-A4F2-EC90B16F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49" name="Oval 148">
              <a:extLst>
                <a:ext uri="{FF2B5EF4-FFF2-40B4-BE49-F238E27FC236}">
                  <a16:creationId xmlns:a16="http://schemas.microsoft.com/office/drawing/2014/main" id="{B9CCED4B-D605-7E4B-9D88-CE8A04460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23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0" name="Oval 149">
              <a:extLst>
                <a:ext uri="{FF2B5EF4-FFF2-40B4-BE49-F238E27FC236}">
                  <a16:creationId xmlns:a16="http://schemas.microsoft.com/office/drawing/2014/main" id="{8A3A8E1A-1727-1744-BAFD-A9F8E8235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0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1" name="Oval 150">
              <a:extLst>
                <a:ext uri="{FF2B5EF4-FFF2-40B4-BE49-F238E27FC236}">
                  <a16:creationId xmlns:a16="http://schemas.microsoft.com/office/drawing/2014/main" id="{276A131D-08AB-F545-8F8D-7B3803CA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85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2" name="Oval 151">
              <a:extLst>
                <a:ext uri="{FF2B5EF4-FFF2-40B4-BE49-F238E27FC236}">
                  <a16:creationId xmlns:a16="http://schemas.microsoft.com/office/drawing/2014/main" id="{38B0152F-06CD-9F44-9EC8-9F3D1FE4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531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3" name="Oval 152">
              <a:extLst>
                <a:ext uri="{FF2B5EF4-FFF2-40B4-BE49-F238E27FC236}">
                  <a16:creationId xmlns:a16="http://schemas.microsoft.com/office/drawing/2014/main" id="{310E3020-99D7-DF44-8C3B-1639D0D36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4" name="Oval 153">
              <a:extLst>
                <a:ext uri="{FF2B5EF4-FFF2-40B4-BE49-F238E27FC236}">
                  <a16:creationId xmlns:a16="http://schemas.microsoft.com/office/drawing/2014/main" id="{6B959200-AD6D-4C4F-99B7-656626796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95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5" name="Oval 154">
              <a:extLst>
                <a:ext uri="{FF2B5EF4-FFF2-40B4-BE49-F238E27FC236}">
                  <a16:creationId xmlns:a16="http://schemas.microsoft.com/office/drawing/2014/main" id="{5B560D2B-6357-924B-9012-DEEDAD81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6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6" name="Oval 155">
              <a:extLst>
                <a:ext uri="{FF2B5EF4-FFF2-40B4-BE49-F238E27FC236}">
                  <a16:creationId xmlns:a16="http://schemas.microsoft.com/office/drawing/2014/main" id="{57C50886-987F-2142-ABFC-2BA156A4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7" name="Oval 156">
              <a:extLst>
                <a:ext uri="{FF2B5EF4-FFF2-40B4-BE49-F238E27FC236}">
                  <a16:creationId xmlns:a16="http://schemas.microsoft.com/office/drawing/2014/main" id="{115CC7C3-146F-C644-8C76-3A8581DF6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23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8" name="Oval 157">
              <a:extLst>
                <a:ext uri="{FF2B5EF4-FFF2-40B4-BE49-F238E27FC236}">
                  <a16:creationId xmlns:a16="http://schemas.microsoft.com/office/drawing/2014/main" id="{9FF3C5DD-271F-D449-9DB9-AD4ABB216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095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59" name="Oval 158">
              <a:extLst>
                <a:ext uri="{FF2B5EF4-FFF2-40B4-BE49-F238E27FC236}">
                  <a16:creationId xmlns:a16="http://schemas.microsoft.com/office/drawing/2014/main" id="{76CF3635-D29A-CB49-BD8A-2EBDBCD3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767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0" name="Oval 159">
              <a:extLst>
                <a:ext uri="{FF2B5EF4-FFF2-40B4-BE49-F238E27FC236}">
                  <a16:creationId xmlns:a16="http://schemas.microsoft.com/office/drawing/2014/main" id="{06F1EC8A-2276-4B41-9966-719ACCA13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531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1" name="Oval 160">
              <a:extLst>
                <a:ext uri="{FF2B5EF4-FFF2-40B4-BE49-F238E27FC236}">
                  <a16:creationId xmlns:a16="http://schemas.microsoft.com/office/drawing/2014/main" id="{B3287828-A3A6-9544-9C7D-FA1C63D15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2" name="Oval 161">
              <a:extLst>
                <a:ext uri="{FF2B5EF4-FFF2-40B4-BE49-F238E27FC236}">
                  <a16:creationId xmlns:a16="http://schemas.microsoft.com/office/drawing/2014/main" id="{F9001170-FAA2-F745-8171-C8C0C39C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01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3" name="Oval 162">
              <a:extLst>
                <a:ext uri="{FF2B5EF4-FFF2-40B4-BE49-F238E27FC236}">
                  <a16:creationId xmlns:a16="http://schemas.microsoft.com/office/drawing/2014/main" id="{76526307-1966-9D42-A801-34773D4A0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77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4" name="Oval 163">
              <a:extLst>
                <a:ext uri="{FF2B5EF4-FFF2-40B4-BE49-F238E27FC236}">
                  <a16:creationId xmlns:a16="http://schemas.microsoft.com/office/drawing/2014/main" id="{E1295728-6F25-4541-BBB8-AD0EDF66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53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5" name="Oval 164">
              <a:extLst>
                <a:ext uri="{FF2B5EF4-FFF2-40B4-BE49-F238E27FC236}">
                  <a16:creationId xmlns:a16="http://schemas.microsoft.com/office/drawing/2014/main" id="{8FFCE9CF-D601-4D42-98F5-C59A05115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6" name="Oval 165">
              <a:extLst>
                <a:ext uri="{FF2B5EF4-FFF2-40B4-BE49-F238E27FC236}">
                  <a16:creationId xmlns:a16="http://schemas.microsoft.com/office/drawing/2014/main" id="{6F448082-811F-164B-8147-D194916D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77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7" name="Oval 166">
              <a:extLst>
                <a:ext uri="{FF2B5EF4-FFF2-40B4-BE49-F238E27FC236}">
                  <a16:creationId xmlns:a16="http://schemas.microsoft.com/office/drawing/2014/main" id="{78AD56DC-07F0-DE4A-9565-55132689B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00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4968" name="Oval 167">
              <a:extLst>
                <a:ext uri="{FF2B5EF4-FFF2-40B4-BE49-F238E27FC236}">
                  <a16:creationId xmlns:a16="http://schemas.microsoft.com/office/drawing/2014/main" id="{C25EDF3A-38C5-584A-9A80-77CEA84A5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24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grpSp>
          <p:nvGrpSpPr>
            <p:cNvPr id="34969" name="Group 168">
              <a:extLst>
                <a:ext uri="{FF2B5EF4-FFF2-40B4-BE49-F238E27FC236}">
                  <a16:creationId xmlns:a16="http://schemas.microsoft.com/office/drawing/2014/main" id="{5C91E4B3-1363-CA47-BCF6-E9818FF1A1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" y="3324"/>
              <a:ext cx="73" cy="67"/>
              <a:chOff x="5370" y="14580"/>
              <a:chExt cx="120" cy="120"/>
            </a:xfrm>
          </p:grpSpPr>
          <p:sp>
            <p:nvSpPr>
              <p:cNvPr id="35067" name="Line 169">
                <a:extLst>
                  <a:ext uri="{FF2B5EF4-FFF2-40B4-BE49-F238E27FC236}">
                    <a16:creationId xmlns:a16="http://schemas.microsoft.com/office/drawing/2014/main" id="{ACD5E5F6-978F-7F47-9491-2B464EE5B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68" name="Line 170">
                <a:extLst>
                  <a:ext uri="{FF2B5EF4-FFF2-40B4-BE49-F238E27FC236}">
                    <a16:creationId xmlns:a16="http://schemas.microsoft.com/office/drawing/2014/main" id="{116834A6-19FC-AF48-83D3-120121A26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0" name="Group 171">
              <a:extLst>
                <a:ext uri="{FF2B5EF4-FFF2-40B4-BE49-F238E27FC236}">
                  <a16:creationId xmlns:a16="http://schemas.microsoft.com/office/drawing/2014/main" id="{17D921BE-F7E4-D944-9B0C-AE232EADE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3324"/>
              <a:ext cx="74" cy="67"/>
              <a:chOff x="5370" y="14580"/>
              <a:chExt cx="120" cy="120"/>
            </a:xfrm>
          </p:grpSpPr>
          <p:sp>
            <p:nvSpPr>
              <p:cNvPr id="35065" name="Line 172">
                <a:extLst>
                  <a:ext uri="{FF2B5EF4-FFF2-40B4-BE49-F238E27FC236}">
                    <a16:creationId xmlns:a16="http://schemas.microsoft.com/office/drawing/2014/main" id="{577DA119-4263-684B-A3A6-A5357E1A3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66" name="Line 173">
                <a:extLst>
                  <a:ext uri="{FF2B5EF4-FFF2-40B4-BE49-F238E27FC236}">
                    <a16:creationId xmlns:a16="http://schemas.microsoft.com/office/drawing/2014/main" id="{A7D4C655-E1DF-AC40-8043-F689FC8D8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1" name="Group 174">
              <a:extLst>
                <a:ext uri="{FF2B5EF4-FFF2-40B4-BE49-F238E27FC236}">
                  <a16:creationId xmlns:a16="http://schemas.microsoft.com/office/drawing/2014/main" id="{81483978-1CE6-7B4F-8808-68C2BBC19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" y="3324"/>
              <a:ext cx="74" cy="67"/>
              <a:chOff x="5370" y="14580"/>
              <a:chExt cx="120" cy="120"/>
            </a:xfrm>
          </p:grpSpPr>
          <p:sp>
            <p:nvSpPr>
              <p:cNvPr id="35063" name="Line 175">
                <a:extLst>
                  <a:ext uri="{FF2B5EF4-FFF2-40B4-BE49-F238E27FC236}">
                    <a16:creationId xmlns:a16="http://schemas.microsoft.com/office/drawing/2014/main" id="{DE72304D-7450-4145-A5B0-1E22A2F14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64" name="Line 176">
                <a:extLst>
                  <a:ext uri="{FF2B5EF4-FFF2-40B4-BE49-F238E27FC236}">
                    <a16:creationId xmlns:a16="http://schemas.microsoft.com/office/drawing/2014/main" id="{75542B08-D2DC-A84B-B99E-AB4A079E3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2" name="Group 177">
              <a:extLst>
                <a:ext uri="{FF2B5EF4-FFF2-40B4-BE49-F238E27FC236}">
                  <a16:creationId xmlns:a16="http://schemas.microsoft.com/office/drawing/2014/main" id="{AA6711C0-8CF5-434F-A4F1-48EA1C10A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" y="3324"/>
              <a:ext cx="73" cy="67"/>
              <a:chOff x="5370" y="14580"/>
              <a:chExt cx="120" cy="120"/>
            </a:xfrm>
          </p:grpSpPr>
          <p:sp>
            <p:nvSpPr>
              <p:cNvPr id="35061" name="Line 178">
                <a:extLst>
                  <a:ext uri="{FF2B5EF4-FFF2-40B4-BE49-F238E27FC236}">
                    <a16:creationId xmlns:a16="http://schemas.microsoft.com/office/drawing/2014/main" id="{54F2DFD0-D71F-7240-BBD8-3065221C3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62" name="Line 179">
                <a:extLst>
                  <a:ext uri="{FF2B5EF4-FFF2-40B4-BE49-F238E27FC236}">
                    <a16:creationId xmlns:a16="http://schemas.microsoft.com/office/drawing/2014/main" id="{22D29414-AEBE-DB4D-825F-530B8D4FE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3" name="Group 180">
              <a:extLst>
                <a:ext uri="{FF2B5EF4-FFF2-40B4-BE49-F238E27FC236}">
                  <a16:creationId xmlns:a16="http://schemas.microsoft.com/office/drawing/2014/main" id="{773B5EF1-B6EC-B84A-A5D6-6F62EE4AC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3324"/>
              <a:ext cx="74" cy="67"/>
              <a:chOff x="5370" y="14580"/>
              <a:chExt cx="120" cy="120"/>
            </a:xfrm>
          </p:grpSpPr>
          <p:sp>
            <p:nvSpPr>
              <p:cNvPr id="35059" name="Line 181">
                <a:extLst>
                  <a:ext uri="{FF2B5EF4-FFF2-40B4-BE49-F238E27FC236}">
                    <a16:creationId xmlns:a16="http://schemas.microsoft.com/office/drawing/2014/main" id="{3406BBF5-EC47-7B4F-AC52-CCD004574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60" name="Line 182">
                <a:extLst>
                  <a:ext uri="{FF2B5EF4-FFF2-40B4-BE49-F238E27FC236}">
                    <a16:creationId xmlns:a16="http://schemas.microsoft.com/office/drawing/2014/main" id="{2CE169F7-9E79-B54A-9BF9-83ADEF1CF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4" name="Group 183">
              <a:extLst>
                <a:ext uri="{FF2B5EF4-FFF2-40B4-BE49-F238E27FC236}">
                  <a16:creationId xmlns:a16="http://schemas.microsoft.com/office/drawing/2014/main" id="{76EF007B-67C5-4546-BC4C-879AE16B2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3324"/>
              <a:ext cx="73" cy="67"/>
              <a:chOff x="5370" y="14580"/>
              <a:chExt cx="120" cy="120"/>
            </a:xfrm>
          </p:grpSpPr>
          <p:sp>
            <p:nvSpPr>
              <p:cNvPr id="35057" name="Line 184">
                <a:extLst>
                  <a:ext uri="{FF2B5EF4-FFF2-40B4-BE49-F238E27FC236}">
                    <a16:creationId xmlns:a16="http://schemas.microsoft.com/office/drawing/2014/main" id="{040A1771-8EE0-F34D-8FFE-87C8E3BE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8" name="Line 185">
                <a:extLst>
                  <a:ext uri="{FF2B5EF4-FFF2-40B4-BE49-F238E27FC236}">
                    <a16:creationId xmlns:a16="http://schemas.microsoft.com/office/drawing/2014/main" id="{B5685202-9A8D-4642-BE12-D0BC08458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5" name="Group 186">
              <a:extLst>
                <a:ext uri="{FF2B5EF4-FFF2-40B4-BE49-F238E27FC236}">
                  <a16:creationId xmlns:a16="http://schemas.microsoft.com/office/drawing/2014/main" id="{0F98BA0D-14F7-3B43-A77F-185819B3F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3324"/>
              <a:ext cx="74" cy="67"/>
              <a:chOff x="5370" y="14580"/>
              <a:chExt cx="120" cy="120"/>
            </a:xfrm>
          </p:grpSpPr>
          <p:sp>
            <p:nvSpPr>
              <p:cNvPr id="35055" name="Line 187">
                <a:extLst>
                  <a:ext uri="{FF2B5EF4-FFF2-40B4-BE49-F238E27FC236}">
                    <a16:creationId xmlns:a16="http://schemas.microsoft.com/office/drawing/2014/main" id="{5B89DEF8-99AF-414D-9D70-C76237430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6" name="Line 188">
                <a:extLst>
                  <a:ext uri="{FF2B5EF4-FFF2-40B4-BE49-F238E27FC236}">
                    <a16:creationId xmlns:a16="http://schemas.microsoft.com/office/drawing/2014/main" id="{293FAF11-FB4B-C449-8978-3C171691E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6" name="Group 189">
              <a:extLst>
                <a:ext uri="{FF2B5EF4-FFF2-40B4-BE49-F238E27FC236}">
                  <a16:creationId xmlns:a16="http://schemas.microsoft.com/office/drawing/2014/main" id="{4B2F7C4B-F901-0F4F-B77B-DC20A33AF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" y="3324"/>
              <a:ext cx="74" cy="67"/>
              <a:chOff x="5370" y="14580"/>
              <a:chExt cx="120" cy="120"/>
            </a:xfrm>
          </p:grpSpPr>
          <p:sp>
            <p:nvSpPr>
              <p:cNvPr id="35053" name="Line 190">
                <a:extLst>
                  <a:ext uri="{FF2B5EF4-FFF2-40B4-BE49-F238E27FC236}">
                    <a16:creationId xmlns:a16="http://schemas.microsoft.com/office/drawing/2014/main" id="{E6A0FB8D-C3AB-0A47-9CA4-49C0C8F6D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4" name="Line 191">
                <a:extLst>
                  <a:ext uri="{FF2B5EF4-FFF2-40B4-BE49-F238E27FC236}">
                    <a16:creationId xmlns:a16="http://schemas.microsoft.com/office/drawing/2014/main" id="{C25A82B3-A513-624D-951D-C5912F13A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7" name="Group 192">
              <a:extLst>
                <a:ext uri="{FF2B5EF4-FFF2-40B4-BE49-F238E27FC236}">
                  <a16:creationId xmlns:a16="http://schemas.microsoft.com/office/drawing/2014/main" id="{849E17E8-1787-8246-B78C-C758E3F83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3161"/>
              <a:ext cx="74" cy="66"/>
              <a:chOff x="5370" y="14580"/>
              <a:chExt cx="120" cy="120"/>
            </a:xfrm>
          </p:grpSpPr>
          <p:sp>
            <p:nvSpPr>
              <p:cNvPr id="35051" name="Line 193">
                <a:extLst>
                  <a:ext uri="{FF2B5EF4-FFF2-40B4-BE49-F238E27FC236}">
                    <a16:creationId xmlns:a16="http://schemas.microsoft.com/office/drawing/2014/main" id="{A720CFA2-A934-FB48-B2A6-9A2A3A2DF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2" name="Line 194">
                <a:extLst>
                  <a:ext uri="{FF2B5EF4-FFF2-40B4-BE49-F238E27FC236}">
                    <a16:creationId xmlns:a16="http://schemas.microsoft.com/office/drawing/2014/main" id="{10342823-2A77-A048-A08D-B7FB886E4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8" name="Group 195">
              <a:extLst>
                <a:ext uri="{FF2B5EF4-FFF2-40B4-BE49-F238E27FC236}">
                  <a16:creationId xmlns:a16="http://schemas.microsoft.com/office/drawing/2014/main" id="{2BE21618-7D89-4446-837D-CB2D83428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3" y="3161"/>
              <a:ext cx="74" cy="66"/>
              <a:chOff x="5370" y="14580"/>
              <a:chExt cx="120" cy="120"/>
            </a:xfrm>
          </p:grpSpPr>
          <p:sp>
            <p:nvSpPr>
              <p:cNvPr id="35049" name="Line 196">
                <a:extLst>
                  <a:ext uri="{FF2B5EF4-FFF2-40B4-BE49-F238E27FC236}">
                    <a16:creationId xmlns:a16="http://schemas.microsoft.com/office/drawing/2014/main" id="{BE702346-BDA2-D646-AEF3-1656E485C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50" name="Line 197">
                <a:extLst>
                  <a:ext uri="{FF2B5EF4-FFF2-40B4-BE49-F238E27FC236}">
                    <a16:creationId xmlns:a16="http://schemas.microsoft.com/office/drawing/2014/main" id="{6E100FF2-FA2B-624D-9690-5730B1E8C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79" name="Group 198">
              <a:extLst>
                <a:ext uri="{FF2B5EF4-FFF2-40B4-BE49-F238E27FC236}">
                  <a16:creationId xmlns:a16="http://schemas.microsoft.com/office/drawing/2014/main" id="{39225770-D18D-584F-8CDE-2E47443C2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163"/>
              <a:ext cx="74" cy="66"/>
              <a:chOff x="5370" y="14580"/>
              <a:chExt cx="120" cy="120"/>
            </a:xfrm>
          </p:grpSpPr>
          <p:sp>
            <p:nvSpPr>
              <p:cNvPr id="35047" name="Line 199">
                <a:extLst>
                  <a:ext uri="{FF2B5EF4-FFF2-40B4-BE49-F238E27FC236}">
                    <a16:creationId xmlns:a16="http://schemas.microsoft.com/office/drawing/2014/main" id="{7089D05E-ED86-1641-99A1-0F6990401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8" name="Line 200">
                <a:extLst>
                  <a:ext uri="{FF2B5EF4-FFF2-40B4-BE49-F238E27FC236}">
                    <a16:creationId xmlns:a16="http://schemas.microsoft.com/office/drawing/2014/main" id="{C6CE3683-EEE4-B54F-9278-F8B052FCB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0" name="Group 201">
              <a:extLst>
                <a:ext uri="{FF2B5EF4-FFF2-40B4-BE49-F238E27FC236}">
                  <a16:creationId xmlns:a16="http://schemas.microsoft.com/office/drawing/2014/main" id="{0B8CAFE9-D807-354C-AA8A-8BBC8B7A5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" y="3163"/>
              <a:ext cx="74" cy="66"/>
              <a:chOff x="5370" y="14580"/>
              <a:chExt cx="120" cy="120"/>
            </a:xfrm>
          </p:grpSpPr>
          <p:sp>
            <p:nvSpPr>
              <p:cNvPr id="35045" name="Line 202">
                <a:extLst>
                  <a:ext uri="{FF2B5EF4-FFF2-40B4-BE49-F238E27FC236}">
                    <a16:creationId xmlns:a16="http://schemas.microsoft.com/office/drawing/2014/main" id="{91749CF1-85B1-9B4D-BFE3-066BED63E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6" name="Line 203">
                <a:extLst>
                  <a:ext uri="{FF2B5EF4-FFF2-40B4-BE49-F238E27FC236}">
                    <a16:creationId xmlns:a16="http://schemas.microsoft.com/office/drawing/2014/main" id="{EBA25E99-AFD0-8342-87AB-B74043142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1" name="Group 204">
              <a:extLst>
                <a:ext uri="{FF2B5EF4-FFF2-40B4-BE49-F238E27FC236}">
                  <a16:creationId xmlns:a16="http://schemas.microsoft.com/office/drawing/2014/main" id="{34D07D29-8989-E74B-8C57-EE6449892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3163"/>
              <a:ext cx="73" cy="66"/>
              <a:chOff x="5370" y="14580"/>
              <a:chExt cx="120" cy="120"/>
            </a:xfrm>
          </p:grpSpPr>
          <p:sp>
            <p:nvSpPr>
              <p:cNvPr id="35043" name="Line 205">
                <a:extLst>
                  <a:ext uri="{FF2B5EF4-FFF2-40B4-BE49-F238E27FC236}">
                    <a16:creationId xmlns:a16="http://schemas.microsoft.com/office/drawing/2014/main" id="{C0F96533-480D-0644-99EE-03F42FFE7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4" name="Line 206">
                <a:extLst>
                  <a:ext uri="{FF2B5EF4-FFF2-40B4-BE49-F238E27FC236}">
                    <a16:creationId xmlns:a16="http://schemas.microsoft.com/office/drawing/2014/main" id="{915842AC-3243-1A4F-A1F7-54A491D5C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2" name="Group 207">
              <a:extLst>
                <a:ext uri="{FF2B5EF4-FFF2-40B4-BE49-F238E27FC236}">
                  <a16:creationId xmlns:a16="http://schemas.microsoft.com/office/drawing/2014/main" id="{7B1C3BD7-5BC5-0D43-AC50-7DA029533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6" y="3163"/>
              <a:ext cx="73" cy="66"/>
              <a:chOff x="5370" y="14580"/>
              <a:chExt cx="120" cy="120"/>
            </a:xfrm>
          </p:grpSpPr>
          <p:sp>
            <p:nvSpPr>
              <p:cNvPr id="35041" name="Line 208">
                <a:extLst>
                  <a:ext uri="{FF2B5EF4-FFF2-40B4-BE49-F238E27FC236}">
                    <a16:creationId xmlns:a16="http://schemas.microsoft.com/office/drawing/2014/main" id="{B9D63B76-59EF-8D49-8979-C92C187F1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2" name="Line 209">
                <a:extLst>
                  <a:ext uri="{FF2B5EF4-FFF2-40B4-BE49-F238E27FC236}">
                    <a16:creationId xmlns:a16="http://schemas.microsoft.com/office/drawing/2014/main" id="{565D27A6-1FD0-404C-B970-1945B30D0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3" name="Group 210">
              <a:extLst>
                <a:ext uri="{FF2B5EF4-FFF2-40B4-BE49-F238E27FC236}">
                  <a16:creationId xmlns:a16="http://schemas.microsoft.com/office/drawing/2014/main" id="{B00AD57C-BE93-B548-8E58-C44A6FFF1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3163"/>
              <a:ext cx="74" cy="66"/>
              <a:chOff x="5370" y="14580"/>
              <a:chExt cx="120" cy="120"/>
            </a:xfrm>
          </p:grpSpPr>
          <p:sp>
            <p:nvSpPr>
              <p:cNvPr id="35039" name="Line 211">
                <a:extLst>
                  <a:ext uri="{FF2B5EF4-FFF2-40B4-BE49-F238E27FC236}">
                    <a16:creationId xmlns:a16="http://schemas.microsoft.com/office/drawing/2014/main" id="{19FD80C2-46D4-F74A-92C5-9B2D8C484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40" name="Line 212">
                <a:extLst>
                  <a:ext uri="{FF2B5EF4-FFF2-40B4-BE49-F238E27FC236}">
                    <a16:creationId xmlns:a16="http://schemas.microsoft.com/office/drawing/2014/main" id="{890C87E4-F5A4-A94E-80BB-CE9620297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4" name="Group 213">
              <a:extLst>
                <a:ext uri="{FF2B5EF4-FFF2-40B4-BE49-F238E27FC236}">
                  <a16:creationId xmlns:a16="http://schemas.microsoft.com/office/drawing/2014/main" id="{A2572BE6-A8BF-A548-8EC4-125A98F05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3163"/>
              <a:ext cx="74" cy="66"/>
              <a:chOff x="5370" y="14580"/>
              <a:chExt cx="120" cy="120"/>
            </a:xfrm>
          </p:grpSpPr>
          <p:sp>
            <p:nvSpPr>
              <p:cNvPr id="35037" name="Line 214">
                <a:extLst>
                  <a:ext uri="{FF2B5EF4-FFF2-40B4-BE49-F238E27FC236}">
                    <a16:creationId xmlns:a16="http://schemas.microsoft.com/office/drawing/2014/main" id="{FD620A44-F3D6-5D42-9BCC-2E6F89B54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8" name="Line 215">
                <a:extLst>
                  <a:ext uri="{FF2B5EF4-FFF2-40B4-BE49-F238E27FC236}">
                    <a16:creationId xmlns:a16="http://schemas.microsoft.com/office/drawing/2014/main" id="{3D9EF4A4-7AA1-5E4B-B203-329D3808C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5" name="Group 216">
              <a:extLst>
                <a:ext uri="{FF2B5EF4-FFF2-40B4-BE49-F238E27FC236}">
                  <a16:creationId xmlns:a16="http://schemas.microsoft.com/office/drawing/2014/main" id="{6C88C308-D984-7344-BFB8-97765CFBF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991"/>
              <a:ext cx="74" cy="66"/>
              <a:chOff x="5370" y="14580"/>
              <a:chExt cx="120" cy="120"/>
            </a:xfrm>
          </p:grpSpPr>
          <p:sp>
            <p:nvSpPr>
              <p:cNvPr id="35035" name="Line 217">
                <a:extLst>
                  <a:ext uri="{FF2B5EF4-FFF2-40B4-BE49-F238E27FC236}">
                    <a16:creationId xmlns:a16="http://schemas.microsoft.com/office/drawing/2014/main" id="{75570166-1E5F-394E-96BB-FA3B2339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6" name="Line 218">
                <a:extLst>
                  <a:ext uri="{FF2B5EF4-FFF2-40B4-BE49-F238E27FC236}">
                    <a16:creationId xmlns:a16="http://schemas.microsoft.com/office/drawing/2014/main" id="{C5EB0B66-E850-8B49-ADD7-A982A0152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6" name="Group 219">
              <a:extLst>
                <a:ext uri="{FF2B5EF4-FFF2-40B4-BE49-F238E27FC236}">
                  <a16:creationId xmlns:a16="http://schemas.microsoft.com/office/drawing/2014/main" id="{88AC74F7-B860-3549-AC13-4F467F8A6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" y="2991"/>
              <a:ext cx="74" cy="66"/>
              <a:chOff x="5370" y="14580"/>
              <a:chExt cx="120" cy="120"/>
            </a:xfrm>
          </p:grpSpPr>
          <p:sp>
            <p:nvSpPr>
              <p:cNvPr id="35033" name="Line 220">
                <a:extLst>
                  <a:ext uri="{FF2B5EF4-FFF2-40B4-BE49-F238E27FC236}">
                    <a16:creationId xmlns:a16="http://schemas.microsoft.com/office/drawing/2014/main" id="{30058B0C-D76E-DB47-B254-ACBEF73A5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4" name="Line 221">
                <a:extLst>
                  <a:ext uri="{FF2B5EF4-FFF2-40B4-BE49-F238E27FC236}">
                    <a16:creationId xmlns:a16="http://schemas.microsoft.com/office/drawing/2014/main" id="{657EE935-1D3F-5443-B309-29B022B1D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7" name="Group 222">
              <a:extLst>
                <a:ext uri="{FF2B5EF4-FFF2-40B4-BE49-F238E27FC236}">
                  <a16:creationId xmlns:a16="http://schemas.microsoft.com/office/drawing/2014/main" id="{D31F2387-F38A-FA44-AC10-830815928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" y="2993"/>
              <a:ext cx="73" cy="66"/>
              <a:chOff x="5370" y="14580"/>
              <a:chExt cx="120" cy="120"/>
            </a:xfrm>
          </p:grpSpPr>
          <p:sp>
            <p:nvSpPr>
              <p:cNvPr id="35031" name="Line 223">
                <a:extLst>
                  <a:ext uri="{FF2B5EF4-FFF2-40B4-BE49-F238E27FC236}">
                    <a16:creationId xmlns:a16="http://schemas.microsoft.com/office/drawing/2014/main" id="{EA5BC39A-E26D-C045-99D6-25A3456D7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2" name="Line 224">
                <a:extLst>
                  <a:ext uri="{FF2B5EF4-FFF2-40B4-BE49-F238E27FC236}">
                    <a16:creationId xmlns:a16="http://schemas.microsoft.com/office/drawing/2014/main" id="{7AD0A0E0-9AD7-A245-A078-C8A6673D7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8" name="Group 225">
              <a:extLst>
                <a:ext uri="{FF2B5EF4-FFF2-40B4-BE49-F238E27FC236}">
                  <a16:creationId xmlns:a16="http://schemas.microsoft.com/office/drawing/2014/main" id="{C860269E-B372-DB41-BC5E-648FB06D7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2993"/>
              <a:ext cx="74" cy="66"/>
              <a:chOff x="5370" y="14580"/>
              <a:chExt cx="120" cy="120"/>
            </a:xfrm>
          </p:grpSpPr>
          <p:sp>
            <p:nvSpPr>
              <p:cNvPr id="35029" name="Line 226">
                <a:extLst>
                  <a:ext uri="{FF2B5EF4-FFF2-40B4-BE49-F238E27FC236}">
                    <a16:creationId xmlns:a16="http://schemas.microsoft.com/office/drawing/2014/main" id="{ADD42DA8-18B2-2040-A124-C9BEDAD58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30" name="Line 227">
                <a:extLst>
                  <a:ext uri="{FF2B5EF4-FFF2-40B4-BE49-F238E27FC236}">
                    <a16:creationId xmlns:a16="http://schemas.microsoft.com/office/drawing/2014/main" id="{D72EF152-E02D-B045-A88D-88B4A9667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89" name="Group 228">
              <a:extLst>
                <a:ext uri="{FF2B5EF4-FFF2-40B4-BE49-F238E27FC236}">
                  <a16:creationId xmlns:a16="http://schemas.microsoft.com/office/drawing/2014/main" id="{4BB72AE5-78D5-DB40-9E50-16BFB627C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7" y="2991"/>
              <a:ext cx="74" cy="66"/>
              <a:chOff x="5370" y="14580"/>
              <a:chExt cx="120" cy="120"/>
            </a:xfrm>
          </p:grpSpPr>
          <p:sp>
            <p:nvSpPr>
              <p:cNvPr id="35027" name="Line 229">
                <a:extLst>
                  <a:ext uri="{FF2B5EF4-FFF2-40B4-BE49-F238E27FC236}">
                    <a16:creationId xmlns:a16="http://schemas.microsoft.com/office/drawing/2014/main" id="{25DC864D-65F8-C849-9B72-1F2E3D033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8" name="Line 230">
                <a:extLst>
                  <a:ext uri="{FF2B5EF4-FFF2-40B4-BE49-F238E27FC236}">
                    <a16:creationId xmlns:a16="http://schemas.microsoft.com/office/drawing/2014/main" id="{E18C84B1-A4DA-1144-BBBD-287F4EB6A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0" name="Group 231">
              <a:extLst>
                <a:ext uri="{FF2B5EF4-FFF2-40B4-BE49-F238E27FC236}">
                  <a16:creationId xmlns:a16="http://schemas.microsoft.com/office/drawing/2014/main" id="{9EAD0D14-03D2-CD44-A252-51B69D749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991"/>
              <a:ext cx="74" cy="66"/>
              <a:chOff x="5370" y="14580"/>
              <a:chExt cx="120" cy="120"/>
            </a:xfrm>
          </p:grpSpPr>
          <p:sp>
            <p:nvSpPr>
              <p:cNvPr id="35025" name="Line 232">
                <a:extLst>
                  <a:ext uri="{FF2B5EF4-FFF2-40B4-BE49-F238E27FC236}">
                    <a16:creationId xmlns:a16="http://schemas.microsoft.com/office/drawing/2014/main" id="{AC682797-19A5-C149-8D57-625B3C801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6" name="Line 233">
                <a:extLst>
                  <a:ext uri="{FF2B5EF4-FFF2-40B4-BE49-F238E27FC236}">
                    <a16:creationId xmlns:a16="http://schemas.microsoft.com/office/drawing/2014/main" id="{DF13C8A2-194E-1146-BD0C-29D92AF48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1" name="Group 234">
              <a:extLst>
                <a:ext uri="{FF2B5EF4-FFF2-40B4-BE49-F238E27FC236}">
                  <a16:creationId xmlns:a16="http://schemas.microsoft.com/office/drawing/2014/main" id="{BCCEEECB-8C95-D342-8273-35292D8C6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993"/>
              <a:ext cx="73" cy="66"/>
              <a:chOff x="5370" y="14580"/>
              <a:chExt cx="120" cy="120"/>
            </a:xfrm>
          </p:grpSpPr>
          <p:sp>
            <p:nvSpPr>
              <p:cNvPr id="35023" name="Line 235">
                <a:extLst>
                  <a:ext uri="{FF2B5EF4-FFF2-40B4-BE49-F238E27FC236}">
                    <a16:creationId xmlns:a16="http://schemas.microsoft.com/office/drawing/2014/main" id="{B35D2F20-A32F-9B42-9E16-CE81132FD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4" name="Line 236">
                <a:extLst>
                  <a:ext uri="{FF2B5EF4-FFF2-40B4-BE49-F238E27FC236}">
                    <a16:creationId xmlns:a16="http://schemas.microsoft.com/office/drawing/2014/main" id="{69340BEA-987C-0241-B8B3-52BB7B056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2" name="Group 237">
              <a:extLst>
                <a:ext uri="{FF2B5EF4-FFF2-40B4-BE49-F238E27FC236}">
                  <a16:creationId xmlns:a16="http://schemas.microsoft.com/office/drawing/2014/main" id="{C0B8BFAD-7D12-1349-BCDF-F5D710566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6" y="2993"/>
              <a:ext cx="73" cy="66"/>
              <a:chOff x="5370" y="14580"/>
              <a:chExt cx="120" cy="120"/>
            </a:xfrm>
          </p:grpSpPr>
          <p:sp>
            <p:nvSpPr>
              <p:cNvPr id="35021" name="Line 238">
                <a:extLst>
                  <a:ext uri="{FF2B5EF4-FFF2-40B4-BE49-F238E27FC236}">
                    <a16:creationId xmlns:a16="http://schemas.microsoft.com/office/drawing/2014/main" id="{CB07571C-F528-0E42-8F99-EC8A5A1F3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" name="Line 239">
                <a:extLst>
                  <a:ext uri="{FF2B5EF4-FFF2-40B4-BE49-F238E27FC236}">
                    <a16:creationId xmlns:a16="http://schemas.microsoft.com/office/drawing/2014/main" id="{D7128410-0BFF-C142-870D-4A5AF2336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3" name="Group 240">
              <a:extLst>
                <a:ext uri="{FF2B5EF4-FFF2-40B4-BE49-F238E27FC236}">
                  <a16:creationId xmlns:a16="http://schemas.microsoft.com/office/drawing/2014/main" id="{5B1D4567-B946-2244-865B-C5973DEA0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7" y="2829"/>
              <a:ext cx="74" cy="66"/>
              <a:chOff x="5370" y="14580"/>
              <a:chExt cx="120" cy="120"/>
            </a:xfrm>
          </p:grpSpPr>
          <p:sp>
            <p:nvSpPr>
              <p:cNvPr id="35019" name="Line 241">
                <a:extLst>
                  <a:ext uri="{FF2B5EF4-FFF2-40B4-BE49-F238E27FC236}">
                    <a16:creationId xmlns:a16="http://schemas.microsoft.com/office/drawing/2014/main" id="{A924B983-252B-F749-9A17-EA687CE10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0" name="Line 242">
                <a:extLst>
                  <a:ext uri="{FF2B5EF4-FFF2-40B4-BE49-F238E27FC236}">
                    <a16:creationId xmlns:a16="http://schemas.microsoft.com/office/drawing/2014/main" id="{E6B9805B-AA4E-2E4B-82DB-BAE456935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4" name="Group 243">
              <a:extLst>
                <a:ext uri="{FF2B5EF4-FFF2-40B4-BE49-F238E27FC236}">
                  <a16:creationId xmlns:a16="http://schemas.microsoft.com/office/drawing/2014/main" id="{4F127CC8-EF6A-2B42-9866-FCF0D1B1C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829"/>
              <a:ext cx="74" cy="66"/>
              <a:chOff x="5370" y="14580"/>
              <a:chExt cx="120" cy="120"/>
            </a:xfrm>
          </p:grpSpPr>
          <p:sp>
            <p:nvSpPr>
              <p:cNvPr id="35017" name="Line 244">
                <a:extLst>
                  <a:ext uri="{FF2B5EF4-FFF2-40B4-BE49-F238E27FC236}">
                    <a16:creationId xmlns:a16="http://schemas.microsoft.com/office/drawing/2014/main" id="{E4A6949A-EB08-234B-ABC3-665B8EB54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18" name="Line 245">
                <a:extLst>
                  <a:ext uri="{FF2B5EF4-FFF2-40B4-BE49-F238E27FC236}">
                    <a16:creationId xmlns:a16="http://schemas.microsoft.com/office/drawing/2014/main" id="{619D657B-0270-424F-9980-A22BB3BC1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5" name="Group 246">
              <a:extLst>
                <a:ext uri="{FF2B5EF4-FFF2-40B4-BE49-F238E27FC236}">
                  <a16:creationId xmlns:a16="http://schemas.microsoft.com/office/drawing/2014/main" id="{EEAD1112-B593-4649-B286-61BA3276F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831"/>
              <a:ext cx="73" cy="67"/>
              <a:chOff x="5370" y="14580"/>
              <a:chExt cx="120" cy="120"/>
            </a:xfrm>
          </p:grpSpPr>
          <p:sp>
            <p:nvSpPr>
              <p:cNvPr id="35015" name="Line 247">
                <a:extLst>
                  <a:ext uri="{FF2B5EF4-FFF2-40B4-BE49-F238E27FC236}">
                    <a16:creationId xmlns:a16="http://schemas.microsoft.com/office/drawing/2014/main" id="{18840529-3957-E04B-99B8-DD75B2371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16" name="Line 248">
                <a:extLst>
                  <a:ext uri="{FF2B5EF4-FFF2-40B4-BE49-F238E27FC236}">
                    <a16:creationId xmlns:a16="http://schemas.microsoft.com/office/drawing/2014/main" id="{EC5C1E8A-EE4A-A241-BF66-ADEF51EB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6" name="Group 249">
              <a:extLst>
                <a:ext uri="{FF2B5EF4-FFF2-40B4-BE49-F238E27FC236}">
                  <a16:creationId xmlns:a16="http://schemas.microsoft.com/office/drawing/2014/main" id="{3BC961D3-EB35-1649-AB50-AAA084501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6" y="2831"/>
              <a:ext cx="73" cy="67"/>
              <a:chOff x="5370" y="14580"/>
              <a:chExt cx="120" cy="120"/>
            </a:xfrm>
          </p:grpSpPr>
          <p:sp>
            <p:nvSpPr>
              <p:cNvPr id="35013" name="Line 250">
                <a:extLst>
                  <a:ext uri="{FF2B5EF4-FFF2-40B4-BE49-F238E27FC236}">
                    <a16:creationId xmlns:a16="http://schemas.microsoft.com/office/drawing/2014/main" id="{5F918079-0BE6-9249-A779-CA6FFC3E2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14" name="Line 251">
                <a:extLst>
                  <a:ext uri="{FF2B5EF4-FFF2-40B4-BE49-F238E27FC236}">
                    <a16:creationId xmlns:a16="http://schemas.microsoft.com/office/drawing/2014/main" id="{E4BF1ABD-A451-4848-9823-096BF9A79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7" name="Group 252">
              <a:extLst>
                <a:ext uri="{FF2B5EF4-FFF2-40B4-BE49-F238E27FC236}">
                  <a16:creationId xmlns:a16="http://schemas.microsoft.com/office/drawing/2014/main" id="{B57B3376-3298-F742-86D7-9E0CD6CC6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829"/>
              <a:ext cx="74" cy="66"/>
              <a:chOff x="5370" y="14580"/>
              <a:chExt cx="120" cy="120"/>
            </a:xfrm>
          </p:grpSpPr>
          <p:sp>
            <p:nvSpPr>
              <p:cNvPr id="35011" name="Line 253">
                <a:extLst>
                  <a:ext uri="{FF2B5EF4-FFF2-40B4-BE49-F238E27FC236}">
                    <a16:creationId xmlns:a16="http://schemas.microsoft.com/office/drawing/2014/main" id="{8349414D-D6F6-8B43-BCA2-CE54F5103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12" name="Line 254">
                <a:extLst>
                  <a:ext uri="{FF2B5EF4-FFF2-40B4-BE49-F238E27FC236}">
                    <a16:creationId xmlns:a16="http://schemas.microsoft.com/office/drawing/2014/main" id="{C6CEAE11-0B6A-9E41-B6AC-C4444CB5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8" name="Group 255">
              <a:extLst>
                <a:ext uri="{FF2B5EF4-FFF2-40B4-BE49-F238E27FC236}">
                  <a16:creationId xmlns:a16="http://schemas.microsoft.com/office/drawing/2014/main" id="{E391F213-9596-E344-8DED-36DD1551F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2829"/>
              <a:ext cx="74" cy="66"/>
              <a:chOff x="5370" y="14580"/>
              <a:chExt cx="120" cy="120"/>
            </a:xfrm>
          </p:grpSpPr>
          <p:sp>
            <p:nvSpPr>
              <p:cNvPr id="35009" name="Line 256">
                <a:extLst>
                  <a:ext uri="{FF2B5EF4-FFF2-40B4-BE49-F238E27FC236}">
                    <a16:creationId xmlns:a16="http://schemas.microsoft.com/office/drawing/2014/main" id="{686A27B3-7799-E34E-BE6F-2D8C76C68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10" name="Line 257">
                <a:extLst>
                  <a:ext uri="{FF2B5EF4-FFF2-40B4-BE49-F238E27FC236}">
                    <a16:creationId xmlns:a16="http://schemas.microsoft.com/office/drawing/2014/main" id="{F2E67612-2BB8-8243-BEA7-66A94D6D3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999" name="Group 258">
              <a:extLst>
                <a:ext uri="{FF2B5EF4-FFF2-40B4-BE49-F238E27FC236}">
                  <a16:creationId xmlns:a16="http://schemas.microsoft.com/office/drawing/2014/main" id="{DBC31A41-C626-6248-9389-8A527943C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" y="2831"/>
              <a:ext cx="74" cy="67"/>
              <a:chOff x="5370" y="14580"/>
              <a:chExt cx="120" cy="120"/>
            </a:xfrm>
          </p:grpSpPr>
          <p:sp>
            <p:nvSpPr>
              <p:cNvPr id="35007" name="Line 259">
                <a:extLst>
                  <a:ext uri="{FF2B5EF4-FFF2-40B4-BE49-F238E27FC236}">
                    <a16:creationId xmlns:a16="http://schemas.microsoft.com/office/drawing/2014/main" id="{E577B0EB-513A-574D-AC6D-F1E5ECCAD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08" name="Line 260">
                <a:extLst>
                  <a:ext uri="{FF2B5EF4-FFF2-40B4-BE49-F238E27FC236}">
                    <a16:creationId xmlns:a16="http://schemas.microsoft.com/office/drawing/2014/main" id="{19B5E9F9-9FA4-4B44-9280-6B6EB525A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000" name="Group 261">
              <a:extLst>
                <a:ext uri="{FF2B5EF4-FFF2-40B4-BE49-F238E27FC236}">
                  <a16:creationId xmlns:a16="http://schemas.microsoft.com/office/drawing/2014/main" id="{A72FD7AE-929E-714A-96FB-8BDA4320D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2831"/>
              <a:ext cx="73" cy="67"/>
              <a:chOff x="5370" y="14580"/>
              <a:chExt cx="120" cy="120"/>
            </a:xfrm>
          </p:grpSpPr>
          <p:sp>
            <p:nvSpPr>
              <p:cNvPr id="35005" name="Line 262">
                <a:extLst>
                  <a:ext uri="{FF2B5EF4-FFF2-40B4-BE49-F238E27FC236}">
                    <a16:creationId xmlns:a16="http://schemas.microsoft.com/office/drawing/2014/main" id="{F71851DB-2C34-504C-987A-A494A76DE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06" name="Line 263">
                <a:extLst>
                  <a:ext uri="{FF2B5EF4-FFF2-40B4-BE49-F238E27FC236}">
                    <a16:creationId xmlns:a16="http://schemas.microsoft.com/office/drawing/2014/main" id="{1C2C3820-0EC0-0645-9878-474ACE7E9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001" name="AutoShape 264">
              <a:extLst>
                <a:ext uri="{FF2B5EF4-FFF2-40B4-BE49-F238E27FC236}">
                  <a16:creationId xmlns:a16="http://schemas.microsoft.com/office/drawing/2014/main" id="{E0728A21-3AD3-C446-A1F2-82C6456E3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1502"/>
              <a:ext cx="197" cy="918"/>
            </a:xfrm>
            <a:prstGeom prst="rightBrace">
              <a:avLst>
                <a:gd name="adj1" fmla="val 38832"/>
                <a:gd name="adj2" fmla="val 5103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002" name="AutoShape 265">
              <a:extLst>
                <a:ext uri="{FF2B5EF4-FFF2-40B4-BE49-F238E27FC236}">
                  <a16:creationId xmlns:a16="http://schemas.microsoft.com/office/drawing/2014/main" id="{B1450578-CF78-0A4B-91BA-5BE3869B91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1" y="2752"/>
              <a:ext cx="154" cy="730"/>
            </a:xfrm>
            <a:prstGeom prst="rightBrace">
              <a:avLst>
                <a:gd name="adj1" fmla="val 395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003" name="Text Box 266">
              <a:extLst>
                <a:ext uri="{FF2B5EF4-FFF2-40B4-BE49-F238E27FC236}">
                  <a16:creationId xmlns:a16="http://schemas.microsoft.com/office/drawing/2014/main" id="{B5D22BA4-A382-8A4D-B85B-C6625E00A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761"/>
              <a:ext cx="373" cy="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存储矩阵</a:t>
              </a:r>
            </a:p>
          </p:txBody>
        </p:sp>
        <p:sp>
          <p:nvSpPr>
            <p:cNvPr id="35004" name="Text Box 267">
              <a:extLst>
                <a:ext uri="{FF2B5EF4-FFF2-40B4-BE49-F238E27FC236}">
                  <a16:creationId xmlns:a16="http://schemas.microsoft.com/office/drawing/2014/main" id="{4D62CDAE-D418-E14E-B9EE-A2133F792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81"/>
              <a:ext cx="428" cy="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或运算阵列</a:t>
              </a:r>
            </a:p>
          </p:txBody>
        </p:sp>
      </p:grpSp>
      <p:sp>
        <p:nvSpPr>
          <p:cNvPr id="34821" name="Text Box 268">
            <a:extLst>
              <a:ext uri="{FF2B5EF4-FFF2-40B4-BE49-F238E27FC236}">
                <a16:creationId xmlns:a16="http://schemas.microsoft.com/office/drawing/2014/main" id="{E89F7D34-C1CF-2B48-94BA-E4432FF78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6234113"/>
            <a:ext cx="5408612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/>
              <a:t> </a:t>
            </a:r>
            <a:r>
              <a:rPr kumimoji="0" lang="zh-CN" altLang="en-US" sz="1800"/>
              <a:t>实现</a:t>
            </a:r>
            <a:r>
              <a:rPr kumimoji="0" lang="zh-CN" altLang="zh-CN" sz="1800"/>
              <a:t>二进制码与循环码转换的</a:t>
            </a:r>
            <a:r>
              <a:rPr kumimoji="0" lang="en" altLang="zh-CN" sz="1800" noProof="1"/>
              <a:t>ROM</a:t>
            </a:r>
            <a:r>
              <a:rPr kumimoji="0" lang="zh-CN" altLang="zh-CN" sz="1800"/>
              <a:t>的阵列图</a:t>
            </a:r>
            <a:endParaRPr kumimoji="0" lang="zh-CN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34DCDA66-B022-E648-AE74-0AFBE13F0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可编程逻辑器件中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</a:rPr>
              <a:t>的电路符号</a:t>
            </a:r>
          </a:p>
        </p:txBody>
      </p:sp>
      <p:pic>
        <p:nvPicPr>
          <p:cNvPr id="35842" name="Picture 10">
            <a:extLst>
              <a:ext uri="{FF2B5EF4-FFF2-40B4-BE49-F238E27FC236}">
                <a16:creationId xmlns:a16="http://schemas.microsoft.com/office/drawing/2014/main" id="{14E72AE3-3AEA-AF4B-94ED-0280EF0D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12578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843" name="Group 11">
            <a:extLst>
              <a:ext uri="{FF2B5EF4-FFF2-40B4-BE49-F238E27FC236}">
                <a16:creationId xmlns:a16="http://schemas.microsoft.com/office/drawing/2014/main" id="{C1C49A39-DBC1-EC4B-B4D1-E185B3E860B4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2301875"/>
            <a:ext cx="5213350" cy="3489325"/>
            <a:chOff x="1248" y="1440"/>
            <a:chExt cx="3572" cy="2391"/>
          </a:xfrm>
        </p:grpSpPr>
        <p:sp>
          <p:nvSpPr>
            <p:cNvPr id="35845" name="Text Box 12">
              <a:extLst>
                <a:ext uri="{FF2B5EF4-FFF2-40B4-BE49-F238E27FC236}">
                  <a16:creationId xmlns:a16="http://schemas.microsoft.com/office/drawing/2014/main" id="{C0B7BE17-EC30-E84A-BF87-0D0FB3DB4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644"/>
              <a:ext cx="418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地址译码器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400"/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与运算阵列</a:t>
              </a:r>
            </a:p>
          </p:txBody>
        </p:sp>
        <p:grpSp>
          <p:nvGrpSpPr>
            <p:cNvPr id="35846" name="Group 13">
              <a:extLst>
                <a:ext uri="{FF2B5EF4-FFF2-40B4-BE49-F238E27FC236}">
                  <a16:creationId xmlns:a16="http://schemas.microsoft.com/office/drawing/2014/main" id="{B312926A-9C60-804C-AA56-447CF7E74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3634"/>
              <a:ext cx="2140" cy="197"/>
              <a:chOff x="6598" y="11550"/>
              <a:chExt cx="2900" cy="267"/>
            </a:xfrm>
          </p:grpSpPr>
          <p:sp>
            <p:nvSpPr>
              <p:cNvPr id="36092" name="Text Box 14">
                <a:extLst>
                  <a:ext uri="{FF2B5EF4-FFF2-40B4-BE49-F238E27FC236}">
                    <a16:creationId xmlns:a16="http://schemas.microsoft.com/office/drawing/2014/main" id="{E562C3CE-2FE5-114A-A3F6-501F72D24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8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0</a:t>
                </a:r>
              </a:p>
            </p:txBody>
          </p:sp>
          <p:sp>
            <p:nvSpPr>
              <p:cNvPr id="36093" name="Text Box 15">
                <a:extLst>
                  <a:ext uri="{FF2B5EF4-FFF2-40B4-BE49-F238E27FC236}">
                    <a16:creationId xmlns:a16="http://schemas.microsoft.com/office/drawing/2014/main" id="{DABD68AE-EC02-F345-8493-5534144C9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5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2</a:t>
                </a:r>
              </a:p>
            </p:txBody>
          </p:sp>
          <p:sp>
            <p:nvSpPr>
              <p:cNvPr id="36094" name="Text Box 16">
                <a:extLst>
                  <a:ext uri="{FF2B5EF4-FFF2-40B4-BE49-F238E27FC236}">
                    <a16:creationId xmlns:a16="http://schemas.microsoft.com/office/drawing/2014/main" id="{CFE33FF3-8986-8848-B919-A09B7FF7A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3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4</a:t>
                </a:r>
              </a:p>
            </p:txBody>
          </p:sp>
          <p:sp>
            <p:nvSpPr>
              <p:cNvPr id="36095" name="Text Box 17">
                <a:extLst>
                  <a:ext uri="{FF2B5EF4-FFF2-40B4-BE49-F238E27FC236}">
                    <a16:creationId xmlns:a16="http://schemas.microsoft.com/office/drawing/2014/main" id="{0D6B8DFE-C79E-D741-A4F1-045447E3B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1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6</a:t>
                </a:r>
              </a:p>
            </p:txBody>
          </p:sp>
          <p:sp>
            <p:nvSpPr>
              <p:cNvPr id="36096" name="Text Box 18">
                <a:extLst>
                  <a:ext uri="{FF2B5EF4-FFF2-40B4-BE49-F238E27FC236}">
                    <a16:creationId xmlns:a16="http://schemas.microsoft.com/office/drawing/2014/main" id="{71059D87-87C3-C94E-B379-F40D95ADB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8</a:t>
                </a:r>
              </a:p>
            </p:txBody>
          </p:sp>
          <p:sp>
            <p:nvSpPr>
              <p:cNvPr id="36097" name="Text Box 19">
                <a:extLst>
                  <a:ext uri="{FF2B5EF4-FFF2-40B4-BE49-F238E27FC236}">
                    <a16:creationId xmlns:a16="http://schemas.microsoft.com/office/drawing/2014/main" id="{2C4DE09F-1956-2D42-8EF1-7EDB4B26D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6" y="11550"/>
                <a:ext cx="35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10</a:t>
                </a:r>
              </a:p>
            </p:txBody>
          </p:sp>
          <p:sp>
            <p:nvSpPr>
              <p:cNvPr id="36098" name="Text Box 20">
                <a:extLst>
                  <a:ext uri="{FF2B5EF4-FFF2-40B4-BE49-F238E27FC236}">
                    <a16:creationId xmlns:a16="http://schemas.microsoft.com/office/drawing/2014/main" id="{B47BCCF3-D303-F24A-8477-158BF7B19E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8" y="11550"/>
                <a:ext cx="2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12</a:t>
                </a:r>
              </a:p>
            </p:txBody>
          </p:sp>
          <p:sp>
            <p:nvSpPr>
              <p:cNvPr id="36099" name="Text Box 21">
                <a:extLst>
                  <a:ext uri="{FF2B5EF4-FFF2-40B4-BE49-F238E27FC236}">
                    <a16:creationId xmlns:a16="http://schemas.microsoft.com/office/drawing/2014/main" id="{54F06B9B-188C-3149-BA21-06CA1665B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6" y="11550"/>
                <a:ext cx="322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/>
                  <a:t>m</a:t>
                </a:r>
                <a:r>
                  <a:rPr kumimoji="0" lang="en-US" altLang="zh-CN" sz="1400" baseline="-25000"/>
                  <a:t>14</a:t>
                </a:r>
              </a:p>
            </p:txBody>
          </p:sp>
        </p:grpSp>
        <p:sp>
          <p:nvSpPr>
            <p:cNvPr id="35847" name="Text Box 22">
              <a:extLst>
                <a:ext uri="{FF2B5EF4-FFF2-40B4-BE49-F238E27FC236}">
                  <a16:creationId xmlns:a16="http://schemas.microsoft.com/office/drawing/2014/main" id="{B3B072ED-A032-1D44-828D-4CAECF12D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35848" name="Text Box 23">
              <a:extLst>
                <a:ext uri="{FF2B5EF4-FFF2-40B4-BE49-F238E27FC236}">
                  <a16:creationId xmlns:a16="http://schemas.microsoft.com/office/drawing/2014/main" id="{512E683B-4FA1-5343-BBD0-8AD872B94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35849" name="Text Box 24">
              <a:extLst>
                <a:ext uri="{FF2B5EF4-FFF2-40B4-BE49-F238E27FC236}">
                  <a16:creationId xmlns:a16="http://schemas.microsoft.com/office/drawing/2014/main" id="{E148635B-FCB6-FA4C-9F70-EBD4AFEE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5</a:t>
              </a:r>
            </a:p>
          </p:txBody>
        </p:sp>
        <p:sp>
          <p:nvSpPr>
            <p:cNvPr id="35850" name="Text Box 25">
              <a:extLst>
                <a:ext uri="{FF2B5EF4-FFF2-40B4-BE49-F238E27FC236}">
                  <a16:creationId xmlns:a16="http://schemas.microsoft.com/office/drawing/2014/main" id="{9FF9524B-BC68-EF4F-BCB2-1C2BD1011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7</a:t>
              </a:r>
            </a:p>
          </p:txBody>
        </p:sp>
        <p:sp>
          <p:nvSpPr>
            <p:cNvPr id="35851" name="Text Box 26">
              <a:extLst>
                <a:ext uri="{FF2B5EF4-FFF2-40B4-BE49-F238E27FC236}">
                  <a16:creationId xmlns:a16="http://schemas.microsoft.com/office/drawing/2014/main" id="{AA72DDDF-C56A-B343-927B-98584CED1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3482"/>
              <a:ext cx="206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9</a:t>
              </a:r>
            </a:p>
          </p:txBody>
        </p:sp>
        <p:sp>
          <p:nvSpPr>
            <p:cNvPr id="35852" name="Text Box 27">
              <a:extLst>
                <a:ext uri="{FF2B5EF4-FFF2-40B4-BE49-F238E27FC236}">
                  <a16:creationId xmlns:a16="http://schemas.microsoft.com/office/drawing/2014/main" id="{990932C4-735E-6147-822C-8CAA30B6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3482"/>
              <a:ext cx="259" cy="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11</a:t>
              </a:r>
            </a:p>
          </p:txBody>
        </p:sp>
        <p:sp>
          <p:nvSpPr>
            <p:cNvPr id="35853" name="Text Box 28">
              <a:extLst>
                <a:ext uri="{FF2B5EF4-FFF2-40B4-BE49-F238E27FC236}">
                  <a16:creationId xmlns:a16="http://schemas.microsoft.com/office/drawing/2014/main" id="{3DCBA0A4-79AC-F344-A574-BA81FF576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3482"/>
              <a:ext cx="205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13</a:t>
              </a:r>
            </a:p>
          </p:txBody>
        </p:sp>
        <p:sp>
          <p:nvSpPr>
            <p:cNvPr id="35854" name="Text Box 29">
              <a:extLst>
                <a:ext uri="{FF2B5EF4-FFF2-40B4-BE49-F238E27FC236}">
                  <a16:creationId xmlns:a16="http://schemas.microsoft.com/office/drawing/2014/main" id="{68A47969-8447-F74E-BA21-FB2E8E94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482"/>
              <a:ext cx="238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m</a:t>
              </a:r>
              <a:r>
                <a:rPr kumimoji="0" lang="en-US" altLang="zh-CN" sz="1400" baseline="-25000"/>
                <a:t>15</a:t>
              </a:r>
            </a:p>
          </p:txBody>
        </p:sp>
        <p:sp>
          <p:nvSpPr>
            <p:cNvPr id="35855" name="AutoShape 30">
              <a:extLst>
                <a:ext uri="{FF2B5EF4-FFF2-40B4-BE49-F238E27FC236}">
                  <a16:creationId xmlns:a16="http://schemas.microsoft.com/office/drawing/2014/main" id="{F53B53C8-E3A4-6A4D-BFA5-D885769A88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0" y="1514"/>
              <a:ext cx="179" cy="1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56" name="Oval 31">
              <a:extLst>
                <a:ext uri="{FF2B5EF4-FFF2-40B4-BE49-F238E27FC236}">
                  <a16:creationId xmlns:a16="http://schemas.microsoft.com/office/drawing/2014/main" id="{D87D02A8-72B7-B644-A66A-1F3DC85C6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619"/>
              <a:ext cx="36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57" name="Line 32">
              <a:extLst>
                <a:ext uri="{FF2B5EF4-FFF2-40B4-BE49-F238E27FC236}">
                  <a16:creationId xmlns:a16="http://schemas.microsoft.com/office/drawing/2014/main" id="{5CA57C82-9AB2-1E49-83A3-50DAD7A7E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1577"/>
              <a:ext cx="18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33">
              <a:extLst>
                <a:ext uri="{FF2B5EF4-FFF2-40B4-BE49-F238E27FC236}">
                  <a16:creationId xmlns:a16="http://schemas.microsoft.com/office/drawing/2014/main" id="{5604B822-A4F6-594B-9D5E-E70E366B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1553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34">
              <a:extLst>
                <a:ext uri="{FF2B5EF4-FFF2-40B4-BE49-F238E27FC236}">
                  <a16:creationId xmlns:a16="http://schemas.microsoft.com/office/drawing/2014/main" id="{54EE56EE-C4F8-554D-8207-0B7638D0E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646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Text Box 35">
              <a:extLst>
                <a:ext uri="{FF2B5EF4-FFF2-40B4-BE49-F238E27FC236}">
                  <a16:creationId xmlns:a16="http://schemas.microsoft.com/office/drawing/2014/main" id="{C05554E2-1E96-8E4C-AC78-2C9384A9B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1537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5861" name="Text Box 36">
              <a:extLst>
                <a:ext uri="{FF2B5EF4-FFF2-40B4-BE49-F238E27FC236}">
                  <a16:creationId xmlns:a16="http://schemas.microsoft.com/office/drawing/2014/main" id="{4D245EAA-FAFB-1547-B5F7-EEEF90A6C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447"/>
              <a:ext cx="161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35862" name="Line 37">
              <a:extLst>
                <a:ext uri="{FF2B5EF4-FFF2-40B4-BE49-F238E27FC236}">
                  <a16:creationId xmlns:a16="http://schemas.microsoft.com/office/drawing/2014/main" id="{881B7EF5-15A0-F84A-AB39-E6E8C62C3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AutoShape 38">
              <a:extLst>
                <a:ext uri="{FF2B5EF4-FFF2-40B4-BE49-F238E27FC236}">
                  <a16:creationId xmlns:a16="http://schemas.microsoft.com/office/drawing/2014/main" id="{C3BE50C8-5057-0648-B206-A52D4D97CB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37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64" name="Line 39">
              <a:extLst>
                <a:ext uri="{FF2B5EF4-FFF2-40B4-BE49-F238E27FC236}">
                  <a16:creationId xmlns:a16="http://schemas.microsoft.com/office/drawing/2014/main" id="{7AE0E7CA-6F00-0B49-933A-F31A6D8BB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2856"/>
              <a:ext cx="25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AutoShape 40">
              <a:extLst>
                <a:ext uri="{FF2B5EF4-FFF2-40B4-BE49-F238E27FC236}">
                  <a16:creationId xmlns:a16="http://schemas.microsoft.com/office/drawing/2014/main" id="{B60C5675-AA15-274B-A5F2-8A4BE361E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2794"/>
              <a:ext cx="152" cy="110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66" name="AutoShape 41">
              <a:extLst>
                <a:ext uri="{FF2B5EF4-FFF2-40B4-BE49-F238E27FC236}">
                  <a16:creationId xmlns:a16="http://schemas.microsoft.com/office/drawing/2014/main" id="{ED483E33-BC95-814C-8070-D210C06AA1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99" y="1757"/>
              <a:ext cx="180" cy="13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67" name="Oval 42">
              <a:extLst>
                <a:ext uri="{FF2B5EF4-FFF2-40B4-BE49-F238E27FC236}">
                  <a16:creationId xmlns:a16="http://schemas.microsoft.com/office/drawing/2014/main" id="{59BF24EC-68C1-2248-A8D6-81EF22909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862"/>
              <a:ext cx="37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68" name="Line 43">
              <a:extLst>
                <a:ext uri="{FF2B5EF4-FFF2-40B4-BE49-F238E27FC236}">
                  <a16:creationId xmlns:a16="http://schemas.microsoft.com/office/drawing/2014/main" id="{81AD1DAE-739F-1746-9C88-DD5C6FD18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1794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44">
              <a:extLst>
                <a:ext uri="{FF2B5EF4-FFF2-40B4-BE49-F238E27FC236}">
                  <a16:creationId xmlns:a16="http://schemas.microsoft.com/office/drawing/2014/main" id="{8AF5CDA5-DB08-1E4A-9EDF-F1690AD5B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1887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Text Box 45">
              <a:extLst>
                <a:ext uri="{FF2B5EF4-FFF2-40B4-BE49-F238E27FC236}">
                  <a16:creationId xmlns:a16="http://schemas.microsoft.com/office/drawing/2014/main" id="{96D092BE-B108-D44C-8D17-A9432785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781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5871" name="Text Box 46">
              <a:extLst>
                <a:ext uri="{FF2B5EF4-FFF2-40B4-BE49-F238E27FC236}">
                  <a16:creationId xmlns:a16="http://schemas.microsoft.com/office/drawing/2014/main" id="{435A55AB-F447-0848-A056-FE0528DD4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690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2</a:t>
              </a:r>
            </a:p>
          </p:txBody>
        </p:sp>
        <p:sp>
          <p:nvSpPr>
            <p:cNvPr id="35872" name="AutoShape 47">
              <a:extLst>
                <a:ext uri="{FF2B5EF4-FFF2-40B4-BE49-F238E27FC236}">
                  <a16:creationId xmlns:a16="http://schemas.microsoft.com/office/drawing/2014/main" id="{6D506290-1747-E04F-83D1-404DEF530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99" y="1990"/>
              <a:ext cx="179" cy="13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73" name="Oval 48">
              <a:extLst>
                <a:ext uri="{FF2B5EF4-FFF2-40B4-BE49-F238E27FC236}">
                  <a16:creationId xmlns:a16="http://schemas.microsoft.com/office/drawing/2014/main" id="{65DD7C5D-5C0D-3940-9672-101C21EE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2095"/>
              <a:ext cx="37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74" name="Line 49">
              <a:extLst>
                <a:ext uri="{FF2B5EF4-FFF2-40B4-BE49-F238E27FC236}">
                  <a16:creationId xmlns:a16="http://schemas.microsoft.com/office/drawing/2014/main" id="{04017E8F-349E-384E-A5AF-3CCE4F0A9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6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50">
              <a:extLst>
                <a:ext uri="{FF2B5EF4-FFF2-40B4-BE49-F238E27FC236}">
                  <a16:creationId xmlns:a16="http://schemas.microsoft.com/office/drawing/2014/main" id="{FE5545D6-705C-6843-AF22-06CE8E865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112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Text Box 51">
              <a:extLst>
                <a:ext uri="{FF2B5EF4-FFF2-40B4-BE49-F238E27FC236}">
                  <a16:creationId xmlns:a16="http://schemas.microsoft.com/office/drawing/2014/main" id="{00C2A962-4EFF-3640-BEF4-56C8BCCB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2013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5877" name="Text Box 52">
              <a:extLst>
                <a:ext uri="{FF2B5EF4-FFF2-40B4-BE49-F238E27FC236}">
                  <a16:creationId xmlns:a16="http://schemas.microsoft.com/office/drawing/2014/main" id="{30AA44FB-B463-0A4F-B435-D6F13A746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922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35878" name="AutoShape 53">
              <a:extLst>
                <a:ext uri="{FF2B5EF4-FFF2-40B4-BE49-F238E27FC236}">
                  <a16:creationId xmlns:a16="http://schemas.microsoft.com/office/drawing/2014/main" id="{083A0DC4-658C-994F-A168-774E68B99D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00" y="2222"/>
              <a:ext cx="179" cy="13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79" name="Oval 54">
              <a:extLst>
                <a:ext uri="{FF2B5EF4-FFF2-40B4-BE49-F238E27FC236}">
                  <a16:creationId xmlns:a16="http://schemas.microsoft.com/office/drawing/2014/main" id="{A58CD377-FF71-4642-B2B0-256064E5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327"/>
              <a:ext cx="36" cy="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80" name="Line 55">
              <a:extLst>
                <a:ext uri="{FF2B5EF4-FFF2-40B4-BE49-F238E27FC236}">
                  <a16:creationId xmlns:a16="http://schemas.microsoft.com/office/drawing/2014/main" id="{8BE3D041-651D-CD4F-9A69-85075C1FD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258"/>
              <a:ext cx="2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56">
              <a:extLst>
                <a:ext uri="{FF2B5EF4-FFF2-40B4-BE49-F238E27FC236}">
                  <a16:creationId xmlns:a16="http://schemas.microsoft.com/office/drawing/2014/main" id="{20B6B0CA-E673-D243-B0CA-5AA1A2B4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2351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Text Box 57">
              <a:extLst>
                <a:ext uri="{FF2B5EF4-FFF2-40B4-BE49-F238E27FC236}">
                  <a16:creationId xmlns:a16="http://schemas.microsoft.com/office/drawing/2014/main" id="{8D6F53D5-3C3E-0F47-8C42-22B037FD9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245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5883" name="Text Box 58">
              <a:extLst>
                <a:ext uri="{FF2B5EF4-FFF2-40B4-BE49-F238E27FC236}">
                  <a16:creationId xmlns:a16="http://schemas.microsoft.com/office/drawing/2014/main" id="{D5F8C361-99A2-F34C-8DB1-D8A34D6E7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143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35884" name="Line 59">
              <a:extLst>
                <a:ext uri="{FF2B5EF4-FFF2-40B4-BE49-F238E27FC236}">
                  <a16:creationId xmlns:a16="http://schemas.microsoft.com/office/drawing/2014/main" id="{8F0B81C4-3753-1A4A-B178-1C41C65D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440"/>
              <a:ext cx="0" cy="20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AutoShape 60">
              <a:extLst>
                <a:ext uri="{FF2B5EF4-FFF2-40B4-BE49-F238E27FC236}">
                  <a16:creationId xmlns:a16="http://schemas.microsoft.com/office/drawing/2014/main" id="{2073FDD2-8D40-0948-BDEC-70CD7CDA95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0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86" name="Line 61">
              <a:extLst>
                <a:ext uri="{FF2B5EF4-FFF2-40B4-BE49-F238E27FC236}">
                  <a16:creationId xmlns:a16="http://schemas.microsoft.com/office/drawing/2014/main" id="{30DFE496-A477-8B45-8C13-0F65E09AC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" y="1440"/>
              <a:ext cx="0" cy="2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AutoShape 62">
              <a:extLst>
                <a:ext uri="{FF2B5EF4-FFF2-40B4-BE49-F238E27FC236}">
                  <a16:creationId xmlns:a16="http://schemas.microsoft.com/office/drawing/2014/main" id="{0BBF61BA-0685-3643-896A-4C0B8C7A0E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03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88" name="Line 63">
              <a:extLst>
                <a:ext uri="{FF2B5EF4-FFF2-40B4-BE49-F238E27FC236}">
                  <a16:creationId xmlns:a16="http://schemas.microsoft.com/office/drawing/2014/main" id="{711482EF-C6F3-9C41-BCB5-B099D8EC5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9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AutoShape 64">
              <a:extLst>
                <a:ext uri="{FF2B5EF4-FFF2-40B4-BE49-F238E27FC236}">
                  <a16:creationId xmlns:a16="http://schemas.microsoft.com/office/drawing/2014/main" id="{44D53274-32A3-724A-8F5A-26CB62E9B1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35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90" name="Line 65">
              <a:extLst>
                <a:ext uri="{FF2B5EF4-FFF2-40B4-BE49-F238E27FC236}">
                  <a16:creationId xmlns:a16="http://schemas.microsoft.com/office/drawing/2014/main" id="{30E16437-2021-2441-B582-BF9AF395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1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AutoShape 66">
              <a:extLst>
                <a:ext uri="{FF2B5EF4-FFF2-40B4-BE49-F238E27FC236}">
                  <a16:creationId xmlns:a16="http://schemas.microsoft.com/office/drawing/2014/main" id="{AEFBD94F-65F7-424E-99E2-80B67349F2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68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92" name="Line 67">
              <a:extLst>
                <a:ext uri="{FF2B5EF4-FFF2-40B4-BE49-F238E27FC236}">
                  <a16:creationId xmlns:a16="http://schemas.microsoft.com/office/drawing/2014/main" id="{34B7F51D-7917-8044-A0D2-FCCBF0BFF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4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AutoShape 68">
              <a:extLst>
                <a:ext uri="{FF2B5EF4-FFF2-40B4-BE49-F238E27FC236}">
                  <a16:creationId xmlns:a16="http://schemas.microsoft.com/office/drawing/2014/main" id="{B32A0963-B7FB-2F45-B2AE-0E34EEEBD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01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94" name="Line 69">
              <a:extLst>
                <a:ext uri="{FF2B5EF4-FFF2-40B4-BE49-F238E27FC236}">
                  <a16:creationId xmlns:a16="http://schemas.microsoft.com/office/drawing/2014/main" id="{E962FBA7-90A3-2C42-9210-2E05CA260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7" y="1440"/>
              <a:ext cx="0" cy="20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AutoShape 70">
              <a:extLst>
                <a:ext uri="{FF2B5EF4-FFF2-40B4-BE49-F238E27FC236}">
                  <a16:creationId xmlns:a16="http://schemas.microsoft.com/office/drawing/2014/main" id="{116832B4-94EB-AC45-8612-94AEF1A797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34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96" name="Line 71">
              <a:extLst>
                <a:ext uri="{FF2B5EF4-FFF2-40B4-BE49-F238E27FC236}">
                  <a16:creationId xmlns:a16="http://schemas.microsoft.com/office/drawing/2014/main" id="{6CBCE528-B1D9-DA4F-9FE1-9DB66B180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AutoShape 72">
              <a:extLst>
                <a:ext uri="{FF2B5EF4-FFF2-40B4-BE49-F238E27FC236}">
                  <a16:creationId xmlns:a16="http://schemas.microsoft.com/office/drawing/2014/main" id="{777C26FE-DEF0-FA42-B5D1-34AF6DEB7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67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898" name="Line 73">
              <a:extLst>
                <a:ext uri="{FF2B5EF4-FFF2-40B4-BE49-F238E27FC236}">
                  <a16:creationId xmlns:a16="http://schemas.microsoft.com/office/drawing/2014/main" id="{162E6F30-09A2-C244-8947-52FCFBC22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3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AutoShape 74">
              <a:extLst>
                <a:ext uri="{FF2B5EF4-FFF2-40B4-BE49-F238E27FC236}">
                  <a16:creationId xmlns:a16="http://schemas.microsoft.com/office/drawing/2014/main" id="{C2EF0879-34D5-324D-B060-AA817160FE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99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00" name="Line 75">
              <a:extLst>
                <a:ext uri="{FF2B5EF4-FFF2-40B4-BE49-F238E27FC236}">
                  <a16:creationId xmlns:a16="http://schemas.microsoft.com/office/drawing/2014/main" id="{9BA850F8-E2AC-704E-9E78-92CEFEDFC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5" y="1440"/>
              <a:ext cx="0" cy="20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AutoShape 76">
              <a:extLst>
                <a:ext uri="{FF2B5EF4-FFF2-40B4-BE49-F238E27FC236}">
                  <a16:creationId xmlns:a16="http://schemas.microsoft.com/office/drawing/2014/main" id="{67A5E1E5-A26A-A349-8CE8-C9D7C62E7D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32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02" name="Line 77">
              <a:extLst>
                <a:ext uri="{FF2B5EF4-FFF2-40B4-BE49-F238E27FC236}">
                  <a16:creationId xmlns:a16="http://schemas.microsoft.com/office/drawing/2014/main" id="{B51A7CAE-C50D-CE48-8C06-81210542F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AutoShape 78">
              <a:extLst>
                <a:ext uri="{FF2B5EF4-FFF2-40B4-BE49-F238E27FC236}">
                  <a16:creationId xmlns:a16="http://schemas.microsoft.com/office/drawing/2014/main" id="{BC26724E-7502-2749-82A5-74DEBFAD35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5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04" name="Line 79">
              <a:extLst>
                <a:ext uri="{FF2B5EF4-FFF2-40B4-BE49-F238E27FC236}">
                  <a16:creationId xmlns:a16="http://schemas.microsoft.com/office/drawing/2014/main" id="{9B14EF2E-CDBE-6E43-8DA2-9D9233F8B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1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AutoShape 80">
              <a:extLst>
                <a:ext uri="{FF2B5EF4-FFF2-40B4-BE49-F238E27FC236}">
                  <a16:creationId xmlns:a16="http://schemas.microsoft.com/office/drawing/2014/main" id="{73DC1405-26D7-C341-A7E0-EFFFD5CB3C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98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06" name="Line 81">
              <a:extLst>
                <a:ext uri="{FF2B5EF4-FFF2-40B4-BE49-F238E27FC236}">
                  <a16:creationId xmlns:a16="http://schemas.microsoft.com/office/drawing/2014/main" id="{E0E15236-5263-2549-8537-520361691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4" y="1440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AutoShape 82">
              <a:extLst>
                <a:ext uri="{FF2B5EF4-FFF2-40B4-BE49-F238E27FC236}">
                  <a16:creationId xmlns:a16="http://schemas.microsoft.com/office/drawing/2014/main" id="{6872DBAA-2912-BF4D-855D-8D52ECDD24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31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08" name="Line 83">
              <a:extLst>
                <a:ext uri="{FF2B5EF4-FFF2-40B4-BE49-F238E27FC236}">
                  <a16:creationId xmlns:a16="http://schemas.microsoft.com/office/drawing/2014/main" id="{870D49CF-F5D6-6A45-9E27-C2996728A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6" y="1440"/>
              <a:ext cx="0" cy="2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AutoShape 84">
              <a:extLst>
                <a:ext uri="{FF2B5EF4-FFF2-40B4-BE49-F238E27FC236}">
                  <a16:creationId xmlns:a16="http://schemas.microsoft.com/office/drawing/2014/main" id="{0F86C931-6AD7-E64B-A42A-8620C63EB3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63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10" name="Line 85">
              <a:extLst>
                <a:ext uri="{FF2B5EF4-FFF2-40B4-BE49-F238E27FC236}">
                  <a16:creationId xmlns:a16="http://schemas.microsoft.com/office/drawing/2014/main" id="{233F5007-0B0A-D64B-95C4-5D4D68182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AutoShape 86">
              <a:extLst>
                <a:ext uri="{FF2B5EF4-FFF2-40B4-BE49-F238E27FC236}">
                  <a16:creationId xmlns:a16="http://schemas.microsoft.com/office/drawing/2014/main" id="{11FE72FC-E6B1-5844-B484-2DC3E5673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96" y="2529"/>
              <a:ext cx="111" cy="8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12" name="Line 87">
              <a:extLst>
                <a:ext uri="{FF2B5EF4-FFF2-40B4-BE49-F238E27FC236}">
                  <a16:creationId xmlns:a16="http://schemas.microsoft.com/office/drawing/2014/main" id="{0A3F2471-07A8-7D4E-837D-D9777C0DD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40"/>
              <a:ext cx="0" cy="2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AutoShape 88">
              <a:extLst>
                <a:ext uri="{FF2B5EF4-FFF2-40B4-BE49-F238E27FC236}">
                  <a16:creationId xmlns:a16="http://schemas.microsoft.com/office/drawing/2014/main" id="{C1136CD9-79C4-DC4D-AECB-7948EA4CB7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29" y="2528"/>
              <a:ext cx="111" cy="8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14" name="Line 89">
              <a:extLst>
                <a:ext uri="{FF2B5EF4-FFF2-40B4-BE49-F238E27FC236}">
                  <a16:creationId xmlns:a16="http://schemas.microsoft.com/office/drawing/2014/main" id="{E243913E-AF41-9E4D-B469-AF530E124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3021"/>
              <a:ext cx="25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5" name="AutoShape 90">
              <a:extLst>
                <a:ext uri="{FF2B5EF4-FFF2-40B4-BE49-F238E27FC236}">
                  <a16:creationId xmlns:a16="http://schemas.microsoft.com/office/drawing/2014/main" id="{A48B8306-05F0-E049-9614-21FB26BBC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2960"/>
              <a:ext cx="152" cy="110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16" name="Line 91">
              <a:extLst>
                <a:ext uri="{FF2B5EF4-FFF2-40B4-BE49-F238E27FC236}">
                  <a16:creationId xmlns:a16="http://schemas.microsoft.com/office/drawing/2014/main" id="{496B048B-DAFD-B042-9157-816EB8DE0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3187"/>
              <a:ext cx="2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7" name="AutoShape 92">
              <a:extLst>
                <a:ext uri="{FF2B5EF4-FFF2-40B4-BE49-F238E27FC236}">
                  <a16:creationId xmlns:a16="http://schemas.microsoft.com/office/drawing/2014/main" id="{F5D88140-0DD2-AB4A-A17E-8DCA71DB0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3125"/>
              <a:ext cx="152" cy="111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18" name="Line 93">
              <a:extLst>
                <a:ext uri="{FF2B5EF4-FFF2-40B4-BE49-F238E27FC236}">
                  <a16:creationId xmlns:a16="http://schemas.microsoft.com/office/drawing/2014/main" id="{14E0D026-FA0D-9347-B963-A76A917FC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3353"/>
              <a:ext cx="2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AutoShape 94">
              <a:extLst>
                <a:ext uri="{FF2B5EF4-FFF2-40B4-BE49-F238E27FC236}">
                  <a16:creationId xmlns:a16="http://schemas.microsoft.com/office/drawing/2014/main" id="{0E82E259-F211-504E-8F2D-91005DE9A5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6" y="3291"/>
              <a:ext cx="152" cy="111"/>
            </a:xfrm>
            <a:prstGeom prst="moon">
              <a:avLst>
                <a:gd name="adj" fmla="val 7531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20" name="Line 95">
              <a:extLst>
                <a:ext uri="{FF2B5EF4-FFF2-40B4-BE49-F238E27FC236}">
                  <a16:creationId xmlns:a16="http://schemas.microsoft.com/office/drawing/2014/main" id="{F0B7F4DB-705F-A042-B89F-370224317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3" y="2062"/>
              <a:ext cx="184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96">
              <a:extLst>
                <a:ext uri="{FF2B5EF4-FFF2-40B4-BE49-F238E27FC236}">
                  <a16:creationId xmlns:a16="http://schemas.microsoft.com/office/drawing/2014/main" id="{C92471FA-7E1E-7A40-8A90-9F9B47BD8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5" y="1820"/>
              <a:ext cx="185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Line 97">
              <a:extLst>
                <a:ext uri="{FF2B5EF4-FFF2-40B4-BE49-F238E27FC236}">
                  <a16:creationId xmlns:a16="http://schemas.microsoft.com/office/drawing/2014/main" id="{D62ACCB7-F15E-264F-B059-CC9A63207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0" y="2298"/>
              <a:ext cx="18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Text Box 98">
              <a:extLst>
                <a:ext uri="{FF2B5EF4-FFF2-40B4-BE49-F238E27FC236}">
                  <a16:creationId xmlns:a16="http://schemas.microsoft.com/office/drawing/2014/main" id="{6D76E9F0-CAE4-5F41-8626-B4AD21E4C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772"/>
              <a:ext cx="2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35924" name="Text Box 99">
              <a:extLst>
                <a:ext uri="{FF2B5EF4-FFF2-40B4-BE49-F238E27FC236}">
                  <a16:creationId xmlns:a16="http://schemas.microsoft.com/office/drawing/2014/main" id="{65C2A684-D17C-974D-9D95-2AFED383D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3052"/>
              <a:ext cx="124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 sz="1400"/>
            </a:p>
          </p:txBody>
        </p:sp>
        <p:sp>
          <p:nvSpPr>
            <p:cNvPr id="35925" name="Text Box 100">
              <a:extLst>
                <a:ext uri="{FF2B5EF4-FFF2-40B4-BE49-F238E27FC236}">
                  <a16:creationId xmlns:a16="http://schemas.microsoft.com/office/drawing/2014/main" id="{AA69C3E4-5466-CB48-8B19-2C7085B63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079"/>
              <a:ext cx="161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35926" name="Text Box 101">
              <a:extLst>
                <a:ext uri="{FF2B5EF4-FFF2-40B4-BE49-F238E27FC236}">
                  <a16:creationId xmlns:a16="http://schemas.microsoft.com/office/drawing/2014/main" id="{5F89E22F-FF1D-1F47-B810-BE44599A7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270"/>
              <a:ext cx="161" cy="1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35927" name="Text Box 102">
              <a:extLst>
                <a:ext uri="{FF2B5EF4-FFF2-40B4-BE49-F238E27FC236}">
                  <a16:creationId xmlns:a16="http://schemas.microsoft.com/office/drawing/2014/main" id="{43C740E2-CE8E-614E-8608-4BBCD5123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923"/>
              <a:ext cx="205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2</a:t>
              </a:r>
            </a:p>
          </p:txBody>
        </p:sp>
        <p:sp>
          <p:nvSpPr>
            <p:cNvPr id="35928" name="Oval 103">
              <a:extLst>
                <a:ext uri="{FF2B5EF4-FFF2-40B4-BE49-F238E27FC236}">
                  <a16:creationId xmlns:a16="http://schemas.microsoft.com/office/drawing/2014/main" id="{424D5078-B539-214A-9E4A-8993BA3A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29" name="Oval 104">
              <a:extLst>
                <a:ext uri="{FF2B5EF4-FFF2-40B4-BE49-F238E27FC236}">
                  <a16:creationId xmlns:a16="http://schemas.microsoft.com/office/drawing/2014/main" id="{B1B1BFCB-4FEE-B345-B62C-F2FD04CD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095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0" name="Oval 105">
              <a:extLst>
                <a:ext uri="{FF2B5EF4-FFF2-40B4-BE49-F238E27FC236}">
                  <a16:creationId xmlns:a16="http://schemas.microsoft.com/office/drawing/2014/main" id="{9EFC259B-9A6A-AB41-8317-3F976CC6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5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1" name="Oval 106">
              <a:extLst>
                <a:ext uri="{FF2B5EF4-FFF2-40B4-BE49-F238E27FC236}">
                  <a16:creationId xmlns:a16="http://schemas.microsoft.com/office/drawing/2014/main" id="{55415188-AAA4-5F4A-928A-F42A6FED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61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2" name="Oval 107">
              <a:extLst>
                <a:ext uri="{FF2B5EF4-FFF2-40B4-BE49-F238E27FC236}">
                  <a16:creationId xmlns:a16="http://schemas.microsoft.com/office/drawing/2014/main" id="{81464CD5-48F8-A846-94C6-3DF2351B8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232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3" name="Oval 108">
              <a:extLst>
                <a:ext uri="{FF2B5EF4-FFF2-40B4-BE49-F238E27FC236}">
                  <a16:creationId xmlns:a16="http://schemas.microsoft.com/office/drawing/2014/main" id="{FF0805A6-0152-C249-8125-95D4D6FC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088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4" name="Oval 109">
              <a:extLst>
                <a:ext uri="{FF2B5EF4-FFF2-40B4-BE49-F238E27FC236}">
                  <a16:creationId xmlns:a16="http://schemas.microsoft.com/office/drawing/2014/main" id="{84CDEA24-0157-9544-8D67-EB03E93A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84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5" name="Oval 110">
              <a:extLst>
                <a:ext uri="{FF2B5EF4-FFF2-40B4-BE49-F238E27FC236}">
                  <a16:creationId xmlns:a16="http://schemas.microsoft.com/office/drawing/2014/main" id="{1D48E578-CEA5-F94E-9AAE-DC11A7EE6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61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6" name="Oval 111">
              <a:extLst>
                <a:ext uri="{FF2B5EF4-FFF2-40B4-BE49-F238E27FC236}">
                  <a16:creationId xmlns:a16="http://schemas.microsoft.com/office/drawing/2014/main" id="{E03310B6-3229-484D-8C7F-8F374EA1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32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7" name="Oval 112">
              <a:extLst>
                <a:ext uri="{FF2B5EF4-FFF2-40B4-BE49-F238E27FC236}">
                  <a16:creationId xmlns:a16="http://schemas.microsoft.com/office/drawing/2014/main" id="{3E02F8E2-46C7-574C-A746-42FFCEFEC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00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8" name="Oval 113">
              <a:extLst>
                <a:ext uri="{FF2B5EF4-FFF2-40B4-BE49-F238E27FC236}">
                  <a16:creationId xmlns:a16="http://schemas.microsoft.com/office/drawing/2014/main" id="{7633436B-37BD-DD45-93BD-3051B03FB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84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39" name="Oval 114">
              <a:extLst>
                <a:ext uri="{FF2B5EF4-FFF2-40B4-BE49-F238E27FC236}">
                  <a16:creationId xmlns:a16="http://schemas.microsoft.com/office/drawing/2014/main" id="{26D9B022-E093-E547-BA63-232C2496B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61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0" name="Oval 115">
              <a:extLst>
                <a:ext uri="{FF2B5EF4-FFF2-40B4-BE49-F238E27FC236}">
                  <a16:creationId xmlns:a16="http://schemas.microsoft.com/office/drawing/2014/main" id="{01917491-4E65-5F42-A359-3DDD3748D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230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1" name="Oval 116">
              <a:extLst>
                <a:ext uri="{FF2B5EF4-FFF2-40B4-BE49-F238E27FC236}">
                  <a16:creationId xmlns:a16="http://schemas.microsoft.com/office/drawing/2014/main" id="{8EFB759F-CA7C-E640-A885-AFBAF7E4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000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2" name="Oval 117">
              <a:extLst>
                <a:ext uri="{FF2B5EF4-FFF2-40B4-BE49-F238E27FC236}">
                  <a16:creationId xmlns:a16="http://schemas.microsoft.com/office/drawing/2014/main" id="{B1E653A9-0C8C-7848-A63E-7039BC04C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85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3" name="Oval 118">
              <a:extLst>
                <a:ext uri="{FF2B5EF4-FFF2-40B4-BE49-F238E27FC236}">
                  <a16:creationId xmlns:a16="http://schemas.microsoft.com/office/drawing/2014/main" id="{AFF7CE54-055F-0140-93E5-2426F14E0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619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4" name="Oval 119">
              <a:extLst>
                <a:ext uri="{FF2B5EF4-FFF2-40B4-BE49-F238E27FC236}">
                  <a16:creationId xmlns:a16="http://schemas.microsoft.com/office/drawing/2014/main" id="{1AB68A85-B549-A241-952B-8770A57CA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327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5" name="Oval 120">
              <a:extLst>
                <a:ext uri="{FF2B5EF4-FFF2-40B4-BE49-F238E27FC236}">
                  <a16:creationId xmlns:a16="http://schemas.microsoft.com/office/drawing/2014/main" id="{6FF87A26-B970-D04D-AEF3-D0F9B49E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2095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6" name="Oval 121">
              <a:extLst>
                <a:ext uri="{FF2B5EF4-FFF2-40B4-BE49-F238E27FC236}">
                  <a16:creationId xmlns:a16="http://schemas.microsoft.com/office/drawing/2014/main" id="{1C5D5646-7AD5-014D-A566-52F22FE8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77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7" name="Oval 122">
              <a:extLst>
                <a:ext uri="{FF2B5EF4-FFF2-40B4-BE49-F238E27FC236}">
                  <a16:creationId xmlns:a16="http://schemas.microsoft.com/office/drawing/2014/main" id="{18F9B67D-4A9B-7F4B-8249-D1D0B7B35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619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8" name="Oval 123">
              <a:extLst>
                <a:ext uri="{FF2B5EF4-FFF2-40B4-BE49-F238E27FC236}">
                  <a16:creationId xmlns:a16="http://schemas.microsoft.com/office/drawing/2014/main" id="{00487E6E-A29D-CC42-B36A-4915D160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23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49" name="Oval 124">
              <a:extLst>
                <a:ext uri="{FF2B5EF4-FFF2-40B4-BE49-F238E27FC236}">
                  <a16:creationId xmlns:a16="http://schemas.microsoft.com/office/drawing/2014/main" id="{149B0B53-BE23-6C48-AF89-8BB48DB3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08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0" name="Oval 125">
              <a:extLst>
                <a:ext uri="{FF2B5EF4-FFF2-40B4-BE49-F238E27FC236}">
                  <a16:creationId xmlns:a16="http://schemas.microsoft.com/office/drawing/2014/main" id="{40D94937-495A-AA4B-B730-F36D746B1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77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1" name="Oval 126">
              <a:extLst>
                <a:ext uri="{FF2B5EF4-FFF2-40B4-BE49-F238E27FC236}">
                  <a16:creationId xmlns:a16="http://schemas.microsoft.com/office/drawing/2014/main" id="{9094F04B-0933-7A42-91E6-07E2736B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61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2" name="Oval 127">
              <a:extLst>
                <a:ext uri="{FF2B5EF4-FFF2-40B4-BE49-F238E27FC236}">
                  <a16:creationId xmlns:a16="http://schemas.microsoft.com/office/drawing/2014/main" id="{EE86AC46-CC43-664F-9B3F-7D323067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3" name="Oval 128">
              <a:extLst>
                <a:ext uri="{FF2B5EF4-FFF2-40B4-BE49-F238E27FC236}">
                  <a16:creationId xmlns:a16="http://schemas.microsoft.com/office/drawing/2014/main" id="{26E76DA5-280F-3C40-A1FF-F8A63449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00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4" name="Oval 129">
              <a:extLst>
                <a:ext uri="{FF2B5EF4-FFF2-40B4-BE49-F238E27FC236}">
                  <a16:creationId xmlns:a16="http://schemas.microsoft.com/office/drawing/2014/main" id="{986022D7-8022-4B4D-A72E-B3323C9B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76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5" name="Oval 130">
              <a:extLst>
                <a:ext uri="{FF2B5EF4-FFF2-40B4-BE49-F238E27FC236}">
                  <a16:creationId xmlns:a16="http://schemas.microsoft.com/office/drawing/2014/main" id="{69C856FD-D18C-4F43-AC40-0F928A19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610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6" name="Oval 131">
              <a:extLst>
                <a:ext uri="{FF2B5EF4-FFF2-40B4-BE49-F238E27FC236}">
                  <a16:creationId xmlns:a16="http://schemas.microsoft.com/office/drawing/2014/main" id="{AC2CFB2A-A80F-FB4A-8735-6C0C88DE2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3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7" name="Oval 132">
              <a:extLst>
                <a:ext uri="{FF2B5EF4-FFF2-40B4-BE49-F238E27FC236}">
                  <a16:creationId xmlns:a16="http://schemas.microsoft.com/office/drawing/2014/main" id="{E70851BD-6158-274E-B5C6-F1A4D2161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000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8" name="Oval 133">
              <a:extLst>
                <a:ext uri="{FF2B5EF4-FFF2-40B4-BE49-F238E27FC236}">
                  <a16:creationId xmlns:a16="http://schemas.microsoft.com/office/drawing/2014/main" id="{F830D088-731E-D048-A494-3664EB15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76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59" name="Oval 134">
              <a:extLst>
                <a:ext uri="{FF2B5EF4-FFF2-40B4-BE49-F238E27FC236}">
                  <a16:creationId xmlns:a16="http://schemas.microsoft.com/office/drawing/2014/main" id="{943B1F10-E91C-5A46-965E-1CB353A70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619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0" name="Oval 135">
              <a:extLst>
                <a:ext uri="{FF2B5EF4-FFF2-40B4-BE49-F238E27FC236}">
                  <a16:creationId xmlns:a16="http://schemas.microsoft.com/office/drawing/2014/main" id="{A8B5358C-61B9-7E43-9C7D-DA85D1B7F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29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1" name="Oval 136">
              <a:extLst>
                <a:ext uri="{FF2B5EF4-FFF2-40B4-BE49-F238E27FC236}">
                  <a16:creationId xmlns:a16="http://schemas.microsoft.com/office/drawing/2014/main" id="{FEB9BD7A-1240-8F48-ACEE-C8D54753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08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2" name="Oval 137">
              <a:extLst>
                <a:ext uri="{FF2B5EF4-FFF2-40B4-BE49-F238E27FC236}">
                  <a16:creationId xmlns:a16="http://schemas.microsoft.com/office/drawing/2014/main" id="{053D5F7E-B359-9C40-A5FC-7C67CE334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85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3" name="Oval 138">
              <a:extLst>
                <a:ext uri="{FF2B5EF4-FFF2-40B4-BE49-F238E27FC236}">
                  <a16:creationId xmlns:a16="http://schemas.microsoft.com/office/drawing/2014/main" id="{E17BBE96-13C7-FA42-9957-3304D516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1531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4" name="Oval 139">
              <a:extLst>
                <a:ext uri="{FF2B5EF4-FFF2-40B4-BE49-F238E27FC236}">
                  <a16:creationId xmlns:a16="http://schemas.microsoft.com/office/drawing/2014/main" id="{800ABD47-1286-0A4E-B8CC-8193CFC3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238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5" name="Oval 140">
              <a:extLst>
                <a:ext uri="{FF2B5EF4-FFF2-40B4-BE49-F238E27FC236}">
                  <a16:creationId xmlns:a16="http://schemas.microsoft.com/office/drawing/2014/main" id="{630C0010-F69F-734E-BB06-7425AE35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095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6" name="Oval 141">
              <a:extLst>
                <a:ext uri="{FF2B5EF4-FFF2-40B4-BE49-F238E27FC236}">
                  <a16:creationId xmlns:a16="http://schemas.microsoft.com/office/drawing/2014/main" id="{FFE576A3-619E-8040-93D4-C1A7FC8C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85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7" name="Oval 142">
              <a:extLst>
                <a:ext uri="{FF2B5EF4-FFF2-40B4-BE49-F238E27FC236}">
                  <a16:creationId xmlns:a16="http://schemas.microsoft.com/office/drawing/2014/main" id="{9B560DC6-EB74-3B4F-A5CE-0E568A43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8" name="Oval 143">
              <a:extLst>
                <a:ext uri="{FF2B5EF4-FFF2-40B4-BE49-F238E27FC236}">
                  <a16:creationId xmlns:a16="http://schemas.microsoft.com/office/drawing/2014/main" id="{791FFEC0-EDD7-614D-A0E5-709A6B0B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318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69" name="Oval 144">
              <a:extLst>
                <a:ext uri="{FF2B5EF4-FFF2-40B4-BE49-F238E27FC236}">
                  <a16:creationId xmlns:a16="http://schemas.microsoft.com/office/drawing/2014/main" id="{BA8732F9-886B-FA4C-82F0-5851080A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00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0" name="Oval 145">
              <a:extLst>
                <a:ext uri="{FF2B5EF4-FFF2-40B4-BE49-F238E27FC236}">
                  <a16:creationId xmlns:a16="http://schemas.microsoft.com/office/drawing/2014/main" id="{A3075401-5190-F14E-BABD-5E79AE2AF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60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1" name="Oval 146">
              <a:extLst>
                <a:ext uri="{FF2B5EF4-FFF2-40B4-BE49-F238E27FC236}">
                  <a16:creationId xmlns:a16="http://schemas.microsoft.com/office/drawing/2014/main" id="{C3D2A756-AF14-D74E-8105-FAA96811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2" name="Oval 147">
              <a:extLst>
                <a:ext uri="{FF2B5EF4-FFF2-40B4-BE49-F238E27FC236}">
                  <a16:creationId xmlns:a16="http://schemas.microsoft.com/office/drawing/2014/main" id="{4118695B-EBFD-244B-92B4-B302D654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23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3" name="Oval 148">
              <a:extLst>
                <a:ext uri="{FF2B5EF4-FFF2-40B4-BE49-F238E27FC236}">
                  <a16:creationId xmlns:a16="http://schemas.microsoft.com/office/drawing/2014/main" id="{B64381E7-D398-054E-8035-ABFFAE45A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06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4" name="Oval 149">
              <a:extLst>
                <a:ext uri="{FF2B5EF4-FFF2-40B4-BE49-F238E27FC236}">
                  <a16:creationId xmlns:a16="http://schemas.microsoft.com/office/drawing/2014/main" id="{16981C78-FF65-A147-96E6-E562DFBF3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85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5" name="Oval 150">
              <a:extLst>
                <a:ext uri="{FF2B5EF4-FFF2-40B4-BE49-F238E27FC236}">
                  <a16:creationId xmlns:a16="http://schemas.microsoft.com/office/drawing/2014/main" id="{1C69ED70-236B-BF47-879D-990CB34B8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531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6" name="Oval 151">
              <a:extLst>
                <a:ext uri="{FF2B5EF4-FFF2-40B4-BE49-F238E27FC236}">
                  <a16:creationId xmlns:a16="http://schemas.microsoft.com/office/drawing/2014/main" id="{18D734C4-63C0-AC41-8C4A-3DACBE4B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7" name="Oval 152">
              <a:extLst>
                <a:ext uri="{FF2B5EF4-FFF2-40B4-BE49-F238E27FC236}">
                  <a16:creationId xmlns:a16="http://schemas.microsoft.com/office/drawing/2014/main" id="{57405DA9-86EF-4C49-AB1B-DAFCDF5B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95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8" name="Oval 153">
              <a:extLst>
                <a:ext uri="{FF2B5EF4-FFF2-40B4-BE49-F238E27FC236}">
                  <a16:creationId xmlns:a16="http://schemas.microsoft.com/office/drawing/2014/main" id="{203BAE75-5A11-6E48-9E5C-C544C6D0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6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79" name="Oval 154">
              <a:extLst>
                <a:ext uri="{FF2B5EF4-FFF2-40B4-BE49-F238E27FC236}">
                  <a16:creationId xmlns:a16="http://schemas.microsoft.com/office/drawing/2014/main" id="{37823716-377C-C243-914E-76D59887B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0" name="Oval 155">
              <a:extLst>
                <a:ext uri="{FF2B5EF4-FFF2-40B4-BE49-F238E27FC236}">
                  <a16:creationId xmlns:a16="http://schemas.microsoft.com/office/drawing/2014/main" id="{AC49750A-835F-474F-94E5-1819CB1E8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23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1" name="Oval 156">
              <a:extLst>
                <a:ext uri="{FF2B5EF4-FFF2-40B4-BE49-F238E27FC236}">
                  <a16:creationId xmlns:a16="http://schemas.microsoft.com/office/drawing/2014/main" id="{E3C1E9CE-C6A5-3148-92EE-87F99DCFF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095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2" name="Oval 157">
              <a:extLst>
                <a:ext uri="{FF2B5EF4-FFF2-40B4-BE49-F238E27FC236}">
                  <a16:creationId xmlns:a16="http://schemas.microsoft.com/office/drawing/2014/main" id="{60A0E6C8-A36E-5341-9186-912ACB84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767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3" name="Oval 158">
              <a:extLst>
                <a:ext uri="{FF2B5EF4-FFF2-40B4-BE49-F238E27FC236}">
                  <a16:creationId xmlns:a16="http://schemas.microsoft.com/office/drawing/2014/main" id="{27A216EE-5B07-A646-9902-EFC87A78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1531"/>
              <a:ext cx="45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4" name="Oval 159">
              <a:extLst>
                <a:ext uri="{FF2B5EF4-FFF2-40B4-BE49-F238E27FC236}">
                  <a16:creationId xmlns:a16="http://schemas.microsoft.com/office/drawing/2014/main" id="{26EA2696-7EDB-3340-AE71-3F18D7D4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327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5" name="Oval 160">
              <a:extLst>
                <a:ext uri="{FF2B5EF4-FFF2-40B4-BE49-F238E27FC236}">
                  <a16:creationId xmlns:a16="http://schemas.microsoft.com/office/drawing/2014/main" id="{BCDB88C0-ACD4-FF4A-86E2-BDB2AA28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01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6" name="Oval 161">
              <a:extLst>
                <a:ext uri="{FF2B5EF4-FFF2-40B4-BE49-F238E27FC236}">
                  <a16:creationId xmlns:a16="http://schemas.microsoft.com/office/drawing/2014/main" id="{1CEB8277-E364-C243-AB1F-15799632A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77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7" name="Oval 162">
              <a:extLst>
                <a:ext uri="{FF2B5EF4-FFF2-40B4-BE49-F238E27FC236}">
                  <a16:creationId xmlns:a16="http://schemas.microsoft.com/office/drawing/2014/main" id="{98DF08CD-617F-9141-8610-A2DE7507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53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8" name="Oval 163">
              <a:extLst>
                <a:ext uri="{FF2B5EF4-FFF2-40B4-BE49-F238E27FC236}">
                  <a16:creationId xmlns:a16="http://schemas.microsoft.com/office/drawing/2014/main" id="{39685436-959F-DD45-921A-CC4D5CFC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531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89" name="Oval 164">
              <a:extLst>
                <a:ext uri="{FF2B5EF4-FFF2-40B4-BE49-F238E27FC236}">
                  <a16:creationId xmlns:a16="http://schemas.microsoft.com/office/drawing/2014/main" id="{F65C9065-1C78-764C-ACD8-B941E3EE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1776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90" name="Oval 165">
              <a:extLst>
                <a:ext uri="{FF2B5EF4-FFF2-40B4-BE49-F238E27FC236}">
                  <a16:creationId xmlns:a16="http://schemas.microsoft.com/office/drawing/2014/main" id="{D8743D06-A8A2-E747-96BC-2F3CF906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004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5991" name="Oval 166">
              <a:extLst>
                <a:ext uri="{FF2B5EF4-FFF2-40B4-BE49-F238E27FC236}">
                  <a16:creationId xmlns:a16="http://schemas.microsoft.com/office/drawing/2014/main" id="{2F50DCD6-F9CE-0942-BD70-4C0FAE978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247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grpSp>
          <p:nvGrpSpPr>
            <p:cNvPr id="35992" name="Group 167">
              <a:extLst>
                <a:ext uri="{FF2B5EF4-FFF2-40B4-BE49-F238E27FC236}">
                  <a16:creationId xmlns:a16="http://schemas.microsoft.com/office/drawing/2014/main" id="{2480C810-E078-9D44-91E1-2759407E4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8" y="3324"/>
              <a:ext cx="73" cy="67"/>
              <a:chOff x="5370" y="14580"/>
              <a:chExt cx="120" cy="120"/>
            </a:xfrm>
          </p:grpSpPr>
          <p:sp>
            <p:nvSpPr>
              <p:cNvPr id="36090" name="Line 168">
                <a:extLst>
                  <a:ext uri="{FF2B5EF4-FFF2-40B4-BE49-F238E27FC236}">
                    <a16:creationId xmlns:a16="http://schemas.microsoft.com/office/drawing/2014/main" id="{56BF8BF2-85DB-924F-B620-9CD69491D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91" name="Line 169">
                <a:extLst>
                  <a:ext uri="{FF2B5EF4-FFF2-40B4-BE49-F238E27FC236}">
                    <a16:creationId xmlns:a16="http://schemas.microsoft.com/office/drawing/2014/main" id="{CB5CA099-B4D4-144D-B56F-3FE418C17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3" name="Group 170">
              <a:extLst>
                <a:ext uri="{FF2B5EF4-FFF2-40B4-BE49-F238E27FC236}">
                  <a16:creationId xmlns:a16="http://schemas.microsoft.com/office/drawing/2014/main" id="{534CE1AA-8AEB-0140-A6CC-39D32C4BD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3324"/>
              <a:ext cx="74" cy="67"/>
              <a:chOff x="5370" y="14580"/>
              <a:chExt cx="120" cy="120"/>
            </a:xfrm>
          </p:grpSpPr>
          <p:sp>
            <p:nvSpPr>
              <p:cNvPr id="36088" name="Line 171">
                <a:extLst>
                  <a:ext uri="{FF2B5EF4-FFF2-40B4-BE49-F238E27FC236}">
                    <a16:creationId xmlns:a16="http://schemas.microsoft.com/office/drawing/2014/main" id="{6FB0F2AC-9DA1-D74B-9A61-D05BB1D51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89" name="Line 172">
                <a:extLst>
                  <a:ext uri="{FF2B5EF4-FFF2-40B4-BE49-F238E27FC236}">
                    <a16:creationId xmlns:a16="http://schemas.microsoft.com/office/drawing/2014/main" id="{951AC5A9-F8D9-4E4A-9E6C-6141FBA6F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4" name="Group 173">
              <a:extLst>
                <a:ext uri="{FF2B5EF4-FFF2-40B4-BE49-F238E27FC236}">
                  <a16:creationId xmlns:a16="http://schemas.microsoft.com/office/drawing/2014/main" id="{3CE72E88-00C3-3741-8EF9-3AEB35FC3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" y="3324"/>
              <a:ext cx="74" cy="67"/>
              <a:chOff x="5370" y="14580"/>
              <a:chExt cx="120" cy="120"/>
            </a:xfrm>
          </p:grpSpPr>
          <p:sp>
            <p:nvSpPr>
              <p:cNvPr id="36086" name="Line 174">
                <a:extLst>
                  <a:ext uri="{FF2B5EF4-FFF2-40B4-BE49-F238E27FC236}">
                    <a16:creationId xmlns:a16="http://schemas.microsoft.com/office/drawing/2014/main" id="{53D5B023-93CA-1D46-BCBF-EA0349B0B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87" name="Line 175">
                <a:extLst>
                  <a:ext uri="{FF2B5EF4-FFF2-40B4-BE49-F238E27FC236}">
                    <a16:creationId xmlns:a16="http://schemas.microsoft.com/office/drawing/2014/main" id="{CFD29348-8355-B743-A35C-9D99875F0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5" name="Group 176">
              <a:extLst>
                <a:ext uri="{FF2B5EF4-FFF2-40B4-BE49-F238E27FC236}">
                  <a16:creationId xmlns:a16="http://schemas.microsoft.com/office/drawing/2014/main" id="{B5BE016F-0050-6F48-AD98-293541E0E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" y="3324"/>
              <a:ext cx="73" cy="67"/>
              <a:chOff x="5370" y="14580"/>
              <a:chExt cx="120" cy="120"/>
            </a:xfrm>
          </p:grpSpPr>
          <p:sp>
            <p:nvSpPr>
              <p:cNvPr id="36084" name="Line 177">
                <a:extLst>
                  <a:ext uri="{FF2B5EF4-FFF2-40B4-BE49-F238E27FC236}">
                    <a16:creationId xmlns:a16="http://schemas.microsoft.com/office/drawing/2014/main" id="{64F2305E-B10F-DE4E-956D-FFCF592C8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85" name="Line 178">
                <a:extLst>
                  <a:ext uri="{FF2B5EF4-FFF2-40B4-BE49-F238E27FC236}">
                    <a16:creationId xmlns:a16="http://schemas.microsoft.com/office/drawing/2014/main" id="{3158CE56-EC8B-CB44-89DC-281136B2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6" name="Group 179">
              <a:extLst>
                <a:ext uri="{FF2B5EF4-FFF2-40B4-BE49-F238E27FC236}">
                  <a16:creationId xmlns:a16="http://schemas.microsoft.com/office/drawing/2014/main" id="{BB5B22CE-DCAD-0949-8E41-D9E7588D2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3324"/>
              <a:ext cx="74" cy="67"/>
              <a:chOff x="5370" y="14580"/>
              <a:chExt cx="120" cy="120"/>
            </a:xfrm>
          </p:grpSpPr>
          <p:sp>
            <p:nvSpPr>
              <p:cNvPr id="36082" name="Line 180">
                <a:extLst>
                  <a:ext uri="{FF2B5EF4-FFF2-40B4-BE49-F238E27FC236}">
                    <a16:creationId xmlns:a16="http://schemas.microsoft.com/office/drawing/2014/main" id="{265CC435-0B7A-DC43-8CBF-F895BC155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83" name="Line 181">
                <a:extLst>
                  <a:ext uri="{FF2B5EF4-FFF2-40B4-BE49-F238E27FC236}">
                    <a16:creationId xmlns:a16="http://schemas.microsoft.com/office/drawing/2014/main" id="{C57B0088-3AF3-6341-9818-10EB7B323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7" name="Group 182">
              <a:extLst>
                <a:ext uri="{FF2B5EF4-FFF2-40B4-BE49-F238E27FC236}">
                  <a16:creationId xmlns:a16="http://schemas.microsoft.com/office/drawing/2014/main" id="{CD042A89-A06E-044C-A4EB-F18E79729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3324"/>
              <a:ext cx="73" cy="67"/>
              <a:chOff x="5370" y="14580"/>
              <a:chExt cx="120" cy="120"/>
            </a:xfrm>
          </p:grpSpPr>
          <p:sp>
            <p:nvSpPr>
              <p:cNvPr id="36080" name="Line 183">
                <a:extLst>
                  <a:ext uri="{FF2B5EF4-FFF2-40B4-BE49-F238E27FC236}">
                    <a16:creationId xmlns:a16="http://schemas.microsoft.com/office/drawing/2014/main" id="{FAB02C5B-A3EA-0140-9FCB-3E4276AE4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81" name="Line 184">
                <a:extLst>
                  <a:ext uri="{FF2B5EF4-FFF2-40B4-BE49-F238E27FC236}">
                    <a16:creationId xmlns:a16="http://schemas.microsoft.com/office/drawing/2014/main" id="{1C2A3868-2476-F945-8951-4C5EF9947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8" name="Group 185">
              <a:extLst>
                <a:ext uri="{FF2B5EF4-FFF2-40B4-BE49-F238E27FC236}">
                  <a16:creationId xmlns:a16="http://schemas.microsoft.com/office/drawing/2014/main" id="{96894EDF-235E-674A-B275-4EF5E2662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3324"/>
              <a:ext cx="74" cy="67"/>
              <a:chOff x="5370" y="14580"/>
              <a:chExt cx="120" cy="120"/>
            </a:xfrm>
          </p:grpSpPr>
          <p:sp>
            <p:nvSpPr>
              <p:cNvPr id="36078" name="Line 186">
                <a:extLst>
                  <a:ext uri="{FF2B5EF4-FFF2-40B4-BE49-F238E27FC236}">
                    <a16:creationId xmlns:a16="http://schemas.microsoft.com/office/drawing/2014/main" id="{D0CA21FC-AA5D-D64F-96E6-96AE98723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79" name="Line 187">
                <a:extLst>
                  <a:ext uri="{FF2B5EF4-FFF2-40B4-BE49-F238E27FC236}">
                    <a16:creationId xmlns:a16="http://schemas.microsoft.com/office/drawing/2014/main" id="{B1985771-ECF9-AC46-80F4-C8B6D382F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999" name="Group 188">
              <a:extLst>
                <a:ext uri="{FF2B5EF4-FFF2-40B4-BE49-F238E27FC236}">
                  <a16:creationId xmlns:a16="http://schemas.microsoft.com/office/drawing/2014/main" id="{7A6B4C07-6B4A-F44A-AACC-76175DC1C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" y="3324"/>
              <a:ext cx="74" cy="67"/>
              <a:chOff x="5370" y="14580"/>
              <a:chExt cx="120" cy="120"/>
            </a:xfrm>
          </p:grpSpPr>
          <p:sp>
            <p:nvSpPr>
              <p:cNvPr id="36076" name="Line 189">
                <a:extLst>
                  <a:ext uri="{FF2B5EF4-FFF2-40B4-BE49-F238E27FC236}">
                    <a16:creationId xmlns:a16="http://schemas.microsoft.com/office/drawing/2014/main" id="{1755B757-CA34-0C41-B965-B83C531C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77" name="Line 190">
                <a:extLst>
                  <a:ext uri="{FF2B5EF4-FFF2-40B4-BE49-F238E27FC236}">
                    <a16:creationId xmlns:a16="http://schemas.microsoft.com/office/drawing/2014/main" id="{ABDA4802-7B75-1149-9D74-992F9F61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0" name="Group 191">
              <a:extLst>
                <a:ext uri="{FF2B5EF4-FFF2-40B4-BE49-F238E27FC236}">
                  <a16:creationId xmlns:a16="http://schemas.microsoft.com/office/drawing/2014/main" id="{EA49D0BE-515F-DA45-A832-E2BA05071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3161"/>
              <a:ext cx="74" cy="66"/>
              <a:chOff x="5370" y="14580"/>
              <a:chExt cx="120" cy="120"/>
            </a:xfrm>
          </p:grpSpPr>
          <p:sp>
            <p:nvSpPr>
              <p:cNvPr id="36074" name="Line 192">
                <a:extLst>
                  <a:ext uri="{FF2B5EF4-FFF2-40B4-BE49-F238E27FC236}">
                    <a16:creationId xmlns:a16="http://schemas.microsoft.com/office/drawing/2014/main" id="{C7F06E33-986F-884D-A10D-286457136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75" name="Line 193">
                <a:extLst>
                  <a:ext uri="{FF2B5EF4-FFF2-40B4-BE49-F238E27FC236}">
                    <a16:creationId xmlns:a16="http://schemas.microsoft.com/office/drawing/2014/main" id="{2C8AEB75-1D8B-6941-A283-8F06C7735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1" name="Group 194">
              <a:extLst>
                <a:ext uri="{FF2B5EF4-FFF2-40B4-BE49-F238E27FC236}">
                  <a16:creationId xmlns:a16="http://schemas.microsoft.com/office/drawing/2014/main" id="{581602A1-986F-4949-A7A6-187A0E469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3" y="3161"/>
              <a:ext cx="74" cy="66"/>
              <a:chOff x="5370" y="14580"/>
              <a:chExt cx="120" cy="120"/>
            </a:xfrm>
          </p:grpSpPr>
          <p:sp>
            <p:nvSpPr>
              <p:cNvPr id="36072" name="Line 195">
                <a:extLst>
                  <a:ext uri="{FF2B5EF4-FFF2-40B4-BE49-F238E27FC236}">
                    <a16:creationId xmlns:a16="http://schemas.microsoft.com/office/drawing/2014/main" id="{70011B55-3A1D-CA4B-B96B-A531EAEC8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73" name="Line 196">
                <a:extLst>
                  <a:ext uri="{FF2B5EF4-FFF2-40B4-BE49-F238E27FC236}">
                    <a16:creationId xmlns:a16="http://schemas.microsoft.com/office/drawing/2014/main" id="{DF924939-B391-CB48-A9F3-64B537644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2" name="Group 197">
              <a:extLst>
                <a:ext uri="{FF2B5EF4-FFF2-40B4-BE49-F238E27FC236}">
                  <a16:creationId xmlns:a16="http://schemas.microsoft.com/office/drawing/2014/main" id="{8A55E851-02A2-D947-B06E-82A5D0D5A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163"/>
              <a:ext cx="74" cy="66"/>
              <a:chOff x="5370" y="14580"/>
              <a:chExt cx="120" cy="120"/>
            </a:xfrm>
          </p:grpSpPr>
          <p:sp>
            <p:nvSpPr>
              <p:cNvPr id="36070" name="Line 198">
                <a:extLst>
                  <a:ext uri="{FF2B5EF4-FFF2-40B4-BE49-F238E27FC236}">
                    <a16:creationId xmlns:a16="http://schemas.microsoft.com/office/drawing/2014/main" id="{0E651D4C-C075-824B-AF43-7D4AE838C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71" name="Line 199">
                <a:extLst>
                  <a:ext uri="{FF2B5EF4-FFF2-40B4-BE49-F238E27FC236}">
                    <a16:creationId xmlns:a16="http://schemas.microsoft.com/office/drawing/2014/main" id="{0FA91734-C357-5841-B998-0ABE8F495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3" name="Group 200">
              <a:extLst>
                <a:ext uri="{FF2B5EF4-FFF2-40B4-BE49-F238E27FC236}">
                  <a16:creationId xmlns:a16="http://schemas.microsoft.com/office/drawing/2014/main" id="{AE3E2638-77AF-364C-8ACE-0ABA39CB1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" y="3163"/>
              <a:ext cx="74" cy="66"/>
              <a:chOff x="5370" y="14580"/>
              <a:chExt cx="120" cy="120"/>
            </a:xfrm>
          </p:grpSpPr>
          <p:sp>
            <p:nvSpPr>
              <p:cNvPr id="36068" name="Line 201">
                <a:extLst>
                  <a:ext uri="{FF2B5EF4-FFF2-40B4-BE49-F238E27FC236}">
                    <a16:creationId xmlns:a16="http://schemas.microsoft.com/office/drawing/2014/main" id="{861CBCAC-C20A-2341-AEB5-1C4320C41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69" name="Line 202">
                <a:extLst>
                  <a:ext uri="{FF2B5EF4-FFF2-40B4-BE49-F238E27FC236}">
                    <a16:creationId xmlns:a16="http://schemas.microsoft.com/office/drawing/2014/main" id="{EEB9E2A5-83DA-BD4E-86A1-0D0BFDE40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4" name="Group 203">
              <a:extLst>
                <a:ext uri="{FF2B5EF4-FFF2-40B4-BE49-F238E27FC236}">
                  <a16:creationId xmlns:a16="http://schemas.microsoft.com/office/drawing/2014/main" id="{988CC4A7-BC7D-DB4A-8C86-57FF428D8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3163"/>
              <a:ext cx="73" cy="66"/>
              <a:chOff x="5370" y="14580"/>
              <a:chExt cx="120" cy="120"/>
            </a:xfrm>
          </p:grpSpPr>
          <p:sp>
            <p:nvSpPr>
              <p:cNvPr id="36066" name="Line 204">
                <a:extLst>
                  <a:ext uri="{FF2B5EF4-FFF2-40B4-BE49-F238E27FC236}">
                    <a16:creationId xmlns:a16="http://schemas.microsoft.com/office/drawing/2014/main" id="{AE44BC84-7BFE-BB49-85C6-F278A83A5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67" name="Line 205">
                <a:extLst>
                  <a:ext uri="{FF2B5EF4-FFF2-40B4-BE49-F238E27FC236}">
                    <a16:creationId xmlns:a16="http://schemas.microsoft.com/office/drawing/2014/main" id="{04D0B41E-3851-C848-B399-05E218C3C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5" name="Group 206">
              <a:extLst>
                <a:ext uri="{FF2B5EF4-FFF2-40B4-BE49-F238E27FC236}">
                  <a16:creationId xmlns:a16="http://schemas.microsoft.com/office/drawing/2014/main" id="{39BE6B83-E13B-694B-AC76-C3D1299D0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6" y="3163"/>
              <a:ext cx="73" cy="66"/>
              <a:chOff x="5370" y="14580"/>
              <a:chExt cx="120" cy="120"/>
            </a:xfrm>
          </p:grpSpPr>
          <p:sp>
            <p:nvSpPr>
              <p:cNvPr id="36064" name="Line 207">
                <a:extLst>
                  <a:ext uri="{FF2B5EF4-FFF2-40B4-BE49-F238E27FC236}">
                    <a16:creationId xmlns:a16="http://schemas.microsoft.com/office/drawing/2014/main" id="{72B9A30B-142B-4E43-AF40-69C11D901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65" name="Line 208">
                <a:extLst>
                  <a:ext uri="{FF2B5EF4-FFF2-40B4-BE49-F238E27FC236}">
                    <a16:creationId xmlns:a16="http://schemas.microsoft.com/office/drawing/2014/main" id="{A363E1C3-5FB4-8241-805B-420F742CA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6" name="Group 209">
              <a:extLst>
                <a:ext uri="{FF2B5EF4-FFF2-40B4-BE49-F238E27FC236}">
                  <a16:creationId xmlns:a16="http://schemas.microsoft.com/office/drawing/2014/main" id="{841920F4-D5D3-084C-8BD1-30715A6C6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3163"/>
              <a:ext cx="74" cy="66"/>
              <a:chOff x="5370" y="14580"/>
              <a:chExt cx="120" cy="120"/>
            </a:xfrm>
          </p:grpSpPr>
          <p:sp>
            <p:nvSpPr>
              <p:cNvPr id="36062" name="Line 210">
                <a:extLst>
                  <a:ext uri="{FF2B5EF4-FFF2-40B4-BE49-F238E27FC236}">
                    <a16:creationId xmlns:a16="http://schemas.microsoft.com/office/drawing/2014/main" id="{093CB69C-2078-BB48-A5B3-CDDB12C16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63" name="Line 211">
                <a:extLst>
                  <a:ext uri="{FF2B5EF4-FFF2-40B4-BE49-F238E27FC236}">
                    <a16:creationId xmlns:a16="http://schemas.microsoft.com/office/drawing/2014/main" id="{5934FE2B-C29F-4B43-9C0A-138E49862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7" name="Group 212">
              <a:extLst>
                <a:ext uri="{FF2B5EF4-FFF2-40B4-BE49-F238E27FC236}">
                  <a16:creationId xmlns:a16="http://schemas.microsoft.com/office/drawing/2014/main" id="{31DB3C7A-A9CA-1C44-8C5A-BEFAAB47F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3163"/>
              <a:ext cx="74" cy="66"/>
              <a:chOff x="5370" y="14580"/>
              <a:chExt cx="120" cy="120"/>
            </a:xfrm>
          </p:grpSpPr>
          <p:sp>
            <p:nvSpPr>
              <p:cNvPr id="36060" name="Line 213">
                <a:extLst>
                  <a:ext uri="{FF2B5EF4-FFF2-40B4-BE49-F238E27FC236}">
                    <a16:creationId xmlns:a16="http://schemas.microsoft.com/office/drawing/2014/main" id="{DAB9B5A4-A463-2C4F-A401-CC9A39830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61" name="Line 214">
                <a:extLst>
                  <a:ext uri="{FF2B5EF4-FFF2-40B4-BE49-F238E27FC236}">
                    <a16:creationId xmlns:a16="http://schemas.microsoft.com/office/drawing/2014/main" id="{EA0B9567-C5F3-CB42-8A88-B0CE56FCD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8" name="Group 215">
              <a:extLst>
                <a:ext uri="{FF2B5EF4-FFF2-40B4-BE49-F238E27FC236}">
                  <a16:creationId xmlns:a16="http://schemas.microsoft.com/office/drawing/2014/main" id="{E91B6CFE-BD96-C440-A592-E5599698E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991"/>
              <a:ext cx="74" cy="66"/>
              <a:chOff x="5370" y="14580"/>
              <a:chExt cx="120" cy="120"/>
            </a:xfrm>
          </p:grpSpPr>
          <p:sp>
            <p:nvSpPr>
              <p:cNvPr id="36058" name="Line 216">
                <a:extLst>
                  <a:ext uri="{FF2B5EF4-FFF2-40B4-BE49-F238E27FC236}">
                    <a16:creationId xmlns:a16="http://schemas.microsoft.com/office/drawing/2014/main" id="{F25AA884-5876-D44E-9B29-80939D480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9" name="Line 217">
                <a:extLst>
                  <a:ext uri="{FF2B5EF4-FFF2-40B4-BE49-F238E27FC236}">
                    <a16:creationId xmlns:a16="http://schemas.microsoft.com/office/drawing/2014/main" id="{F6E773FE-04A8-1A43-A65C-89DAD18C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09" name="Group 218">
              <a:extLst>
                <a:ext uri="{FF2B5EF4-FFF2-40B4-BE49-F238E27FC236}">
                  <a16:creationId xmlns:a16="http://schemas.microsoft.com/office/drawing/2014/main" id="{B693028B-1336-254C-8949-B7ED383A4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9" y="2991"/>
              <a:ext cx="74" cy="66"/>
              <a:chOff x="5370" y="14580"/>
              <a:chExt cx="120" cy="120"/>
            </a:xfrm>
          </p:grpSpPr>
          <p:sp>
            <p:nvSpPr>
              <p:cNvPr id="36056" name="Line 219">
                <a:extLst>
                  <a:ext uri="{FF2B5EF4-FFF2-40B4-BE49-F238E27FC236}">
                    <a16:creationId xmlns:a16="http://schemas.microsoft.com/office/drawing/2014/main" id="{A6ABCB41-011C-C047-9B06-C62B049F4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7" name="Line 220">
                <a:extLst>
                  <a:ext uri="{FF2B5EF4-FFF2-40B4-BE49-F238E27FC236}">
                    <a16:creationId xmlns:a16="http://schemas.microsoft.com/office/drawing/2014/main" id="{86CA6CCC-E219-824E-BE20-C8F100ACC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0" name="Group 221">
              <a:extLst>
                <a:ext uri="{FF2B5EF4-FFF2-40B4-BE49-F238E27FC236}">
                  <a16:creationId xmlns:a16="http://schemas.microsoft.com/office/drawing/2014/main" id="{0E7E1C09-B6D3-264A-8875-DE4F28FD0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" y="2993"/>
              <a:ext cx="73" cy="66"/>
              <a:chOff x="5370" y="14580"/>
              <a:chExt cx="120" cy="120"/>
            </a:xfrm>
          </p:grpSpPr>
          <p:sp>
            <p:nvSpPr>
              <p:cNvPr id="36054" name="Line 222">
                <a:extLst>
                  <a:ext uri="{FF2B5EF4-FFF2-40B4-BE49-F238E27FC236}">
                    <a16:creationId xmlns:a16="http://schemas.microsoft.com/office/drawing/2014/main" id="{EA992AB2-8202-D947-AB9D-FF5D69840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5" name="Line 223">
                <a:extLst>
                  <a:ext uri="{FF2B5EF4-FFF2-40B4-BE49-F238E27FC236}">
                    <a16:creationId xmlns:a16="http://schemas.microsoft.com/office/drawing/2014/main" id="{519D585B-4D14-1F49-BEC1-58296EB8B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1" name="Group 224">
              <a:extLst>
                <a:ext uri="{FF2B5EF4-FFF2-40B4-BE49-F238E27FC236}">
                  <a16:creationId xmlns:a16="http://schemas.microsoft.com/office/drawing/2014/main" id="{C258A3D6-EB7E-784B-B9A9-338E85C3B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2993"/>
              <a:ext cx="74" cy="66"/>
              <a:chOff x="5370" y="14580"/>
              <a:chExt cx="120" cy="120"/>
            </a:xfrm>
          </p:grpSpPr>
          <p:sp>
            <p:nvSpPr>
              <p:cNvPr id="36052" name="Line 225">
                <a:extLst>
                  <a:ext uri="{FF2B5EF4-FFF2-40B4-BE49-F238E27FC236}">
                    <a16:creationId xmlns:a16="http://schemas.microsoft.com/office/drawing/2014/main" id="{204019C1-A090-C443-9E77-7830CBD93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3" name="Line 226">
                <a:extLst>
                  <a:ext uri="{FF2B5EF4-FFF2-40B4-BE49-F238E27FC236}">
                    <a16:creationId xmlns:a16="http://schemas.microsoft.com/office/drawing/2014/main" id="{BE648736-5B6B-274F-80E8-9B0EF0972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2" name="Group 227">
              <a:extLst>
                <a:ext uri="{FF2B5EF4-FFF2-40B4-BE49-F238E27FC236}">
                  <a16:creationId xmlns:a16="http://schemas.microsoft.com/office/drawing/2014/main" id="{46215465-A253-084F-B0F5-687A8895C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7" y="2991"/>
              <a:ext cx="74" cy="66"/>
              <a:chOff x="5370" y="14580"/>
              <a:chExt cx="120" cy="120"/>
            </a:xfrm>
          </p:grpSpPr>
          <p:sp>
            <p:nvSpPr>
              <p:cNvPr id="36050" name="Line 228">
                <a:extLst>
                  <a:ext uri="{FF2B5EF4-FFF2-40B4-BE49-F238E27FC236}">
                    <a16:creationId xmlns:a16="http://schemas.microsoft.com/office/drawing/2014/main" id="{2A14F65F-1501-4740-A888-1A6AFE3B8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51" name="Line 229">
                <a:extLst>
                  <a:ext uri="{FF2B5EF4-FFF2-40B4-BE49-F238E27FC236}">
                    <a16:creationId xmlns:a16="http://schemas.microsoft.com/office/drawing/2014/main" id="{4B916EA5-FBDC-6E42-912B-3F8AB6946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3" name="Group 230">
              <a:extLst>
                <a:ext uri="{FF2B5EF4-FFF2-40B4-BE49-F238E27FC236}">
                  <a16:creationId xmlns:a16="http://schemas.microsoft.com/office/drawing/2014/main" id="{713B87AE-EDE0-5943-91CD-BC3F199B1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991"/>
              <a:ext cx="74" cy="66"/>
              <a:chOff x="5370" y="14580"/>
              <a:chExt cx="120" cy="120"/>
            </a:xfrm>
          </p:grpSpPr>
          <p:sp>
            <p:nvSpPr>
              <p:cNvPr id="36048" name="Line 231">
                <a:extLst>
                  <a:ext uri="{FF2B5EF4-FFF2-40B4-BE49-F238E27FC236}">
                    <a16:creationId xmlns:a16="http://schemas.microsoft.com/office/drawing/2014/main" id="{35AE223C-F33B-E94B-9B38-98AD04C40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" name="Line 232">
                <a:extLst>
                  <a:ext uri="{FF2B5EF4-FFF2-40B4-BE49-F238E27FC236}">
                    <a16:creationId xmlns:a16="http://schemas.microsoft.com/office/drawing/2014/main" id="{09B03DCE-58BA-B444-93D5-372DD3D5D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4" name="Group 233">
              <a:extLst>
                <a:ext uri="{FF2B5EF4-FFF2-40B4-BE49-F238E27FC236}">
                  <a16:creationId xmlns:a16="http://schemas.microsoft.com/office/drawing/2014/main" id="{B869C066-F6F0-4A4C-8CA0-49ADEE5C1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993"/>
              <a:ext cx="73" cy="66"/>
              <a:chOff x="5370" y="14580"/>
              <a:chExt cx="120" cy="120"/>
            </a:xfrm>
          </p:grpSpPr>
          <p:sp>
            <p:nvSpPr>
              <p:cNvPr id="36046" name="Line 234">
                <a:extLst>
                  <a:ext uri="{FF2B5EF4-FFF2-40B4-BE49-F238E27FC236}">
                    <a16:creationId xmlns:a16="http://schemas.microsoft.com/office/drawing/2014/main" id="{8C86B3C3-6D84-7543-9A95-4F0A3551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7" name="Line 235">
                <a:extLst>
                  <a:ext uri="{FF2B5EF4-FFF2-40B4-BE49-F238E27FC236}">
                    <a16:creationId xmlns:a16="http://schemas.microsoft.com/office/drawing/2014/main" id="{40F1BE8A-FB36-F640-BB9B-06AED85E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5" name="Group 236">
              <a:extLst>
                <a:ext uri="{FF2B5EF4-FFF2-40B4-BE49-F238E27FC236}">
                  <a16:creationId xmlns:a16="http://schemas.microsoft.com/office/drawing/2014/main" id="{9E56365F-8947-C041-8634-8B0133BEE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6" y="2993"/>
              <a:ext cx="73" cy="66"/>
              <a:chOff x="5370" y="14580"/>
              <a:chExt cx="120" cy="120"/>
            </a:xfrm>
          </p:grpSpPr>
          <p:sp>
            <p:nvSpPr>
              <p:cNvPr id="36044" name="Line 237">
                <a:extLst>
                  <a:ext uri="{FF2B5EF4-FFF2-40B4-BE49-F238E27FC236}">
                    <a16:creationId xmlns:a16="http://schemas.microsoft.com/office/drawing/2014/main" id="{8EBF79B8-4B9C-3241-83F8-9132960F0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5" name="Line 238">
                <a:extLst>
                  <a:ext uri="{FF2B5EF4-FFF2-40B4-BE49-F238E27FC236}">
                    <a16:creationId xmlns:a16="http://schemas.microsoft.com/office/drawing/2014/main" id="{1D262113-2E1B-DB4D-AF32-C141D3C72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6" name="Group 239">
              <a:extLst>
                <a:ext uri="{FF2B5EF4-FFF2-40B4-BE49-F238E27FC236}">
                  <a16:creationId xmlns:a16="http://schemas.microsoft.com/office/drawing/2014/main" id="{D94EBE26-7EA9-5E4F-AB51-593614ED3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7" y="2829"/>
              <a:ext cx="74" cy="66"/>
              <a:chOff x="5370" y="14580"/>
              <a:chExt cx="120" cy="120"/>
            </a:xfrm>
          </p:grpSpPr>
          <p:sp>
            <p:nvSpPr>
              <p:cNvPr id="36042" name="Line 240">
                <a:extLst>
                  <a:ext uri="{FF2B5EF4-FFF2-40B4-BE49-F238E27FC236}">
                    <a16:creationId xmlns:a16="http://schemas.microsoft.com/office/drawing/2014/main" id="{EC6E43B0-5EC8-FB49-BFAA-8FF0186C9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3" name="Line 241">
                <a:extLst>
                  <a:ext uri="{FF2B5EF4-FFF2-40B4-BE49-F238E27FC236}">
                    <a16:creationId xmlns:a16="http://schemas.microsoft.com/office/drawing/2014/main" id="{15585917-7C0D-984F-997B-8F2C6F460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7" name="Group 242">
              <a:extLst>
                <a:ext uri="{FF2B5EF4-FFF2-40B4-BE49-F238E27FC236}">
                  <a16:creationId xmlns:a16="http://schemas.microsoft.com/office/drawing/2014/main" id="{A9C2BBDB-3A80-914F-8D93-94FD32855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829"/>
              <a:ext cx="74" cy="66"/>
              <a:chOff x="5370" y="14580"/>
              <a:chExt cx="120" cy="120"/>
            </a:xfrm>
          </p:grpSpPr>
          <p:sp>
            <p:nvSpPr>
              <p:cNvPr id="36040" name="Line 243">
                <a:extLst>
                  <a:ext uri="{FF2B5EF4-FFF2-40B4-BE49-F238E27FC236}">
                    <a16:creationId xmlns:a16="http://schemas.microsoft.com/office/drawing/2014/main" id="{925C5378-241F-BF4C-A15E-CA553BAD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1" name="Line 244">
                <a:extLst>
                  <a:ext uri="{FF2B5EF4-FFF2-40B4-BE49-F238E27FC236}">
                    <a16:creationId xmlns:a16="http://schemas.microsoft.com/office/drawing/2014/main" id="{AB2324F1-ED1A-8D4B-AD95-1EA3AF316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8" name="Group 245">
              <a:extLst>
                <a:ext uri="{FF2B5EF4-FFF2-40B4-BE49-F238E27FC236}">
                  <a16:creationId xmlns:a16="http://schemas.microsoft.com/office/drawing/2014/main" id="{64F6245B-1BF7-4F46-BA7B-53B55CDAE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831"/>
              <a:ext cx="73" cy="67"/>
              <a:chOff x="5370" y="14580"/>
              <a:chExt cx="120" cy="120"/>
            </a:xfrm>
          </p:grpSpPr>
          <p:sp>
            <p:nvSpPr>
              <p:cNvPr id="36038" name="Line 246">
                <a:extLst>
                  <a:ext uri="{FF2B5EF4-FFF2-40B4-BE49-F238E27FC236}">
                    <a16:creationId xmlns:a16="http://schemas.microsoft.com/office/drawing/2014/main" id="{9BA3A79F-F637-8346-A3B9-61F58116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39" name="Line 247">
                <a:extLst>
                  <a:ext uri="{FF2B5EF4-FFF2-40B4-BE49-F238E27FC236}">
                    <a16:creationId xmlns:a16="http://schemas.microsoft.com/office/drawing/2014/main" id="{D350BA39-3236-1E43-9817-ECD88E472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19" name="Group 248">
              <a:extLst>
                <a:ext uri="{FF2B5EF4-FFF2-40B4-BE49-F238E27FC236}">
                  <a16:creationId xmlns:a16="http://schemas.microsoft.com/office/drawing/2014/main" id="{329592B0-BCFC-674F-9B7E-864A4E8B0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6" y="2831"/>
              <a:ext cx="73" cy="67"/>
              <a:chOff x="5370" y="14580"/>
              <a:chExt cx="120" cy="120"/>
            </a:xfrm>
          </p:grpSpPr>
          <p:sp>
            <p:nvSpPr>
              <p:cNvPr id="36036" name="Line 249">
                <a:extLst>
                  <a:ext uri="{FF2B5EF4-FFF2-40B4-BE49-F238E27FC236}">
                    <a16:creationId xmlns:a16="http://schemas.microsoft.com/office/drawing/2014/main" id="{82471A1B-EF9E-434D-A9C9-896B13B42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37" name="Line 250">
                <a:extLst>
                  <a:ext uri="{FF2B5EF4-FFF2-40B4-BE49-F238E27FC236}">
                    <a16:creationId xmlns:a16="http://schemas.microsoft.com/office/drawing/2014/main" id="{EED7E35E-7B09-3F4B-A497-8DBB52984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20" name="Group 251">
              <a:extLst>
                <a:ext uri="{FF2B5EF4-FFF2-40B4-BE49-F238E27FC236}">
                  <a16:creationId xmlns:a16="http://schemas.microsoft.com/office/drawing/2014/main" id="{B5543378-5E18-8849-9D74-9D7D6708D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829"/>
              <a:ext cx="74" cy="66"/>
              <a:chOff x="5370" y="14580"/>
              <a:chExt cx="120" cy="120"/>
            </a:xfrm>
          </p:grpSpPr>
          <p:sp>
            <p:nvSpPr>
              <p:cNvPr id="36034" name="Line 252">
                <a:extLst>
                  <a:ext uri="{FF2B5EF4-FFF2-40B4-BE49-F238E27FC236}">
                    <a16:creationId xmlns:a16="http://schemas.microsoft.com/office/drawing/2014/main" id="{8C6E6A6B-38B0-3444-97B0-61F595E08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35" name="Line 253">
                <a:extLst>
                  <a:ext uri="{FF2B5EF4-FFF2-40B4-BE49-F238E27FC236}">
                    <a16:creationId xmlns:a16="http://schemas.microsoft.com/office/drawing/2014/main" id="{F54C5172-A43B-7B45-BE59-BAC8C5ECE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21" name="Group 254">
              <a:extLst>
                <a:ext uri="{FF2B5EF4-FFF2-40B4-BE49-F238E27FC236}">
                  <a16:creationId xmlns:a16="http://schemas.microsoft.com/office/drawing/2014/main" id="{B0A8BC96-E79B-984B-831F-76E22793A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" y="2829"/>
              <a:ext cx="74" cy="66"/>
              <a:chOff x="5370" y="14580"/>
              <a:chExt cx="120" cy="120"/>
            </a:xfrm>
          </p:grpSpPr>
          <p:sp>
            <p:nvSpPr>
              <p:cNvPr id="36032" name="Line 255">
                <a:extLst>
                  <a:ext uri="{FF2B5EF4-FFF2-40B4-BE49-F238E27FC236}">
                    <a16:creationId xmlns:a16="http://schemas.microsoft.com/office/drawing/2014/main" id="{99950A47-C8BF-7A4D-934C-970E6F06B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33" name="Line 256">
                <a:extLst>
                  <a:ext uri="{FF2B5EF4-FFF2-40B4-BE49-F238E27FC236}">
                    <a16:creationId xmlns:a16="http://schemas.microsoft.com/office/drawing/2014/main" id="{3A91A66F-1764-D84F-9239-8802EE322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22" name="Group 257">
              <a:extLst>
                <a:ext uri="{FF2B5EF4-FFF2-40B4-BE49-F238E27FC236}">
                  <a16:creationId xmlns:a16="http://schemas.microsoft.com/office/drawing/2014/main" id="{11BD16B1-7536-9247-A5EB-5DE68800F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4" y="2831"/>
              <a:ext cx="74" cy="67"/>
              <a:chOff x="5370" y="14580"/>
              <a:chExt cx="120" cy="120"/>
            </a:xfrm>
          </p:grpSpPr>
          <p:sp>
            <p:nvSpPr>
              <p:cNvPr id="36030" name="Line 258">
                <a:extLst>
                  <a:ext uri="{FF2B5EF4-FFF2-40B4-BE49-F238E27FC236}">
                    <a16:creationId xmlns:a16="http://schemas.microsoft.com/office/drawing/2014/main" id="{E490647B-2742-DE4E-8F86-F7ED618DE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31" name="Line 259">
                <a:extLst>
                  <a:ext uri="{FF2B5EF4-FFF2-40B4-BE49-F238E27FC236}">
                    <a16:creationId xmlns:a16="http://schemas.microsoft.com/office/drawing/2014/main" id="{0D16589E-26C8-6148-9DBE-B20D346A2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23" name="Group 260">
              <a:extLst>
                <a:ext uri="{FF2B5EF4-FFF2-40B4-BE49-F238E27FC236}">
                  <a16:creationId xmlns:a16="http://schemas.microsoft.com/office/drawing/2014/main" id="{5294289E-F8AD-394A-AC35-B336A8505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2831"/>
              <a:ext cx="73" cy="67"/>
              <a:chOff x="5370" y="14580"/>
              <a:chExt cx="120" cy="120"/>
            </a:xfrm>
          </p:grpSpPr>
          <p:sp>
            <p:nvSpPr>
              <p:cNvPr id="36028" name="Line 261">
                <a:extLst>
                  <a:ext uri="{FF2B5EF4-FFF2-40B4-BE49-F238E27FC236}">
                    <a16:creationId xmlns:a16="http://schemas.microsoft.com/office/drawing/2014/main" id="{811B2A81-022C-CC43-8554-B0CCB3ED0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29" name="Line 262">
                <a:extLst>
                  <a:ext uri="{FF2B5EF4-FFF2-40B4-BE49-F238E27FC236}">
                    <a16:creationId xmlns:a16="http://schemas.microsoft.com/office/drawing/2014/main" id="{0A639191-064D-B34F-AF64-CB8BDE75D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0" y="14580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24" name="AutoShape 263">
              <a:extLst>
                <a:ext uri="{FF2B5EF4-FFF2-40B4-BE49-F238E27FC236}">
                  <a16:creationId xmlns:a16="http://schemas.microsoft.com/office/drawing/2014/main" id="{545B1FE6-D7CB-134F-91C3-8B6BE9F07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1502"/>
              <a:ext cx="197" cy="918"/>
            </a:xfrm>
            <a:prstGeom prst="rightBrace">
              <a:avLst>
                <a:gd name="adj1" fmla="val 38832"/>
                <a:gd name="adj2" fmla="val 5103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025" name="AutoShape 264">
              <a:extLst>
                <a:ext uri="{FF2B5EF4-FFF2-40B4-BE49-F238E27FC236}">
                  <a16:creationId xmlns:a16="http://schemas.microsoft.com/office/drawing/2014/main" id="{5AB4F71A-E636-9549-BC84-DD6145FA9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1" y="2752"/>
              <a:ext cx="154" cy="730"/>
            </a:xfrm>
            <a:prstGeom prst="rightBrace">
              <a:avLst>
                <a:gd name="adj1" fmla="val 395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026" name="Text Box 265">
              <a:extLst>
                <a:ext uri="{FF2B5EF4-FFF2-40B4-BE49-F238E27FC236}">
                  <a16:creationId xmlns:a16="http://schemas.microsoft.com/office/drawing/2014/main" id="{AC73EF19-F7F5-ED41-BF94-DE2299639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761"/>
              <a:ext cx="373" cy="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存储矩阵</a:t>
              </a:r>
            </a:p>
          </p:txBody>
        </p:sp>
        <p:sp>
          <p:nvSpPr>
            <p:cNvPr id="36027" name="Text Box 266">
              <a:extLst>
                <a:ext uri="{FF2B5EF4-FFF2-40B4-BE49-F238E27FC236}">
                  <a16:creationId xmlns:a16="http://schemas.microsoft.com/office/drawing/2014/main" id="{1FE8BAF9-8490-E84C-B207-0EDD5E90E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81"/>
              <a:ext cx="428" cy="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/>
                <a:t>或运算阵列</a:t>
              </a:r>
            </a:p>
          </p:txBody>
        </p:sp>
      </p:grpSp>
      <p:sp>
        <p:nvSpPr>
          <p:cNvPr id="35844" name="Line 267">
            <a:extLst>
              <a:ext uri="{FF2B5EF4-FFF2-40B4-BE49-F238E27FC236}">
                <a16:creationId xmlns:a16="http://schemas.microsoft.com/office/drawing/2014/main" id="{43B0EA75-2718-5A41-88E4-113769393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4114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B852AB7-D7FC-BF44-9DD4-3F4D5BB14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一 存储器实现组合逻辑</a:t>
            </a:r>
          </a:p>
        </p:txBody>
      </p:sp>
      <p:sp>
        <p:nvSpPr>
          <p:cNvPr id="36866" name="Text Box 3">
            <a:extLst>
              <a:ext uri="{FF2B5EF4-FFF2-40B4-BE49-F238E27FC236}">
                <a16:creationId xmlns:a16="http://schemas.microsoft.com/office/drawing/2014/main" id="{674E2BD7-282E-D549-85D5-24409944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60488"/>
            <a:ext cx="31908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] </a:t>
            </a:r>
            <a:r>
              <a:rPr lang="zh-CN" altLang="en-US" sz="2200"/>
              <a:t>用</a:t>
            </a:r>
            <a:r>
              <a:rPr lang="en-US" altLang="zh-CN" sz="2200"/>
              <a:t>ROM</a:t>
            </a:r>
            <a:r>
              <a:rPr lang="zh-CN" altLang="en-US" sz="2200"/>
              <a:t>实现函数。 </a:t>
            </a:r>
          </a:p>
        </p:txBody>
      </p:sp>
      <p:pic>
        <p:nvPicPr>
          <p:cNvPr id="36867" name="图片 1">
            <a:extLst>
              <a:ext uri="{FF2B5EF4-FFF2-40B4-BE49-F238E27FC236}">
                <a16:creationId xmlns:a16="http://schemas.microsoft.com/office/drawing/2014/main" id="{1AD4EE27-C28E-2843-A723-2CE4929D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349500"/>
            <a:ext cx="45307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图片 2">
            <a:extLst>
              <a:ext uri="{FF2B5EF4-FFF2-40B4-BE49-F238E27FC236}">
                <a16:creationId xmlns:a16="http://schemas.microsoft.com/office/drawing/2014/main" id="{E087DCBF-C7C4-3D44-8F00-36D1D998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20938"/>
            <a:ext cx="43053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F52830D-D7E6-9340-A0EF-54B953648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二 存储器实现时序逻辑</a:t>
            </a:r>
          </a:p>
        </p:txBody>
      </p:sp>
      <p:sp>
        <p:nvSpPr>
          <p:cNvPr id="37890" name="Text Box 3">
            <a:extLst>
              <a:ext uri="{FF2B5EF4-FFF2-40B4-BE49-F238E27FC236}">
                <a16:creationId xmlns:a16="http://schemas.microsoft.com/office/drawing/2014/main" id="{20D7527C-879D-6445-892C-0E65C0AB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宋体" panose="02010600030101010101" pitchFamily="2" charset="-122"/>
              </a:rPr>
              <a:t>    </a:t>
            </a:r>
            <a:r>
              <a:rPr lang="zh-CN" altLang="en-US" sz="2200">
                <a:latin typeface="宋体" panose="02010600030101010101" pitchFamily="2" charset="-122"/>
              </a:rPr>
              <a:t>利用</a:t>
            </a:r>
            <a:r>
              <a:rPr lang="en-US" altLang="zh-CN" sz="2200"/>
              <a:t>ROM</a:t>
            </a:r>
            <a:r>
              <a:rPr lang="zh-CN" altLang="en-US" sz="2200">
                <a:latin typeface="宋体" panose="02010600030101010101" pitchFamily="2" charset="-122"/>
              </a:rPr>
              <a:t>和寄存器可以实现计数器、序列信号发生器等时序逻辑电路。</a:t>
            </a:r>
            <a:r>
              <a:rPr lang="zh-CN" altLang="en-US" sz="2200"/>
              <a:t> </a:t>
            </a:r>
          </a:p>
        </p:txBody>
      </p:sp>
      <p:pic>
        <p:nvPicPr>
          <p:cNvPr id="37891" name="Picture 10">
            <a:extLst>
              <a:ext uri="{FF2B5EF4-FFF2-40B4-BE49-F238E27FC236}">
                <a16:creationId xmlns:a16="http://schemas.microsoft.com/office/drawing/2014/main" id="{DBEFE361-C5D7-7B41-A54B-F03966D6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981200"/>
            <a:ext cx="3959225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 Box 11">
            <a:extLst>
              <a:ext uri="{FF2B5EF4-FFF2-40B4-BE49-F238E27FC236}">
                <a16:creationId xmlns:a16="http://schemas.microsoft.com/office/drawing/2014/main" id="{6D3A7A72-4D7B-304C-AD6B-3C0A1D34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6324600"/>
            <a:ext cx="2354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</a:t>
            </a:r>
            <a:r>
              <a:rPr lang="en-US" altLang="zh-CN" sz="1800"/>
              <a:t>ROM</a:t>
            </a:r>
            <a:r>
              <a:rPr lang="zh-CN" altLang="en-US" sz="1800"/>
              <a:t>实现时序电路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709E4B6-61A5-3946-AD56-19EE96BA6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二 存储器实现时序逻辑</a:t>
            </a:r>
          </a:p>
        </p:txBody>
      </p:sp>
      <p:sp>
        <p:nvSpPr>
          <p:cNvPr id="38914" name="Text Box 3">
            <a:extLst>
              <a:ext uri="{FF2B5EF4-FFF2-40B4-BE49-F238E27FC236}">
                <a16:creationId xmlns:a16="http://schemas.microsoft.com/office/drawing/2014/main" id="{0688BFCD-FA26-9143-8DC7-0FF1ECB1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] </a:t>
            </a:r>
            <a:r>
              <a:rPr lang="zh-CN" altLang="en-US" sz="2000"/>
              <a:t>用</a:t>
            </a:r>
            <a:r>
              <a:rPr lang="en-US" altLang="zh-CN" sz="2000"/>
              <a:t>ROM</a:t>
            </a:r>
            <a:r>
              <a:rPr lang="zh-CN" altLang="en-US" sz="2000"/>
              <a:t>和触发器实现</a:t>
            </a:r>
            <a:r>
              <a:rPr lang="en-US" altLang="zh-CN" sz="2000"/>
              <a:t>8421</a:t>
            </a:r>
            <a:r>
              <a:rPr lang="zh-CN" altLang="en-US" sz="2000"/>
              <a:t>码加法计数器，计数到状态</a:t>
            </a:r>
            <a:r>
              <a:rPr lang="en-US" altLang="zh-CN" sz="2000"/>
              <a:t>9</a:t>
            </a:r>
            <a:r>
              <a:rPr lang="zh-CN" altLang="en-US" sz="2000"/>
              <a:t>时输出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86801E94-6C49-4C42-847E-8DA6E8BD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zh-CN" altLang="en-US" sz="2000"/>
              <a:t>解：</a:t>
            </a:r>
          </a:p>
        </p:txBody>
      </p:sp>
      <p:sp>
        <p:nvSpPr>
          <p:cNvPr id="475143" name="Text Box 7">
            <a:extLst>
              <a:ext uri="{FF2B5EF4-FFF2-40B4-BE49-F238E27FC236}">
                <a16:creationId xmlns:a16="http://schemas.microsoft.com/office/drawing/2014/main" id="{CFAEA439-3075-D644-AC80-3FAC45D3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7239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4400" indent="-4572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28800" indent="-4572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86000" indent="-4572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15000"/>
              </a:spcAft>
              <a:buFontTx/>
              <a:buAutoNum type="arabicParenBoth"/>
            </a:pPr>
            <a:r>
              <a:rPr lang="zh-CN" altLang="en-US" sz="2000">
                <a:latin typeface="Times New Roman" panose="02020603050405020304" pitchFamily="18" charset="0"/>
              </a:rPr>
              <a:t>由于是</a:t>
            </a:r>
            <a:r>
              <a:rPr lang="en-US" altLang="zh-CN" sz="2000">
                <a:latin typeface="Times New Roman" panose="02020603050405020304" pitchFamily="18" charset="0"/>
              </a:rPr>
              <a:t>BCD</a:t>
            </a:r>
            <a:r>
              <a:rPr lang="zh-CN" altLang="en-US" sz="2000">
                <a:latin typeface="Times New Roman" panose="02020603050405020304" pitchFamily="18" charset="0"/>
              </a:rPr>
              <a:t>码计数，需要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zh-CN" altLang="en-US" sz="2000">
                <a:latin typeface="Times New Roman" panose="02020603050405020304" pitchFamily="18" charset="0"/>
              </a:rPr>
              <a:t>个触发器；</a:t>
            </a:r>
            <a:r>
              <a:rPr lang="en-US" altLang="zh-CN" sz="2000">
                <a:latin typeface="Times New Roman" panose="02020603050405020304" pitchFamily="18" charset="0"/>
              </a:rPr>
              <a:t>ROM</a:t>
            </a:r>
            <a:r>
              <a:rPr lang="zh-CN" altLang="en-US" sz="2000">
                <a:latin typeface="Times New Roman" panose="02020603050405020304" pitchFamily="18" charset="0"/>
              </a:rPr>
              <a:t>需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zh-CN" altLang="en-US" sz="2000">
                <a:latin typeface="Times New Roman" panose="02020603050405020304" pitchFamily="18" charset="0"/>
              </a:rPr>
              <a:t>条地址线，</a:t>
            </a:r>
          </a:p>
          <a:p>
            <a:pPr eaLnBrk="1" hangingPunct="1">
              <a:lnSpc>
                <a:spcPct val="120000"/>
              </a:lnSpc>
              <a:spcAft>
                <a:spcPct val="15000"/>
              </a:spcAft>
            </a:pPr>
            <a:r>
              <a:rPr lang="zh-CN" altLang="en-US" sz="2000"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latin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</a:rPr>
              <a:t>个存储单元。</a:t>
            </a:r>
          </a:p>
        </p:txBody>
      </p:sp>
      <p:sp>
        <p:nvSpPr>
          <p:cNvPr id="475144" name="Text Box 8">
            <a:extLst>
              <a:ext uri="{FF2B5EF4-FFF2-40B4-BE49-F238E27FC236}">
                <a16:creationId xmlns:a16="http://schemas.microsoft.com/office/drawing/2014/main" id="{8D01C569-3DED-3F42-991B-3A72A1D0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5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000"/>
              <a:t>(2) </a:t>
            </a:r>
            <a:r>
              <a:rPr lang="zh-CN" altLang="en-US" sz="2000"/>
              <a:t>求</a:t>
            </a:r>
            <a:r>
              <a:rPr lang="en-US" altLang="zh-CN" sz="2000"/>
              <a:t>ROM</a:t>
            </a:r>
            <a:r>
              <a:rPr lang="zh-CN" altLang="en-US" sz="2000"/>
              <a:t>中的存储数据</a:t>
            </a:r>
          </a:p>
        </p:txBody>
      </p:sp>
      <p:pic>
        <p:nvPicPr>
          <p:cNvPr id="475146" name="Picture 10">
            <a:extLst>
              <a:ext uri="{FF2B5EF4-FFF2-40B4-BE49-F238E27FC236}">
                <a16:creationId xmlns:a16="http://schemas.microsoft.com/office/drawing/2014/main" id="{1F85281D-A001-8C43-A312-8A4994D5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01888"/>
            <a:ext cx="3543300" cy="430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47" name="Picture 11">
            <a:extLst>
              <a:ext uri="{FF2B5EF4-FFF2-40B4-BE49-F238E27FC236}">
                <a16:creationId xmlns:a16="http://schemas.microsoft.com/office/drawing/2014/main" id="{D380A2E9-919C-344D-B660-DBE359A3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3352800"/>
            <a:ext cx="31559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3" grpId="0" autoUpdateAnimBg="0"/>
      <p:bldP spid="4751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D20AEFB-6F1B-D646-A931-382D981BB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二 存储器实现时序逻辑</a:t>
            </a:r>
          </a:p>
        </p:txBody>
      </p:sp>
      <p:sp>
        <p:nvSpPr>
          <p:cNvPr id="39938" name="Text Box 3">
            <a:extLst>
              <a:ext uri="{FF2B5EF4-FFF2-40B4-BE49-F238E27FC236}">
                <a16:creationId xmlns:a16="http://schemas.microsoft.com/office/drawing/2014/main" id="{93DA28A2-3C05-AA4D-AD6D-F78A0EE4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784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] </a:t>
            </a:r>
            <a:r>
              <a:rPr lang="zh-CN" altLang="en-US" sz="2000"/>
              <a:t>用</a:t>
            </a:r>
            <a:r>
              <a:rPr lang="en-US" altLang="zh-CN" sz="2000"/>
              <a:t>ROM</a:t>
            </a:r>
            <a:r>
              <a:rPr lang="zh-CN" altLang="en-US" sz="2000"/>
              <a:t>实现序列信号发生器。</a:t>
            </a:r>
          </a:p>
        </p:txBody>
      </p:sp>
      <p:pic>
        <p:nvPicPr>
          <p:cNvPr id="39939" name="图片 1">
            <a:extLst>
              <a:ext uri="{FF2B5EF4-FFF2-40B4-BE49-F238E27FC236}">
                <a16:creationId xmlns:a16="http://schemas.microsoft.com/office/drawing/2014/main" id="{74DAD4DD-07ED-B84A-A5D2-FE65C9CA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65400"/>
            <a:ext cx="3540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图片 2">
            <a:extLst>
              <a:ext uri="{FF2B5EF4-FFF2-40B4-BE49-F238E27FC236}">
                <a16:creationId xmlns:a16="http://schemas.microsoft.com/office/drawing/2014/main" id="{08390FD7-3931-0643-9CF5-710613C1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844675"/>
            <a:ext cx="38163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F4D48F53-D7D5-0146-85E3-3E62AF5CB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二 存储器实现时序逻辑</a:t>
            </a:r>
          </a:p>
        </p:txBody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8C580353-513D-DC47-AF77-B437CA70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784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] </a:t>
            </a:r>
            <a:r>
              <a:rPr lang="zh-CN" altLang="en-US" sz="2000"/>
              <a:t>用</a:t>
            </a:r>
            <a:r>
              <a:rPr lang="en-US" altLang="zh-CN" sz="2000"/>
              <a:t>ROM</a:t>
            </a:r>
            <a:r>
              <a:rPr lang="zh-CN" altLang="en-US" sz="2000"/>
              <a:t>实现脉冲分配器。</a:t>
            </a:r>
          </a:p>
        </p:txBody>
      </p:sp>
      <p:pic>
        <p:nvPicPr>
          <p:cNvPr id="40963" name="图片 3">
            <a:extLst>
              <a:ext uri="{FF2B5EF4-FFF2-40B4-BE49-F238E27FC236}">
                <a16:creationId xmlns:a16="http://schemas.microsoft.com/office/drawing/2014/main" id="{D886A189-54DD-7247-802C-8D61D865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48050"/>
            <a:ext cx="563245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图片 5">
            <a:extLst>
              <a:ext uri="{FF2B5EF4-FFF2-40B4-BE49-F238E27FC236}">
                <a16:creationId xmlns:a16="http://schemas.microsoft.com/office/drawing/2014/main" id="{40327E58-9430-C741-9191-B821CD7F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17625"/>
            <a:ext cx="3206750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7F0E437-89AD-224B-8BE5-F49E62707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tx1"/>
                </a:solidFill>
              </a:rPr>
              <a:t>二 存储器实现时序逻辑</a:t>
            </a:r>
          </a:p>
        </p:txBody>
      </p:sp>
      <p:sp>
        <p:nvSpPr>
          <p:cNvPr id="41986" name="Text Box 3">
            <a:extLst>
              <a:ext uri="{FF2B5EF4-FFF2-40B4-BE49-F238E27FC236}">
                <a16:creationId xmlns:a16="http://schemas.microsoft.com/office/drawing/2014/main" id="{C0939FBF-574F-4C45-BC82-FAAB6E3D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85888"/>
            <a:ext cx="784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[</a:t>
            </a:r>
            <a:r>
              <a:rPr lang="zh-CN" altLang="en-US" sz="2000"/>
              <a:t>例</a:t>
            </a:r>
            <a:r>
              <a:rPr lang="en-US" altLang="zh-CN" sz="2000"/>
              <a:t>] </a:t>
            </a:r>
            <a:r>
              <a:rPr lang="zh-CN" altLang="en-US" sz="2000"/>
              <a:t>用</a:t>
            </a:r>
            <a:r>
              <a:rPr lang="en-US" altLang="zh-CN" sz="2000"/>
              <a:t>ROM</a:t>
            </a:r>
            <a:r>
              <a:rPr lang="zh-CN" altLang="en-US" sz="2000"/>
              <a:t>实现脉冲分配器。</a:t>
            </a:r>
          </a:p>
        </p:txBody>
      </p:sp>
      <p:pic>
        <p:nvPicPr>
          <p:cNvPr id="41987" name="图片 1">
            <a:extLst>
              <a:ext uri="{FF2B5EF4-FFF2-40B4-BE49-F238E27FC236}">
                <a16:creationId xmlns:a16="http://schemas.microsoft.com/office/drawing/2014/main" id="{D300D95E-BBE7-0048-A92D-CC0251D8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349500"/>
            <a:ext cx="37449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2">
            <a:extLst>
              <a:ext uri="{FF2B5EF4-FFF2-40B4-BE49-F238E27FC236}">
                <a16:creationId xmlns:a16="http://schemas.microsoft.com/office/drawing/2014/main" id="{6821CBC0-2580-6D45-B6D2-9712A217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2276475"/>
            <a:ext cx="50101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6863E5C-9847-FE4D-91AA-04173B168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/>
              <a:t>7.2</a:t>
            </a:r>
            <a:r>
              <a:rPr lang="en-US" altLang="zh-CN" b="1"/>
              <a:t> </a:t>
            </a:r>
            <a:r>
              <a:rPr lang="en-US" altLang="zh-CN" sz="3600" b="1"/>
              <a:t>PLA / PAL / GAL</a:t>
            </a:r>
          </a:p>
        </p:txBody>
      </p:sp>
      <p:sp>
        <p:nvSpPr>
          <p:cNvPr id="43010" name="Rectangle 4">
            <a:extLst>
              <a:ext uri="{FF2B5EF4-FFF2-40B4-BE49-F238E27FC236}">
                <a16:creationId xmlns:a16="http://schemas.microsoft.com/office/drawing/2014/main" id="{AE531798-5FED-0647-A4FA-AAA31FF15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447800"/>
            <a:ext cx="6894512" cy="1371600"/>
          </a:xfrm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400" b="1">
                <a:solidFill>
                  <a:schemeClr val="folHlink"/>
                </a:solidFill>
                <a:ea typeface="黑体" panose="02010609060101010101" pitchFamily="49" charset="-122"/>
              </a:rPr>
              <a:t>可编程只读存储器</a:t>
            </a:r>
            <a:r>
              <a:rPr lang="zh-CN" altLang="en-US" sz="2400" b="1">
                <a:solidFill>
                  <a:schemeClr val="folHlink"/>
                </a:solidFill>
              </a:rPr>
              <a:t> </a:t>
            </a:r>
            <a:r>
              <a:rPr lang="en-US" altLang="zh-CN" sz="2000" b="1">
                <a:solidFill>
                  <a:schemeClr val="folHlink"/>
                </a:solidFill>
              </a:rPr>
              <a:t>ROM, PROM, EPROM, E</a:t>
            </a:r>
            <a:r>
              <a:rPr lang="en-US" altLang="zh-CN" sz="2000" b="1" baseline="30000">
                <a:solidFill>
                  <a:schemeClr val="folHlink"/>
                </a:solidFill>
              </a:rPr>
              <a:t>2</a:t>
            </a:r>
            <a:r>
              <a:rPr lang="en-US" altLang="zh-CN" sz="2000" b="1">
                <a:solidFill>
                  <a:schemeClr val="folHlink"/>
                </a:solidFill>
              </a:rPr>
              <a:t>PROM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与阵列固定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或阵列可编程</a:t>
            </a:r>
            <a:endParaRPr lang="zh-CN" altLang="en-US" sz="2000" b="1"/>
          </a:p>
        </p:txBody>
      </p:sp>
      <p:pic>
        <p:nvPicPr>
          <p:cNvPr id="430085" name="Picture 5">
            <a:extLst>
              <a:ext uri="{FF2B5EF4-FFF2-40B4-BE49-F238E27FC236}">
                <a16:creationId xmlns:a16="http://schemas.microsoft.com/office/drawing/2014/main" id="{CFABFF68-0A74-524B-92AC-A1F30330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93900"/>
            <a:ext cx="4040188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086" name="Rectangle 6">
            <a:extLst>
              <a:ext uri="{FF2B5EF4-FFF2-40B4-BE49-F238E27FC236}">
                <a16:creationId xmlns:a16="http://schemas.microsoft.com/office/drawing/2014/main" id="{D53CCB3F-DC10-7044-8257-D7A2C79E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667000"/>
            <a:ext cx="689451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可编程逻辑器件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  <a:r>
              <a:rPr lang="en-US" altLang="zh-CN" sz="2000">
                <a:solidFill>
                  <a:schemeClr val="folHlink"/>
                </a:solidFill>
              </a:rPr>
              <a:t>PLD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/>
              <a:t>可编程逻辑阵列 </a:t>
            </a:r>
            <a:r>
              <a:rPr lang="en-US" altLang="zh-CN" sz="2000"/>
              <a:t>PLA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与、或阵列均可编程</a:t>
            </a:r>
            <a:endParaRPr lang="zh-CN" altLang="en-US" sz="1800">
              <a:solidFill>
                <a:srgbClr val="000000"/>
              </a:solidFill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>
                <a:solidFill>
                  <a:srgbClr val="000000"/>
                </a:solidFill>
              </a:rPr>
              <a:t>可编程阵列逻辑 </a:t>
            </a:r>
            <a:r>
              <a:rPr lang="en-US" altLang="zh-CN" sz="2000">
                <a:solidFill>
                  <a:srgbClr val="000000"/>
                </a:solidFill>
              </a:rPr>
              <a:t>PAL: </a:t>
            </a:r>
            <a:endParaRPr lang="en-US" altLang="zh-CN" sz="200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与阵列可编程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或阵列固定</a:t>
            </a:r>
            <a:endParaRPr lang="zh-CN" altLang="en-US" sz="200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>
                <a:solidFill>
                  <a:srgbClr val="000000"/>
                </a:solidFill>
              </a:rPr>
              <a:t>通用阵列逻辑 </a:t>
            </a:r>
            <a:r>
              <a:rPr lang="en-US" altLang="zh-CN" sz="2000">
                <a:solidFill>
                  <a:srgbClr val="000000"/>
                </a:solidFill>
              </a:rPr>
              <a:t>GAL: </a:t>
            </a:r>
            <a:endParaRPr lang="en-US" altLang="zh-CN" sz="200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可编程逻辑宏单元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2545759-1218-B545-B8C1-2DB176810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</a:rPr>
              <a:t>第七章 可编程逻辑器件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E379526-B7CE-1F4D-815D-4B576645A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772400" cy="2819400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800" b="1">
                <a:solidFill>
                  <a:srgbClr val="000000"/>
                </a:solidFill>
                <a:ea typeface="隶书" panose="02010509060101010101" pitchFamily="49" charset="-122"/>
              </a:rPr>
              <a:t>集成电路的发展</a:t>
            </a:r>
            <a:r>
              <a:rPr lang="en-US" altLang="zh-CN" sz="2800" b="1">
                <a:solidFill>
                  <a:srgbClr val="000000"/>
                </a:solidFill>
                <a:ea typeface="隶书" panose="02010509060101010101" pitchFamily="49" charset="-122"/>
              </a:rPr>
              <a:t>:</a:t>
            </a:r>
          </a:p>
          <a:p>
            <a:pPr lvl="1" algn="just" eaLnBrk="1" hangingPunct="1">
              <a:lnSpc>
                <a:spcPct val="13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b="1">
                <a:solidFill>
                  <a:schemeClr val="folHlink"/>
                </a:solidFill>
              </a:rPr>
              <a:t>小规模</a:t>
            </a:r>
            <a:r>
              <a:rPr lang="en-US" altLang="zh-CN" sz="2200" b="1">
                <a:solidFill>
                  <a:schemeClr val="folHlink"/>
                </a:solidFill>
              </a:rPr>
              <a:t>SSI</a:t>
            </a:r>
            <a:r>
              <a:rPr lang="en-US" altLang="zh-CN" sz="2000" b="1">
                <a:solidFill>
                  <a:schemeClr val="folHlink"/>
                </a:solidFill>
              </a:rPr>
              <a:t>: </a:t>
            </a:r>
            <a:r>
              <a:rPr lang="zh-CN" altLang="en-US" sz="2000" b="1">
                <a:solidFill>
                  <a:schemeClr val="folHlink"/>
                </a:solidFill>
              </a:rPr>
              <a:t>几十</a:t>
            </a:r>
            <a:r>
              <a:rPr lang="zh-CN" altLang="en-US" sz="2000" b="1">
                <a:solidFill>
                  <a:schemeClr val="folHlink"/>
                </a:solidFill>
                <a:sym typeface="Symbol" pitchFamily="2" charset="2"/>
              </a:rPr>
              <a:t></a:t>
            </a:r>
            <a:r>
              <a:rPr lang="zh-CN" altLang="en-US" sz="2000" b="1">
                <a:solidFill>
                  <a:schemeClr val="folHlink"/>
                </a:solidFill>
              </a:rPr>
              <a:t>几百门</a:t>
            </a:r>
          </a:p>
          <a:p>
            <a:pPr lvl="1" algn="just" eaLnBrk="1" hangingPunct="1">
              <a:lnSpc>
                <a:spcPct val="13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b="1">
                <a:solidFill>
                  <a:schemeClr val="folHlink"/>
                </a:solidFill>
              </a:rPr>
              <a:t>中规模</a:t>
            </a:r>
            <a:r>
              <a:rPr lang="en-US" altLang="zh-CN" sz="2200" b="1">
                <a:solidFill>
                  <a:schemeClr val="folHlink"/>
                </a:solidFill>
              </a:rPr>
              <a:t>MSI</a:t>
            </a:r>
            <a:r>
              <a:rPr lang="en-US" altLang="zh-CN" sz="2000" b="1">
                <a:solidFill>
                  <a:schemeClr val="folHlink"/>
                </a:solidFill>
              </a:rPr>
              <a:t>: </a:t>
            </a:r>
            <a:r>
              <a:rPr lang="zh-CN" altLang="en-US" sz="2000" b="1">
                <a:solidFill>
                  <a:schemeClr val="folHlink"/>
                </a:solidFill>
              </a:rPr>
              <a:t>几百</a:t>
            </a:r>
            <a:r>
              <a:rPr lang="zh-CN" altLang="en-US" sz="2000" b="1">
                <a:solidFill>
                  <a:schemeClr val="folHlink"/>
                </a:solidFill>
                <a:sym typeface="Symbol" pitchFamily="2" charset="2"/>
              </a:rPr>
              <a:t></a:t>
            </a:r>
            <a:r>
              <a:rPr lang="zh-CN" altLang="en-US" sz="2000" b="1">
                <a:solidFill>
                  <a:schemeClr val="folHlink"/>
                </a:solidFill>
              </a:rPr>
              <a:t>几千门</a:t>
            </a:r>
          </a:p>
          <a:p>
            <a:pPr lvl="1" algn="just" eaLnBrk="1" hangingPunct="1">
              <a:lnSpc>
                <a:spcPct val="13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b="1">
                <a:solidFill>
                  <a:srgbClr val="000000"/>
                </a:solidFill>
              </a:rPr>
              <a:t>大规模</a:t>
            </a:r>
            <a:r>
              <a:rPr lang="en-US" altLang="zh-CN" sz="2200" b="1">
                <a:solidFill>
                  <a:srgbClr val="000000"/>
                </a:solidFill>
              </a:rPr>
              <a:t>LSI</a:t>
            </a:r>
            <a:r>
              <a:rPr lang="en-US" altLang="zh-CN" sz="2000" b="1">
                <a:solidFill>
                  <a:srgbClr val="000000"/>
                </a:solidFill>
              </a:rPr>
              <a:t>: </a:t>
            </a:r>
            <a:r>
              <a:rPr lang="zh-CN" altLang="en-US" sz="2000" b="1">
                <a:solidFill>
                  <a:srgbClr val="000000"/>
                </a:solidFill>
              </a:rPr>
              <a:t>几千</a:t>
            </a:r>
            <a:r>
              <a:rPr lang="zh-CN" altLang="en-US" sz="2000" b="1">
                <a:solidFill>
                  <a:srgbClr val="000000"/>
                </a:solidFill>
                <a:sym typeface="Symbol" pitchFamily="2" charset="2"/>
              </a:rPr>
              <a:t></a:t>
            </a:r>
            <a:r>
              <a:rPr lang="zh-CN" altLang="en-US" sz="2000" b="1">
                <a:solidFill>
                  <a:srgbClr val="000000"/>
                </a:solidFill>
              </a:rPr>
              <a:t>几万门</a:t>
            </a:r>
            <a:endParaRPr lang="zh-CN" altLang="en-US" sz="2000" b="1"/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200" b="1">
                <a:solidFill>
                  <a:srgbClr val="000000"/>
                </a:solidFill>
              </a:rPr>
              <a:t>超大规模</a:t>
            </a:r>
            <a:r>
              <a:rPr lang="en-US" altLang="zh-CN" sz="2200" b="1">
                <a:solidFill>
                  <a:srgbClr val="000000"/>
                </a:solidFill>
              </a:rPr>
              <a:t>VLSI</a:t>
            </a:r>
            <a:r>
              <a:rPr lang="en-US" altLang="zh-CN" sz="2000" b="1">
                <a:solidFill>
                  <a:srgbClr val="000000"/>
                </a:solidFill>
              </a:rPr>
              <a:t>: </a:t>
            </a:r>
            <a:r>
              <a:rPr lang="zh-CN" altLang="en-US" sz="2000" b="1">
                <a:solidFill>
                  <a:srgbClr val="000000"/>
                </a:solidFill>
              </a:rPr>
              <a:t>几万门以上</a:t>
            </a:r>
          </a:p>
        </p:txBody>
      </p:sp>
      <p:sp>
        <p:nvSpPr>
          <p:cNvPr id="375814" name="Text Box 6">
            <a:extLst>
              <a:ext uri="{FF2B5EF4-FFF2-40B4-BE49-F238E27FC236}">
                <a16:creationId xmlns:a16="http://schemas.microsoft.com/office/drawing/2014/main" id="{7F5A6C90-795C-444A-9C7B-7B7954A8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21175"/>
            <a:ext cx="67818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宋体" panose="02010600030101010101" pitchFamily="2" charset="-122"/>
              </a:rPr>
              <a:t>    </a:t>
            </a:r>
            <a:r>
              <a:rPr lang="zh-CN" altLang="en-US" sz="2200">
                <a:ea typeface="楷体_GB2312" pitchFamily="49" charset="-122"/>
              </a:rPr>
              <a:t>标准</a:t>
            </a:r>
            <a:r>
              <a:rPr lang="en-US" altLang="zh-CN" sz="2200">
                <a:ea typeface="楷体_GB2312" pitchFamily="49" charset="-122"/>
              </a:rPr>
              <a:t>SSI/MSI</a:t>
            </a:r>
            <a:r>
              <a:rPr lang="zh-CN" altLang="en-US" sz="2200">
                <a:ea typeface="楷体_GB2312" pitchFamily="49" charset="-122"/>
              </a:rPr>
              <a:t>器件具有批量大、价格便宜等特点</a:t>
            </a:r>
            <a:r>
              <a:rPr lang="en-US" altLang="zh-CN" sz="2200">
                <a:ea typeface="楷体_GB2312" pitchFamily="49" charset="-122"/>
              </a:rPr>
              <a:t>,</a:t>
            </a:r>
            <a:r>
              <a:rPr lang="zh-CN" altLang="en-US" sz="2200">
                <a:ea typeface="楷体_GB2312" pitchFamily="49" charset="-122"/>
              </a:rPr>
              <a:t>是传统数字系统设计中使用的主要逻辑器件；</a:t>
            </a:r>
            <a:r>
              <a:rPr lang="zh-CN" altLang="en-US" sz="2200">
                <a:solidFill>
                  <a:srgbClr val="006600"/>
                </a:solidFill>
                <a:ea typeface="楷体_GB2312" pitchFamily="49" charset="-122"/>
              </a:rPr>
              <a:t>缺点是密度低，数字系统硬件规模大，印刷线路板走线复杂，焊点多，系统的可靠性差、功耗大、时延大。</a:t>
            </a:r>
          </a:p>
        </p:txBody>
      </p:sp>
      <p:grpSp>
        <p:nvGrpSpPr>
          <p:cNvPr id="375819" name="Group 11">
            <a:extLst>
              <a:ext uri="{FF2B5EF4-FFF2-40B4-BE49-F238E27FC236}">
                <a16:creationId xmlns:a16="http://schemas.microsoft.com/office/drawing/2014/main" id="{14C696E2-D609-394E-A609-3F7869C0B05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295400"/>
            <a:ext cx="2895600" cy="2638425"/>
            <a:chOff x="3840" y="816"/>
            <a:chExt cx="1824" cy="1662"/>
          </a:xfrm>
        </p:grpSpPr>
        <p:sp>
          <p:nvSpPr>
            <p:cNvPr id="16389" name="Rectangle 8">
              <a:extLst>
                <a:ext uri="{FF2B5EF4-FFF2-40B4-BE49-F238E27FC236}">
                  <a16:creationId xmlns:a16="http://schemas.microsoft.com/office/drawing/2014/main" id="{4D035864-B923-7148-9851-4B56C0D8F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12"/>
              <a:ext cx="18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solidFill>
                    <a:srgbClr val="080808"/>
                  </a:solidFill>
                </a:rPr>
                <a:t>四核</a:t>
              </a:r>
              <a:r>
                <a:rPr lang="en-US" altLang="zh-CN" sz="1600">
                  <a:solidFill>
                    <a:srgbClr val="080808"/>
                  </a:solidFill>
                </a:rPr>
                <a:t>8</a:t>
              </a:r>
              <a:r>
                <a:rPr lang="zh-CN" altLang="en-US" sz="1600">
                  <a:solidFill>
                    <a:srgbClr val="080808"/>
                  </a:solidFill>
                </a:rPr>
                <a:t>线程，集成</a:t>
              </a:r>
              <a:r>
                <a:rPr lang="en-US" altLang="zh-CN" sz="1600">
                  <a:solidFill>
                    <a:srgbClr val="080808"/>
                  </a:solidFill>
                </a:rPr>
                <a:t>14.8</a:t>
              </a:r>
              <a:r>
                <a:rPr lang="zh-CN" altLang="en-US" sz="1600">
                  <a:solidFill>
                    <a:srgbClr val="080808"/>
                  </a:solidFill>
                </a:rPr>
                <a:t>亿只晶体管</a:t>
              </a:r>
              <a:r>
                <a:rPr lang="en-US" altLang="zh-CN" sz="1600">
                  <a:solidFill>
                    <a:srgbClr val="080808"/>
                  </a:solidFill>
                </a:rPr>
                <a:t>(Ivy Bridge</a:t>
              </a:r>
              <a:r>
                <a:rPr lang="zh-CN" altLang="en-US" sz="1600">
                  <a:solidFill>
                    <a:srgbClr val="080808"/>
                  </a:solidFill>
                </a:rPr>
                <a:t>架构</a:t>
              </a:r>
              <a:r>
                <a:rPr lang="en-US" altLang="zh-CN" sz="1600">
                  <a:solidFill>
                    <a:srgbClr val="080808"/>
                  </a:solidFill>
                </a:rPr>
                <a:t>)</a:t>
              </a:r>
            </a:p>
          </p:txBody>
        </p:sp>
        <p:pic>
          <p:nvPicPr>
            <p:cNvPr id="16390" name="Picture 10">
              <a:extLst>
                <a:ext uri="{FF2B5EF4-FFF2-40B4-BE49-F238E27FC236}">
                  <a16:creationId xmlns:a16="http://schemas.microsoft.com/office/drawing/2014/main" id="{5EA72C34-9847-C846-A221-80CDAA38F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816"/>
              <a:ext cx="1440" cy="1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2AAC850-3E09-C74D-963E-A3B5C211A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7.2.1 </a:t>
            </a:r>
            <a:r>
              <a:rPr lang="zh-CN" altLang="en-US" sz="3200" b="1">
                <a:solidFill>
                  <a:srgbClr val="000000"/>
                </a:solidFill>
              </a:rPr>
              <a:t>可编程逻辑阵列 </a:t>
            </a:r>
            <a:r>
              <a:rPr lang="en-US" altLang="zh-CN" sz="3200" b="1">
                <a:solidFill>
                  <a:srgbClr val="000000"/>
                </a:solidFill>
              </a:rPr>
              <a:t>(PLA)</a:t>
            </a:r>
            <a:r>
              <a:rPr lang="en-US" altLang="zh-CN"/>
              <a:t> 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8F091AEC-8751-E84B-9CF9-675374E86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629400" cy="2743200"/>
          </a:xfrm>
        </p:spPr>
        <p:txBody>
          <a:bodyPr/>
          <a:lstStyle/>
          <a:p>
            <a:pPr lvl="1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可编程逻辑阵列</a:t>
            </a:r>
            <a:r>
              <a:rPr lang="zh-CN" altLang="en-US" sz="2000" b="1"/>
              <a:t>（</a:t>
            </a:r>
            <a:r>
              <a:rPr lang="en-US" altLang="zh-CN" sz="2000" b="1"/>
              <a:t>Programmable Logic Array, PLA</a:t>
            </a:r>
            <a:r>
              <a:rPr lang="zh-CN" altLang="en-US" sz="2000" b="1"/>
              <a:t>）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PLA</a:t>
            </a:r>
            <a:r>
              <a:rPr lang="zh-CN" altLang="en-US" sz="2400" b="1">
                <a:solidFill>
                  <a:srgbClr val="000000"/>
                </a:solidFill>
              </a:rPr>
              <a:t>的结构特点</a:t>
            </a:r>
            <a:endParaRPr lang="zh-CN" altLang="en-US" sz="2400" b="1"/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000" b="1">
                <a:solidFill>
                  <a:schemeClr val="hlink"/>
                </a:solidFill>
              </a:rPr>
              <a:t>与</a:t>
            </a:r>
            <a:r>
              <a:rPr lang="en-US" altLang="zh-CN" sz="2000" b="1">
                <a:solidFill>
                  <a:schemeClr val="hlink"/>
                </a:solidFill>
              </a:rPr>
              <a:t>/</a:t>
            </a:r>
            <a:r>
              <a:rPr lang="zh-CN" altLang="en-US" sz="2000" b="1">
                <a:solidFill>
                  <a:schemeClr val="hlink"/>
                </a:solidFill>
              </a:rPr>
              <a:t>或阵列均可编程</a:t>
            </a:r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000" b="1"/>
              <a:t>实现函数时</a:t>
            </a:r>
            <a:r>
              <a:rPr lang="en-US" altLang="zh-CN" sz="2000" b="1"/>
              <a:t>,</a:t>
            </a:r>
            <a:r>
              <a:rPr lang="zh-CN" altLang="en-US" sz="2000" b="1"/>
              <a:t>只需形成</a:t>
            </a:r>
          </a:p>
          <a:p>
            <a:pPr lvl="1" algn="just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000" b="1">
                <a:solidFill>
                  <a:srgbClr val="990033"/>
                </a:solidFill>
              </a:rPr>
              <a:t>    所需的乘积项</a:t>
            </a:r>
          </a:p>
        </p:txBody>
      </p:sp>
      <p:graphicFrame>
        <p:nvGraphicFramePr>
          <p:cNvPr id="44035" name="Object 4">
            <a:extLst>
              <a:ext uri="{FF2B5EF4-FFF2-40B4-BE49-F238E27FC236}">
                <a16:creationId xmlns:a16="http://schemas.microsoft.com/office/drawing/2014/main" id="{F27D087E-411F-D147-A6BB-2A6CDD8B9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362200"/>
          <a:ext cx="37687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BMP 图象" r:id="rId3" imgW="2038350" imgH="2349500" progId="Paint.Picture">
                  <p:embed/>
                </p:oleObj>
              </mc:Choice>
              <mc:Fallback>
                <p:oleObj name="BMP 图象" r:id="rId3" imgW="2038350" imgH="23495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376872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6" name="Picture 5">
            <a:extLst>
              <a:ext uri="{FF2B5EF4-FFF2-40B4-BE49-F238E27FC236}">
                <a16:creationId xmlns:a16="http://schemas.microsoft.com/office/drawing/2014/main" id="{C2769F28-B82C-D845-8FE5-A834B264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31559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ED665BA-A9F2-6E4C-9236-93667EA2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隶书" panose="02010509060101010101" pitchFamily="49" charset="-122"/>
              </a:rPr>
              <a:t>实现某一逻辑函数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F6F173C-5474-904F-977A-1C8022ED3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447800"/>
            <a:ext cx="5446712" cy="2362200"/>
          </a:xfrm>
        </p:spPr>
        <p:txBody>
          <a:bodyPr/>
          <a:lstStyle/>
          <a:p>
            <a:pPr algn="just" eaLnBrk="1" hangingPunct="1"/>
            <a:r>
              <a:rPr lang="zh-CN" altLang="en-US" sz="2400" b="1">
                <a:solidFill>
                  <a:srgbClr val="000000"/>
                </a:solidFill>
              </a:rPr>
              <a:t>采用组合逻辑电路</a:t>
            </a:r>
            <a:endParaRPr lang="zh-CN" altLang="en-US" sz="2400" b="1"/>
          </a:p>
          <a:p>
            <a:pPr algn="just" eaLnBrk="1" hangingPunct="1"/>
            <a:r>
              <a:rPr lang="zh-CN" altLang="en-US" sz="2400" b="1">
                <a:solidFill>
                  <a:srgbClr val="000000"/>
                </a:solidFill>
              </a:rPr>
              <a:t>采用数据选择器</a:t>
            </a:r>
            <a:endParaRPr lang="zh-CN" altLang="en-US" sz="2400" b="1"/>
          </a:p>
          <a:p>
            <a:pPr algn="just" eaLnBrk="1" hangingPunct="1"/>
            <a:r>
              <a:rPr lang="zh-CN" altLang="en-US" sz="2400" b="1">
                <a:solidFill>
                  <a:srgbClr val="000000"/>
                </a:solidFill>
              </a:rPr>
              <a:t>采用</a:t>
            </a:r>
            <a:r>
              <a:rPr lang="en-US" altLang="zh-CN" sz="2400" b="1">
                <a:solidFill>
                  <a:srgbClr val="000000"/>
                </a:solidFill>
              </a:rPr>
              <a:t>ROM</a:t>
            </a:r>
            <a:r>
              <a:rPr lang="zh-CN" altLang="en-US" sz="2400" b="1">
                <a:solidFill>
                  <a:srgbClr val="000000"/>
                </a:solidFill>
              </a:rPr>
              <a:t>实现</a:t>
            </a:r>
            <a:endParaRPr lang="zh-CN" altLang="en-US" sz="2400" b="1"/>
          </a:p>
          <a:p>
            <a:pPr eaLnBrk="1" hangingPunct="1"/>
            <a:r>
              <a:rPr lang="zh-CN" altLang="en-US" sz="2400" b="1">
                <a:solidFill>
                  <a:srgbClr val="000000"/>
                </a:solidFill>
              </a:rPr>
              <a:t>采用</a:t>
            </a:r>
            <a:r>
              <a:rPr lang="en-US" altLang="zh-CN" sz="2400" b="1">
                <a:solidFill>
                  <a:srgbClr val="000000"/>
                </a:solidFill>
              </a:rPr>
              <a:t>PLA</a:t>
            </a:r>
            <a:r>
              <a:rPr lang="zh-CN" altLang="en-US" sz="2400" b="1">
                <a:solidFill>
                  <a:srgbClr val="000000"/>
                </a:solidFill>
              </a:rPr>
              <a:t>实现</a:t>
            </a:r>
            <a:r>
              <a:rPr lang="zh-CN" altLang="en-US" b="1"/>
              <a:t> </a:t>
            </a:r>
          </a:p>
        </p:txBody>
      </p:sp>
      <p:pic>
        <p:nvPicPr>
          <p:cNvPr id="320518" name="Picture 6">
            <a:extLst>
              <a:ext uri="{FF2B5EF4-FFF2-40B4-BE49-F238E27FC236}">
                <a16:creationId xmlns:a16="http://schemas.microsoft.com/office/drawing/2014/main" id="{54EF29EB-8157-854C-9AFE-7C1CB34E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75125"/>
            <a:ext cx="518160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5A6F74C-8EC3-3744-AFEF-C1867C30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可编程逻辑阵列的应用</a:t>
            </a:r>
          </a:p>
        </p:txBody>
      </p:sp>
      <p:pic>
        <p:nvPicPr>
          <p:cNvPr id="46082" name="Picture 4">
            <a:extLst>
              <a:ext uri="{FF2B5EF4-FFF2-40B4-BE49-F238E27FC236}">
                <a16:creationId xmlns:a16="http://schemas.microsoft.com/office/drawing/2014/main" id="{F0995FBA-CBD7-C741-B21E-CB3C3541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9075"/>
            <a:ext cx="47244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Text Box 6">
            <a:extLst>
              <a:ext uri="{FF2B5EF4-FFF2-40B4-BE49-F238E27FC236}">
                <a16:creationId xmlns:a16="http://schemas.microsoft.com/office/drawing/2014/main" id="{B71A310A-95F1-4641-9E15-47A2FFC9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</a:rPr>
              <a:t>解</a:t>
            </a:r>
            <a:r>
              <a:rPr lang="en-US" altLang="zh-CN" sz="2000">
                <a:solidFill>
                  <a:srgbClr val="000000"/>
                </a:solidFill>
              </a:rPr>
              <a:t>: (1) </a:t>
            </a:r>
            <a:r>
              <a:rPr lang="zh-CN" altLang="en-US" sz="2000">
                <a:solidFill>
                  <a:srgbClr val="000000"/>
                </a:solidFill>
              </a:rPr>
              <a:t>将逻辑函数填入卡诺图</a:t>
            </a:r>
            <a:r>
              <a:rPr lang="en-US" altLang="zh-CN" sz="2000">
                <a:solidFill>
                  <a:srgbClr val="000000"/>
                </a:solidFill>
              </a:rPr>
              <a:t>, </a:t>
            </a:r>
            <a:r>
              <a:rPr lang="zh-CN" altLang="en-US" sz="2000">
                <a:solidFill>
                  <a:srgbClr val="000000"/>
                </a:solidFill>
              </a:rPr>
              <a:t>然后按照多输出函数的方法进行化简。</a:t>
            </a:r>
            <a:r>
              <a:rPr lang="zh-CN" altLang="en-US" sz="2000"/>
              <a:t> </a:t>
            </a:r>
          </a:p>
        </p:txBody>
      </p:sp>
      <p:pic>
        <p:nvPicPr>
          <p:cNvPr id="46084" name="Picture 8">
            <a:extLst>
              <a:ext uri="{FF2B5EF4-FFF2-40B4-BE49-F238E27FC236}">
                <a16:creationId xmlns:a16="http://schemas.microsoft.com/office/drawing/2014/main" id="{DEA779D7-53C8-0444-864E-E50348B8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79925"/>
            <a:ext cx="3824288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9">
            <a:extLst>
              <a:ext uri="{FF2B5EF4-FFF2-40B4-BE49-F238E27FC236}">
                <a16:creationId xmlns:a16="http://schemas.microsoft.com/office/drawing/2014/main" id="{8E8168CD-8C91-EE49-8AAD-EC47FC9E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03725"/>
            <a:ext cx="38862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6" name="Text Box 10">
            <a:extLst>
              <a:ext uri="{FF2B5EF4-FFF2-40B4-BE49-F238E27FC236}">
                <a16:creationId xmlns:a16="http://schemas.microsoft.com/office/drawing/2014/main" id="{4DC5D64F-B040-ED41-AFB0-779093AA0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72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F</a:t>
            </a:r>
            <a:r>
              <a:rPr lang="en-US" altLang="zh-CN" sz="1600" b="0"/>
              <a:t>1</a:t>
            </a:r>
          </a:p>
        </p:txBody>
      </p:sp>
      <p:sp>
        <p:nvSpPr>
          <p:cNvPr id="46087" name="Text Box 11">
            <a:extLst>
              <a:ext uri="{FF2B5EF4-FFF2-40B4-BE49-F238E27FC236}">
                <a16:creationId xmlns:a16="http://schemas.microsoft.com/office/drawing/2014/main" id="{EB6E3F95-52D6-1B4F-948B-452BBCC1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6172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F</a:t>
            </a:r>
            <a:r>
              <a:rPr lang="en-US" altLang="zh-CN" sz="1600" b="0"/>
              <a:t>2</a:t>
            </a:r>
          </a:p>
        </p:txBody>
      </p:sp>
      <p:sp>
        <p:nvSpPr>
          <p:cNvPr id="46088" name="Text Box 12">
            <a:extLst>
              <a:ext uri="{FF2B5EF4-FFF2-40B4-BE49-F238E27FC236}">
                <a16:creationId xmlns:a16="http://schemas.microsoft.com/office/drawing/2014/main" id="{28AA426B-B1F6-264F-A046-EF653FDFE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6172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F</a:t>
            </a:r>
            <a:r>
              <a:rPr lang="en-US" altLang="zh-CN" sz="1600" b="0"/>
              <a:t>3</a:t>
            </a:r>
          </a:p>
        </p:txBody>
      </p:sp>
      <p:sp>
        <p:nvSpPr>
          <p:cNvPr id="46089" name="Text Box 13">
            <a:extLst>
              <a:ext uri="{FF2B5EF4-FFF2-40B4-BE49-F238E27FC236}">
                <a16:creationId xmlns:a16="http://schemas.microsoft.com/office/drawing/2014/main" id="{70D4C142-7074-E64E-B1E8-9FE4820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8" y="61722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/>
              <a:t>F</a:t>
            </a:r>
            <a:r>
              <a:rPr lang="en-US" altLang="zh-CN" sz="1600" b="0"/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7E90FE73-21B1-EE43-9EBC-6542D2EA1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可编程逻辑阵列的应用</a:t>
            </a:r>
          </a:p>
        </p:txBody>
      </p:sp>
      <p:pic>
        <p:nvPicPr>
          <p:cNvPr id="47106" name="Picture 4">
            <a:extLst>
              <a:ext uri="{FF2B5EF4-FFF2-40B4-BE49-F238E27FC236}">
                <a16:creationId xmlns:a16="http://schemas.microsoft.com/office/drawing/2014/main" id="{73E012EC-CF4C-9746-8FBD-0F0FD537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334000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Text Box 6">
            <a:extLst>
              <a:ext uri="{FF2B5EF4-FFF2-40B4-BE49-F238E27FC236}">
                <a16:creationId xmlns:a16="http://schemas.microsoft.com/office/drawing/2014/main" id="{98587044-CF54-8748-A5EE-74575A942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47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(2) </a:t>
            </a:r>
            <a:r>
              <a:rPr lang="zh-CN" altLang="en-US" sz="2000">
                <a:solidFill>
                  <a:srgbClr val="000000"/>
                </a:solidFill>
              </a:rPr>
              <a:t>最简函数式如下：</a:t>
            </a:r>
            <a:r>
              <a:rPr lang="zh-CN" altLang="en-US" sz="200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12D3BE73-8206-7240-A98F-1808A788A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可编程逻辑阵列的应用</a:t>
            </a:r>
          </a:p>
        </p:txBody>
      </p:sp>
      <p:pic>
        <p:nvPicPr>
          <p:cNvPr id="48130" name="Picture 4">
            <a:extLst>
              <a:ext uri="{FF2B5EF4-FFF2-40B4-BE49-F238E27FC236}">
                <a16:creationId xmlns:a16="http://schemas.microsoft.com/office/drawing/2014/main" id="{43879FC3-7FCA-6D45-87AC-978B09FB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1200"/>
            <a:ext cx="3722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1" name="Text Box 5">
            <a:extLst>
              <a:ext uri="{FF2B5EF4-FFF2-40B4-BE49-F238E27FC236}">
                <a16:creationId xmlns:a16="http://schemas.microsoft.com/office/drawing/2014/main" id="{35C95FA0-9A27-124E-97D6-BF0F9D06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47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(3) </a:t>
            </a:r>
            <a:r>
              <a:rPr lang="zh-CN" altLang="en-US" sz="2000">
                <a:solidFill>
                  <a:srgbClr val="000000"/>
                </a:solidFill>
              </a:rPr>
              <a:t>根据表达式画出</a:t>
            </a:r>
            <a:r>
              <a:rPr lang="en-US" altLang="zh-CN" sz="2000">
                <a:solidFill>
                  <a:srgbClr val="000000"/>
                </a:solidFill>
              </a:rPr>
              <a:t>PLA</a:t>
            </a:r>
            <a:r>
              <a:rPr lang="zh-CN" altLang="en-US" sz="2000">
                <a:solidFill>
                  <a:srgbClr val="000000"/>
                </a:solidFill>
              </a:rPr>
              <a:t>的阵列图：</a:t>
            </a:r>
            <a:r>
              <a:rPr lang="zh-CN" altLang="en-US" sz="2000"/>
              <a:t> </a:t>
            </a:r>
          </a:p>
        </p:txBody>
      </p:sp>
      <p:pic>
        <p:nvPicPr>
          <p:cNvPr id="48132" name="Picture 6">
            <a:extLst>
              <a:ext uri="{FF2B5EF4-FFF2-40B4-BE49-F238E27FC236}">
                <a16:creationId xmlns:a16="http://schemas.microsoft.com/office/drawing/2014/main" id="{71E34B43-92BC-B040-979E-3D774C5A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5052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4D7191CC-42CE-1744-9D4D-67D2B7D4A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7.2.2 </a:t>
            </a:r>
            <a:r>
              <a:rPr lang="zh-CN" altLang="en-US" sz="3200" b="1">
                <a:solidFill>
                  <a:srgbClr val="000000"/>
                </a:solidFill>
              </a:rPr>
              <a:t>可编程阵列逻辑</a:t>
            </a:r>
            <a:r>
              <a:rPr lang="en-US" altLang="zh-CN" sz="3200" b="1">
                <a:solidFill>
                  <a:srgbClr val="000000"/>
                </a:solidFill>
              </a:rPr>
              <a:t>(PAL)</a:t>
            </a:r>
            <a:r>
              <a:rPr lang="en-US" altLang="zh-CN"/>
              <a:t> 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D30F963B-1BC2-784F-92F7-A8AE455D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5105400"/>
          </a:xfrm>
        </p:spPr>
        <p:txBody>
          <a:bodyPr/>
          <a:lstStyle/>
          <a:p>
            <a:pPr lvl="1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200" b="1">
                <a:solidFill>
                  <a:srgbClr val="000000"/>
                </a:solidFill>
              </a:rPr>
              <a:t>可编程阵列逻辑 </a:t>
            </a:r>
            <a:r>
              <a:rPr lang="en-US" altLang="zh-CN" sz="2200" b="1">
                <a:solidFill>
                  <a:srgbClr val="000000"/>
                </a:solidFill>
              </a:rPr>
              <a:t>(Programmable Array Logic, PAL)</a:t>
            </a:r>
          </a:p>
          <a:p>
            <a:pPr algn="just" eaLnBrk="1" hangingPunct="1">
              <a:spcBef>
                <a:spcPct val="40000"/>
              </a:spcBef>
              <a:spcAft>
                <a:spcPct val="2000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PAL</a:t>
            </a:r>
            <a:r>
              <a:rPr lang="zh-CN" altLang="en-US" sz="2400" b="1">
                <a:solidFill>
                  <a:srgbClr val="000000"/>
                </a:solidFill>
              </a:rPr>
              <a:t>的结构特点</a:t>
            </a:r>
            <a:endParaRPr lang="zh-CN" altLang="en-US" sz="2400" b="1"/>
          </a:p>
          <a:p>
            <a:pPr lvl="1" algn="just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200" b="1">
                <a:solidFill>
                  <a:schemeClr val="hlink"/>
                </a:solidFill>
              </a:rPr>
              <a:t>与阵列可编程</a:t>
            </a:r>
            <a:r>
              <a:rPr lang="en-US" altLang="zh-CN" sz="2200" b="1">
                <a:solidFill>
                  <a:schemeClr val="hlink"/>
                </a:solidFill>
              </a:rPr>
              <a:t>, </a:t>
            </a:r>
            <a:r>
              <a:rPr lang="zh-CN" altLang="en-US" sz="2200" b="1">
                <a:solidFill>
                  <a:schemeClr val="hlink"/>
                </a:solidFill>
              </a:rPr>
              <a:t>或阵列固定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1800" b="1"/>
              <a:t>与阵列可根据需要产生乘积项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1800" b="1"/>
              <a:t>每个输出所分配的乘积项是固定的</a:t>
            </a:r>
          </a:p>
          <a:p>
            <a:pPr lvl="2" algn="just" eaLnBrk="1" hangingPunct="1">
              <a:spcAft>
                <a:spcPct val="20000"/>
              </a:spcAft>
            </a:pPr>
            <a:r>
              <a:rPr lang="zh-CN" altLang="en-US" sz="1800" b="1">
                <a:solidFill>
                  <a:srgbClr val="000000"/>
                </a:solidFill>
              </a:rPr>
              <a:t>芯片成本低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zh-CN" altLang="en-US" sz="1800" b="1">
                <a:solidFill>
                  <a:srgbClr val="000000"/>
                </a:solidFill>
              </a:rPr>
              <a:t>编程方便</a:t>
            </a:r>
            <a:r>
              <a:rPr lang="en-US" altLang="zh-CN" sz="1800" b="1">
                <a:solidFill>
                  <a:srgbClr val="000000"/>
                </a:solidFill>
              </a:rPr>
              <a:t>, </a:t>
            </a:r>
            <a:r>
              <a:rPr lang="zh-CN" altLang="en-US" sz="1800" b="1">
                <a:solidFill>
                  <a:srgbClr val="000000"/>
                </a:solidFill>
              </a:rPr>
              <a:t>具有保密位</a:t>
            </a:r>
            <a:r>
              <a:rPr lang="zh-CN" altLang="en-US" sz="1800" b="1"/>
              <a:t> </a:t>
            </a:r>
            <a:endParaRPr lang="zh-CN" altLang="en-US" sz="1800" b="1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40000"/>
              </a:spcBef>
              <a:spcAft>
                <a:spcPct val="2000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输出结构类型多种多样</a:t>
            </a:r>
            <a:endParaRPr lang="zh-CN" altLang="en-US" sz="2400" b="1"/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基本的与</a:t>
            </a:r>
            <a:r>
              <a:rPr lang="en-US" altLang="zh-CN" sz="2000" b="1">
                <a:solidFill>
                  <a:srgbClr val="000000"/>
                </a:solidFill>
              </a:rPr>
              <a:t>-</a:t>
            </a:r>
            <a:r>
              <a:rPr lang="zh-CN" altLang="en-US" sz="2000" b="1">
                <a:solidFill>
                  <a:srgbClr val="000000"/>
                </a:solidFill>
              </a:rPr>
              <a:t>或类型</a:t>
            </a:r>
            <a:endParaRPr lang="zh-CN" altLang="en-US" sz="2000" b="1"/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带反馈的与</a:t>
            </a:r>
            <a:r>
              <a:rPr lang="en-US" altLang="zh-CN" sz="2000" b="1">
                <a:solidFill>
                  <a:srgbClr val="000000"/>
                </a:solidFill>
              </a:rPr>
              <a:t>-</a:t>
            </a:r>
            <a:r>
              <a:rPr lang="zh-CN" altLang="en-US" sz="2000" b="1">
                <a:solidFill>
                  <a:srgbClr val="000000"/>
                </a:solidFill>
              </a:rPr>
              <a:t>或类型</a:t>
            </a:r>
            <a:endParaRPr lang="zh-CN" altLang="en-US" sz="2000" b="1"/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具有反馈的寄存器类型</a:t>
            </a:r>
            <a:endParaRPr lang="zh-CN" altLang="en-US" sz="2000" b="1"/>
          </a:p>
          <a:p>
            <a:pPr lvl="1" algn="just" eaLnBrk="1" hangingPunct="1">
              <a:spcAft>
                <a:spcPct val="20000"/>
              </a:spcAft>
            </a:pPr>
            <a:r>
              <a:rPr lang="zh-CN" altLang="en-US" sz="2000" b="1">
                <a:solidFill>
                  <a:srgbClr val="000000"/>
                </a:solidFill>
              </a:rPr>
              <a:t>带有异或门的寄存器类型</a:t>
            </a:r>
            <a:r>
              <a:rPr lang="zh-CN" altLang="en-US" sz="2000" b="1"/>
              <a:t> </a:t>
            </a:r>
          </a:p>
        </p:txBody>
      </p:sp>
      <p:graphicFrame>
        <p:nvGraphicFramePr>
          <p:cNvPr id="49155" name="Object 4">
            <a:extLst>
              <a:ext uri="{FF2B5EF4-FFF2-40B4-BE49-F238E27FC236}">
                <a16:creationId xmlns:a16="http://schemas.microsoft.com/office/drawing/2014/main" id="{C8C5840F-C031-4C40-8AD0-BD2843F64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200400"/>
          <a:ext cx="34829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BMP 图象" r:id="rId3" imgW="2063750" imgH="2298700" progId="Paint.Picture">
                  <p:embed/>
                </p:oleObj>
              </mc:Choice>
              <mc:Fallback>
                <p:oleObj name="BMP 图象" r:id="rId3" imgW="2063750" imgH="22987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348297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B907FA64-D021-2947-A563-29A6EB45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</a:rPr>
              <a:t>包含记忆元件的可编程逻辑阵列</a:t>
            </a:r>
          </a:p>
        </p:txBody>
      </p:sp>
      <p:pic>
        <p:nvPicPr>
          <p:cNvPr id="50178" name="Picture 7">
            <a:extLst>
              <a:ext uri="{FF2B5EF4-FFF2-40B4-BE49-F238E27FC236}">
                <a16:creationId xmlns:a16="http://schemas.microsoft.com/office/drawing/2014/main" id="{FB8883B3-D7EA-5942-885C-59A8420C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629400" cy="52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179" name="Object 8">
            <a:extLst>
              <a:ext uri="{FF2B5EF4-FFF2-40B4-BE49-F238E27FC236}">
                <a16:creationId xmlns:a16="http://schemas.microsoft.com/office/drawing/2014/main" id="{D5E50807-FE75-1B49-8AEC-D497FB3C2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724400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公式" r:id="rId4" imgW="10820400" imgH="5854700" progId="Equation.3">
                  <p:embed/>
                </p:oleObj>
              </mc:Choice>
              <mc:Fallback>
                <p:oleObj name="公式" r:id="rId4" imgW="10820400" imgH="585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469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E0508D98-2176-834A-806C-3B45634F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应用举例</a:t>
            </a:r>
          </a:p>
        </p:txBody>
      </p:sp>
      <p:pic>
        <p:nvPicPr>
          <p:cNvPr id="476164" name="Picture 4">
            <a:extLst>
              <a:ext uri="{FF2B5EF4-FFF2-40B4-BE49-F238E27FC236}">
                <a16:creationId xmlns:a16="http://schemas.microsoft.com/office/drawing/2014/main" id="{00AFBEB0-1348-F545-9BDD-4D64F6B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37211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3" name="Text Box 5">
            <a:extLst>
              <a:ext uri="{FF2B5EF4-FFF2-40B4-BE49-F238E27FC236}">
                <a16:creationId xmlns:a16="http://schemas.microsoft.com/office/drawing/2014/main" id="{3DE212FF-55DD-F844-9681-0AD226171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371600"/>
            <a:ext cx="441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例：用</a:t>
            </a:r>
            <a:r>
              <a:rPr lang="en-US" altLang="zh-CN" sz="2000">
                <a:latin typeface="Tahoma" panose="020B0604030504040204" pitchFamily="34" charset="0"/>
              </a:rPr>
              <a:t>PAL</a:t>
            </a:r>
            <a:r>
              <a:rPr lang="zh-CN" altLang="en-US" sz="2000">
                <a:latin typeface="Tahoma" panose="020B0604030504040204" pitchFamily="34" charset="0"/>
              </a:rPr>
              <a:t>实现可控加减法模</a:t>
            </a:r>
            <a:r>
              <a:rPr lang="en-US" altLang="zh-CN" sz="2000">
                <a:latin typeface="Tahoma" panose="020B0604030504040204" pitchFamily="34" charset="0"/>
              </a:rPr>
              <a:t>6</a:t>
            </a:r>
            <a:r>
              <a:rPr lang="zh-CN" altLang="en-US" sz="2000">
                <a:latin typeface="Tahoma" panose="020B0604030504040204" pitchFamily="34" charset="0"/>
              </a:rPr>
              <a:t>计数器</a:t>
            </a:r>
          </a:p>
        </p:txBody>
      </p:sp>
      <p:pic>
        <p:nvPicPr>
          <p:cNvPr id="476166" name="Picture 6">
            <a:extLst>
              <a:ext uri="{FF2B5EF4-FFF2-40B4-BE49-F238E27FC236}">
                <a16:creationId xmlns:a16="http://schemas.microsoft.com/office/drawing/2014/main" id="{7214B539-0ED4-0440-AB5B-313E7DDF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5029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26">
            <a:extLst>
              <a:ext uri="{FF2B5EF4-FFF2-40B4-BE49-F238E27FC236}">
                <a16:creationId xmlns:a16="http://schemas.microsoft.com/office/drawing/2014/main" id="{E9AD0C5E-6752-2F41-A32C-C9F8CD276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7.2.3 </a:t>
            </a:r>
            <a:r>
              <a:rPr lang="zh-CN" altLang="en-US" sz="3200" b="1">
                <a:solidFill>
                  <a:schemeClr val="tx1"/>
                </a:solidFill>
              </a:rPr>
              <a:t>通用阵列逻辑</a:t>
            </a:r>
            <a:r>
              <a:rPr lang="en-US" altLang="zh-CN" sz="3200" b="1">
                <a:solidFill>
                  <a:schemeClr val="tx1"/>
                </a:solidFill>
              </a:rPr>
              <a:t>GAL</a:t>
            </a:r>
          </a:p>
        </p:txBody>
      </p:sp>
      <p:sp>
        <p:nvSpPr>
          <p:cNvPr id="52226" name="Rectangle 1027">
            <a:extLst>
              <a:ext uri="{FF2B5EF4-FFF2-40B4-BE49-F238E27FC236}">
                <a16:creationId xmlns:a16="http://schemas.microsoft.com/office/drawing/2014/main" id="{72F211FC-DB18-4F4D-80A5-5D0F749E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352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z="2800" b="1"/>
              <a:t>GAL</a:t>
            </a:r>
            <a:r>
              <a:rPr lang="zh-CN" altLang="en-US" sz="2800" b="1"/>
              <a:t>的性能特点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400" b="1"/>
              <a:t>与阵列可编程，或阵列固定；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400" b="1"/>
              <a:t>采用</a:t>
            </a:r>
            <a:r>
              <a:rPr lang="en-US" altLang="zh-CN" sz="2400" b="1"/>
              <a:t>E</a:t>
            </a:r>
            <a:r>
              <a:rPr lang="en-US" altLang="zh-CN" sz="2400" b="1" baseline="30000"/>
              <a:t>2</a:t>
            </a:r>
            <a:r>
              <a:rPr lang="en-US" altLang="zh-CN" sz="2400" b="1"/>
              <a:t>CMOS</a:t>
            </a:r>
            <a:r>
              <a:rPr lang="zh-CN" altLang="en-US" sz="2400" b="1"/>
              <a:t>工艺，可电擦写；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400" b="1"/>
              <a:t>具有</a:t>
            </a:r>
            <a:r>
              <a:rPr lang="zh-CN" altLang="en-US" sz="2400" b="1">
                <a:solidFill>
                  <a:schemeClr val="hlink"/>
                </a:solidFill>
              </a:rPr>
              <a:t>输出逻辑宏单元</a:t>
            </a:r>
            <a:r>
              <a:rPr lang="zh-CN" altLang="en-US" sz="2400" b="1"/>
              <a:t>，可通过编程选择输出组态；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400" b="1"/>
              <a:t>具有加密单元，可有效防止复制，保密性好。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altLang="zh-CN" sz="2400" b="1"/>
          </a:p>
        </p:txBody>
      </p:sp>
      <p:pic>
        <p:nvPicPr>
          <p:cNvPr id="52227" name="Picture 1028">
            <a:extLst>
              <a:ext uri="{FF2B5EF4-FFF2-40B4-BE49-F238E27FC236}">
                <a16:creationId xmlns:a16="http://schemas.microsoft.com/office/drawing/2014/main" id="{E99731C1-A099-F345-99A8-6880502D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3048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13FBB7B9-8EBB-8349-9279-354779CD0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7.2.3 </a:t>
            </a:r>
            <a:r>
              <a:rPr lang="zh-CN" altLang="en-US" sz="3200" b="1">
                <a:solidFill>
                  <a:schemeClr val="tx1"/>
                </a:solidFill>
              </a:rPr>
              <a:t>通用阵列逻辑</a:t>
            </a:r>
            <a:r>
              <a:rPr lang="en-US" altLang="zh-CN" sz="3200" b="1">
                <a:solidFill>
                  <a:schemeClr val="tx1"/>
                </a:solidFill>
              </a:rPr>
              <a:t>GAL</a:t>
            </a:r>
          </a:p>
        </p:txBody>
      </p:sp>
      <p:pic>
        <p:nvPicPr>
          <p:cNvPr id="53250" name="Picture 14">
            <a:extLst>
              <a:ext uri="{FF2B5EF4-FFF2-40B4-BE49-F238E27FC236}">
                <a16:creationId xmlns:a16="http://schemas.microsoft.com/office/drawing/2014/main" id="{A2AAC96E-4703-5D4B-8B2E-9D10B46F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61925"/>
            <a:ext cx="5248275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1957" name="AutoShape 5">
            <a:extLst>
              <a:ext uri="{FF2B5EF4-FFF2-40B4-BE49-F238E27FC236}">
                <a16:creationId xmlns:a16="http://schemas.microsoft.com/office/drawing/2014/main" id="{9D99BF61-EBD9-164E-BD73-367D3A52B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762000"/>
            <a:ext cx="1371600" cy="533400"/>
          </a:xfrm>
          <a:prstGeom prst="wedgeRoundRectCallout">
            <a:avLst>
              <a:gd name="adj1" fmla="val -128819"/>
              <a:gd name="adj2" fmla="val 9404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逻辑宏单元</a:t>
            </a:r>
          </a:p>
        </p:txBody>
      </p:sp>
      <p:sp>
        <p:nvSpPr>
          <p:cNvPr id="381958" name="AutoShape 6">
            <a:extLst>
              <a:ext uri="{FF2B5EF4-FFF2-40B4-BE49-F238E27FC236}">
                <a16:creationId xmlns:a16="http://schemas.microsoft.com/office/drawing/2014/main" id="{29113383-255F-EB4A-8AB3-C37E1D3B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19400"/>
            <a:ext cx="1524000" cy="609600"/>
          </a:xfrm>
          <a:prstGeom prst="wedgeEllipseCallout">
            <a:avLst>
              <a:gd name="adj1" fmla="val -65833"/>
              <a:gd name="adj2" fmla="val -12369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输入</a:t>
            </a:r>
            <a:r>
              <a:rPr lang="en-US" altLang="zh-CN" sz="1800"/>
              <a:t>/</a:t>
            </a:r>
            <a:r>
              <a:rPr lang="zh-CN" altLang="en-US" sz="1800"/>
              <a:t>输出口</a:t>
            </a:r>
            <a:endParaRPr lang="zh-CN" altLang="en-US" sz="2400"/>
          </a:p>
        </p:txBody>
      </p:sp>
      <p:sp>
        <p:nvSpPr>
          <p:cNvPr id="381959" name="AutoShape 7">
            <a:extLst>
              <a:ext uri="{FF2B5EF4-FFF2-40B4-BE49-F238E27FC236}">
                <a16:creationId xmlns:a16="http://schemas.microsoft.com/office/drawing/2014/main" id="{D6C17D96-67E8-9D4F-A821-7235562C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5000"/>
            <a:ext cx="1066800" cy="457200"/>
          </a:xfrm>
          <a:prstGeom prst="wedgeRectCallout">
            <a:avLst>
              <a:gd name="adj1" fmla="val 112500"/>
              <a:gd name="adj2" fmla="val 9409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输入端口</a:t>
            </a:r>
            <a:endParaRPr lang="zh-CN" altLang="en-US" sz="2000"/>
          </a:p>
        </p:txBody>
      </p:sp>
      <p:sp>
        <p:nvSpPr>
          <p:cNvPr id="381960" name="AutoShape 8">
            <a:extLst>
              <a:ext uri="{FF2B5EF4-FFF2-40B4-BE49-F238E27FC236}">
                <a16:creationId xmlns:a16="http://schemas.microsoft.com/office/drawing/2014/main" id="{A279F2B8-D162-514F-988A-9E503BB9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914400" cy="609600"/>
          </a:xfrm>
          <a:prstGeom prst="wedgeRoundRectCallout">
            <a:avLst>
              <a:gd name="adj1" fmla="val 169273"/>
              <a:gd name="adj2" fmla="val -625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时钟信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号输入</a:t>
            </a:r>
            <a:endParaRPr lang="zh-CN" altLang="en-US" sz="2800"/>
          </a:p>
        </p:txBody>
      </p:sp>
      <p:sp>
        <p:nvSpPr>
          <p:cNvPr id="381961" name="AutoShape 9">
            <a:extLst>
              <a:ext uri="{FF2B5EF4-FFF2-40B4-BE49-F238E27FC236}">
                <a16:creationId xmlns:a16="http://schemas.microsoft.com/office/drawing/2014/main" id="{9BCC8967-9484-7642-8501-7183EA83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1447800" cy="457200"/>
          </a:xfrm>
          <a:prstGeom prst="wedgeRoundRectCallout">
            <a:avLst>
              <a:gd name="adj1" fmla="val -95065"/>
              <a:gd name="adj2" fmla="val 8090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三态控制</a:t>
            </a:r>
          </a:p>
        </p:txBody>
      </p:sp>
      <p:sp>
        <p:nvSpPr>
          <p:cNvPr id="381962" name="AutoShape 10">
            <a:extLst>
              <a:ext uri="{FF2B5EF4-FFF2-40B4-BE49-F238E27FC236}">
                <a16:creationId xmlns:a16="http://schemas.microsoft.com/office/drawing/2014/main" id="{2C4721AB-AC1C-5048-BF1A-DBE791492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1676400" cy="685800"/>
          </a:xfrm>
          <a:prstGeom prst="wedgeEllipseCallout">
            <a:avLst>
              <a:gd name="adj1" fmla="val 105019"/>
              <a:gd name="adj2" fmla="val -60185"/>
            </a:avLst>
          </a:prstGeom>
          <a:solidFill>
            <a:srgbClr val="FF66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可编程与阵列</a:t>
            </a:r>
          </a:p>
        </p:txBody>
      </p:sp>
      <p:sp>
        <p:nvSpPr>
          <p:cNvPr id="381963" name="AutoShape 11">
            <a:extLst>
              <a:ext uri="{FF2B5EF4-FFF2-40B4-BE49-F238E27FC236}">
                <a16:creationId xmlns:a16="http://schemas.microsoft.com/office/drawing/2014/main" id="{538D8111-4D13-DF42-890A-9938D8453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1524000" cy="609600"/>
          </a:xfrm>
          <a:prstGeom prst="wedgeEllipseCallout">
            <a:avLst>
              <a:gd name="adj1" fmla="val -164167"/>
              <a:gd name="adj2" fmla="val 83856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固定或阵列</a:t>
            </a: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72790CAB-37AB-C141-99B1-C1667824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00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/>
              <a:t>GAL16V8</a:t>
            </a:r>
            <a:endParaRPr kumimoji="0" lang="en-US" altLang="zh-CN" sz="20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 animBg="1" autoUpdateAnimBg="0"/>
      <p:bldP spid="381958" grpId="0" animBg="1" autoUpdateAnimBg="0"/>
      <p:bldP spid="381959" grpId="0" animBg="1" autoUpdateAnimBg="0"/>
      <p:bldP spid="381960" grpId="0" animBg="1" autoUpdateAnimBg="0"/>
      <p:bldP spid="381961" grpId="0" animBg="1" autoUpdateAnimBg="0"/>
      <p:bldP spid="381962" grpId="0" animBg="1" autoUpdateAnimBg="0"/>
      <p:bldP spid="38196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76415C1-11FB-BD4A-9DFA-EABCF636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</a:rPr>
              <a:t>第七章 可编程逻辑器件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4664645-464A-704E-9832-10F531346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808912" cy="53340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400" b="1">
                <a:solidFill>
                  <a:srgbClr val="000000"/>
                </a:solidFill>
                <a:ea typeface="隶书" panose="02010509060101010101" pitchFamily="49" charset="-122"/>
              </a:rPr>
              <a:t>通用集成电路</a:t>
            </a:r>
            <a:r>
              <a:rPr lang="en-US" altLang="zh-CN" sz="2400" b="1">
                <a:solidFill>
                  <a:srgbClr val="000000"/>
                </a:solidFill>
              </a:rPr>
              <a:t>:  </a:t>
            </a:r>
            <a:r>
              <a:rPr lang="zh-CN" altLang="en-US" sz="2000" b="1">
                <a:solidFill>
                  <a:srgbClr val="000000"/>
                </a:solidFill>
              </a:rPr>
              <a:t>如</a:t>
            </a:r>
            <a:r>
              <a:rPr lang="en-US" altLang="zh-CN" sz="2000" b="1">
                <a:solidFill>
                  <a:srgbClr val="000000"/>
                </a:solidFill>
              </a:rPr>
              <a:t>RAM</a:t>
            </a:r>
            <a:endParaRPr lang="en-US" altLang="zh-CN" sz="2000" b="1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400" b="1">
                <a:solidFill>
                  <a:srgbClr val="000000"/>
                </a:solidFill>
                <a:ea typeface="隶书" panose="02010509060101010101" pitchFamily="49" charset="-122"/>
              </a:rPr>
              <a:t>专用集成电路 </a:t>
            </a:r>
            <a:r>
              <a:rPr lang="en-US" altLang="zh-CN" sz="2000" b="1">
                <a:solidFill>
                  <a:srgbClr val="000000"/>
                </a:solidFill>
              </a:rPr>
              <a:t>(Application Specific Integrated Circuits, ASIC)</a:t>
            </a: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8000"/>
                </a:solidFill>
                <a:ea typeface="楷体_GB2312" pitchFamily="49" charset="-122"/>
              </a:rPr>
              <a:t>为满足特定功能需求设计和制造；密度高，能大大减少系统的规模和功耗，提高系统的可靠性和工作速度；加密位可实现设计加密。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>
                <a:solidFill>
                  <a:srgbClr val="000000"/>
                </a:solidFill>
                <a:ea typeface="仿宋_GB2312" pitchFamily="49" charset="-122"/>
              </a:rPr>
              <a:t>全定制电路：</a:t>
            </a:r>
            <a:r>
              <a:rPr lang="zh-CN" altLang="en-US" sz="2000" b="1">
                <a:ea typeface="仿宋_GB2312" pitchFamily="49" charset="-122"/>
              </a:rPr>
              <a:t>由半导体器件生产商按照电路的要求专门制造。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>
                <a:solidFill>
                  <a:srgbClr val="000000"/>
                </a:solidFill>
                <a:ea typeface="仿宋_GB2312" pitchFamily="49" charset="-122"/>
              </a:rPr>
              <a:t>半定制电路：由</a:t>
            </a:r>
            <a:r>
              <a:rPr lang="zh-CN" altLang="en-US" sz="2000" b="1">
                <a:ea typeface="仿宋_GB2312" pitchFamily="49" charset="-122"/>
              </a:rPr>
              <a:t>器件生产商预先做好的</a:t>
            </a:r>
            <a:r>
              <a:rPr lang="zh-CN" altLang="en-US" sz="2000" b="1">
                <a:solidFill>
                  <a:srgbClr val="000000"/>
                </a:solidFill>
                <a:ea typeface="仿宋_GB2312" pitchFamily="49" charset="-122"/>
              </a:rPr>
              <a:t>单元电路组成，用户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ea typeface="仿宋_GB2312" pitchFamily="49" charset="-122"/>
              </a:rPr>
              <a:t>                           可再次编程，有一定通用性。</a:t>
            </a: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sz="2000" b="1">
                <a:ea typeface="仿宋_GB2312" pitchFamily="49" charset="-122"/>
              </a:rPr>
              <a:t>可编程逻辑器件</a:t>
            </a:r>
            <a:r>
              <a:rPr lang="en-US" altLang="zh-CN" sz="2000" b="1">
                <a:ea typeface="仿宋_GB2312" pitchFamily="49" charset="-122"/>
              </a:rPr>
              <a:t>PLD</a:t>
            </a:r>
            <a:r>
              <a:rPr lang="zh-CN" altLang="en-US" sz="2000" b="1">
                <a:ea typeface="仿宋_GB2312" pitchFamily="49" charset="-122"/>
              </a:rPr>
              <a:t>：器件内部集成了大量功能独立的单</a:t>
            </a: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2000" b="1">
                <a:ea typeface="仿宋_GB2312" pitchFamily="49" charset="-122"/>
              </a:rPr>
              <a:t>                    元</a:t>
            </a:r>
            <a:r>
              <a:rPr lang="zh-CN" altLang="en-US" sz="1800" b="1">
                <a:ea typeface="仿宋_GB2312" pitchFamily="49" charset="-122"/>
              </a:rPr>
              <a:t>和可配置的连线，可借助开发工具对器件进行编程</a:t>
            </a: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sz="1800" b="1">
                <a:ea typeface="仿宋_GB2312" pitchFamily="49" charset="-122"/>
              </a:rPr>
              <a:t>                      以确定其功能。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1DAF27C-B253-2648-91B3-ACA55275E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输出逻辑宏单元</a:t>
            </a:r>
            <a:r>
              <a:rPr lang="en-US" altLang="zh-CN" sz="3200" b="1"/>
              <a:t>OLMC</a:t>
            </a:r>
          </a:p>
        </p:txBody>
      </p:sp>
      <p:pic>
        <p:nvPicPr>
          <p:cNvPr id="55298" name="Picture 4">
            <a:extLst>
              <a:ext uri="{FF2B5EF4-FFF2-40B4-BE49-F238E27FC236}">
                <a16:creationId xmlns:a16="http://schemas.microsoft.com/office/drawing/2014/main" id="{76728AAC-E145-184A-A12A-784ACB91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1309688"/>
            <a:ext cx="6253163" cy="539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018139D5-5C6A-ED49-91F6-8FDFFBF93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输出逻辑宏单元</a:t>
            </a:r>
            <a:r>
              <a:rPr lang="en-US" altLang="zh-CN" sz="3200" b="1"/>
              <a:t>OLMC</a:t>
            </a:r>
          </a:p>
        </p:txBody>
      </p:sp>
      <p:sp>
        <p:nvSpPr>
          <p:cNvPr id="56322" name="Text Box 5">
            <a:extLst>
              <a:ext uri="{FF2B5EF4-FFF2-40B4-BE49-F238E27FC236}">
                <a16:creationId xmlns:a16="http://schemas.microsoft.com/office/drawing/2014/main" id="{7A372505-BC85-8448-8C88-F5F3D0A52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32388"/>
            <a:ext cx="3067050" cy="506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/>
              <a:t>OLMC</a:t>
            </a:r>
            <a:r>
              <a:rPr kumimoji="0" lang="zh-CN" altLang="en-US" sz="1600"/>
              <a:t>的时序输出工作模式</a:t>
            </a:r>
          </a:p>
        </p:txBody>
      </p:sp>
      <p:sp>
        <p:nvSpPr>
          <p:cNvPr id="56323" name="Text Box 6">
            <a:extLst>
              <a:ext uri="{FF2B5EF4-FFF2-40B4-BE49-F238E27FC236}">
                <a16:creationId xmlns:a16="http://schemas.microsoft.com/office/drawing/2014/main" id="{41275079-50E3-F745-B4E6-BB550A14C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0" y="5092700"/>
            <a:ext cx="3016250" cy="506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/>
              <a:t>OLMC</a:t>
            </a:r>
            <a:r>
              <a:rPr kumimoji="0" lang="zh-CN" altLang="en-US" sz="1600"/>
              <a:t>的组合</a:t>
            </a:r>
            <a:r>
              <a:rPr kumimoji="0" lang="en-US" altLang="zh-CN" sz="1600"/>
              <a:t>I/O</a:t>
            </a:r>
            <a:r>
              <a:rPr kumimoji="0" lang="zh-CN" altLang="en-US" sz="1600"/>
              <a:t>工作模式</a:t>
            </a:r>
          </a:p>
        </p:txBody>
      </p:sp>
      <p:grpSp>
        <p:nvGrpSpPr>
          <p:cNvPr id="56324" name="Group 90">
            <a:extLst>
              <a:ext uri="{FF2B5EF4-FFF2-40B4-BE49-F238E27FC236}">
                <a16:creationId xmlns:a16="http://schemas.microsoft.com/office/drawing/2014/main" id="{4327CC01-3491-BE4B-8EE2-AB2AFDFAD65E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2312988"/>
            <a:ext cx="7366000" cy="2752725"/>
            <a:chOff x="927" y="1056"/>
            <a:chExt cx="4640" cy="1734"/>
          </a:xfrm>
        </p:grpSpPr>
        <p:sp>
          <p:nvSpPr>
            <p:cNvPr id="56326" name="Line 38">
              <a:extLst>
                <a:ext uri="{FF2B5EF4-FFF2-40B4-BE49-F238E27FC236}">
                  <a16:creationId xmlns:a16="http://schemas.microsoft.com/office/drawing/2014/main" id="{DC9E41F2-405F-F946-948A-E3BA1E210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0" y="1056"/>
              <a:ext cx="0" cy="17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44">
              <a:extLst>
                <a:ext uri="{FF2B5EF4-FFF2-40B4-BE49-F238E27FC236}">
                  <a16:creationId xmlns:a16="http://schemas.microsoft.com/office/drawing/2014/main" id="{E045A3F3-79EB-3141-94BB-AD9659834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1056"/>
              <a:ext cx="0" cy="17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Text Box 7">
              <a:extLst>
                <a:ext uri="{FF2B5EF4-FFF2-40B4-BE49-F238E27FC236}">
                  <a16:creationId xmlns:a16="http://schemas.microsoft.com/office/drawing/2014/main" id="{AC6DD2EB-67C1-4C45-8309-F692710CE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" y="2496"/>
              <a:ext cx="33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CLK</a:t>
              </a:r>
            </a:p>
          </p:txBody>
        </p:sp>
        <p:sp>
          <p:nvSpPr>
            <p:cNvPr id="56329" name="Text Box 8">
              <a:extLst>
                <a:ext uri="{FF2B5EF4-FFF2-40B4-BE49-F238E27FC236}">
                  <a16:creationId xmlns:a16="http://schemas.microsoft.com/office/drawing/2014/main" id="{6592A18E-9261-8A41-A428-36E0898D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3" y="2513"/>
              <a:ext cx="187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OE</a:t>
              </a:r>
            </a:p>
          </p:txBody>
        </p:sp>
        <p:grpSp>
          <p:nvGrpSpPr>
            <p:cNvPr id="56330" name="Group 9">
              <a:extLst>
                <a:ext uri="{FF2B5EF4-FFF2-40B4-BE49-F238E27FC236}">
                  <a16:creationId xmlns:a16="http://schemas.microsoft.com/office/drawing/2014/main" id="{E3424C39-0CFB-8A4D-8E8C-C1C54319E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" y="1577"/>
              <a:ext cx="200" cy="214"/>
              <a:chOff x="2280" y="12069"/>
              <a:chExt cx="320" cy="342"/>
            </a:xfrm>
          </p:grpSpPr>
          <p:sp>
            <p:nvSpPr>
              <p:cNvPr id="56404" name="Freeform 10">
                <a:extLst>
                  <a:ext uri="{FF2B5EF4-FFF2-40B4-BE49-F238E27FC236}">
                    <a16:creationId xmlns:a16="http://schemas.microsoft.com/office/drawing/2014/main" id="{1C87565B-E0C1-5749-9869-CBB470165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2069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5" name="Freeform 11">
                <a:extLst>
                  <a:ext uri="{FF2B5EF4-FFF2-40B4-BE49-F238E27FC236}">
                    <a16:creationId xmlns:a16="http://schemas.microsoft.com/office/drawing/2014/main" id="{B31821A3-3B17-FB45-90D5-D40B104BADC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80" y="12240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6" name="Freeform 12">
                <a:extLst>
                  <a:ext uri="{FF2B5EF4-FFF2-40B4-BE49-F238E27FC236}">
                    <a16:creationId xmlns:a16="http://schemas.microsoft.com/office/drawing/2014/main" id="{E0ADE394-D643-6B4B-872A-B7F9A2AF9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2069"/>
                <a:ext cx="40" cy="331"/>
              </a:xfrm>
              <a:custGeom>
                <a:avLst/>
                <a:gdLst>
                  <a:gd name="T0" fmla="*/ 0 w 40"/>
                  <a:gd name="T1" fmla="*/ 0 h 331"/>
                  <a:gd name="T2" fmla="*/ 30 w 40"/>
                  <a:gd name="T3" fmla="*/ 81 h 331"/>
                  <a:gd name="T4" fmla="*/ 40 w 40"/>
                  <a:gd name="T5" fmla="*/ 171 h 331"/>
                  <a:gd name="T6" fmla="*/ 30 w 40"/>
                  <a:gd name="T7" fmla="*/ 252 h 331"/>
                  <a:gd name="T8" fmla="*/ 0 w 40"/>
                  <a:gd name="T9" fmla="*/ 331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331">
                    <a:moveTo>
                      <a:pt x="0" y="0"/>
                    </a:moveTo>
                    <a:lnTo>
                      <a:pt x="30" y="81"/>
                    </a:lnTo>
                    <a:lnTo>
                      <a:pt x="40" y="171"/>
                    </a:lnTo>
                    <a:lnTo>
                      <a:pt x="30" y="252"/>
                    </a:lnTo>
                    <a:lnTo>
                      <a:pt x="0" y="33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31" name="Group 13">
              <a:extLst>
                <a:ext uri="{FF2B5EF4-FFF2-40B4-BE49-F238E27FC236}">
                  <a16:creationId xmlns:a16="http://schemas.microsoft.com/office/drawing/2014/main" id="{5BB62059-1EFA-3840-9832-862772CA5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5" y="1624"/>
              <a:ext cx="227" cy="214"/>
              <a:chOff x="2866" y="12684"/>
              <a:chExt cx="364" cy="342"/>
            </a:xfrm>
          </p:grpSpPr>
          <p:sp>
            <p:nvSpPr>
              <p:cNvPr id="56400" name="Freeform 14">
                <a:extLst>
                  <a:ext uri="{FF2B5EF4-FFF2-40B4-BE49-F238E27FC236}">
                    <a16:creationId xmlns:a16="http://schemas.microsoft.com/office/drawing/2014/main" id="{AA275BBE-CA31-7D48-B420-93CAD8049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12684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1" name="Freeform 15">
                <a:extLst>
                  <a:ext uri="{FF2B5EF4-FFF2-40B4-BE49-F238E27FC236}">
                    <a16:creationId xmlns:a16="http://schemas.microsoft.com/office/drawing/2014/main" id="{D7E761EF-9F66-324A-BDA9-DC4BC74494B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10" y="12855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2" name="Freeform 16">
                <a:extLst>
                  <a:ext uri="{FF2B5EF4-FFF2-40B4-BE49-F238E27FC236}">
                    <a16:creationId xmlns:a16="http://schemas.microsoft.com/office/drawing/2014/main" id="{830A5273-CD7C-E040-8FB3-DE240328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12684"/>
                <a:ext cx="40" cy="331"/>
              </a:xfrm>
              <a:custGeom>
                <a:avLst/>
                <a:gdLst>
                  <a:gd name="T0" fmla="*/ 0 w 40"/>
                  <a:gd name="T1" fmla="*/ 0 h 331"/>
                  <a:gd name="T2" fmla="*/ 30 w 40"/>
                  <a:gd name="T3" fmla="*/ 81 h 331"/>
                  <a:gd name="T4" fmla="*/ 40 w 40"/>
                  <a:gd name="T5" fmla="*/ 171 h 331"/>
                  <a:gd name="T6" fmla="*/ 30 w 40"/>
                  <a:gd name="T7" fmla="*/ 252 h 331"/>
                  <a:gd name="T8" fmla="*/ 0 w 40"/>
                  <a:gd name="T9" fmla="*/ 331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331">
                    <a:moveTo>
                      <a:pt x="0" y="0"/>
                    </a:moveTo>
                    <a:lnTo>
                      <a:pt x="30" y="81"/>
                    </a:lnTo>
                    <a:lnTo>
                      <a:pt x="40" y="171"/>
                    </a:lnTo>
                    <a:lnTo>
                      <a:pt x="30" y="252"/>
                    </a:lnTo>
                    <a:lnTo>
                      <a:pt x="0" y="33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3" name="Freeform 17">
                <a:extLst>
                  <a:ext uri="{FF2B5EF4-FFF2-40B4-BE49-F238E27FC236}">
                    <a16:creationId xmlns:a16="http://schemas.microsoft.com/office/drawing/2014/main" id="{DD575B49-8BA9-CF4C-93AB-A897C51FD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" y="12684"/>
                <a:ext cx="40" cy="331"/>
              </a:xfrm>
              <a:custGeom>
                <a:avLst/>
                <a:gdLst>
                  <a:gd name="T0" fmla="*/ 0 w 40"/>
                  <a:gd name="T1" fmla="*/ 0 h 331"/>
                  <a:gd name="T2" fmla="*/ 30 w 40"/>
                  <a:gd name="T3" fmla="*/ 81 h 331"/>
                  <a:gd name="T4" fmla="*/ 40 w 40"/>
                  <a:gd name="T5" fmla="*/ 171 h 331"/>
                  <a:gd name="T6" fmla="*/ 30 w 40"/>
                  <a:gd name="T7" fmla="*/ 252 h 331"/>
                  <a:gd name="T8" fmla="*/ 0 w 40"/>
                  <a:gd name="T9" fmla="*/ 331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331">
                    <a:moveTo>
                      <a:pt x="0" y="0"/>
                    </a:moveTo>
                    <a:lnTo>
                      <a:pt x="30" y="81"/>
                    </a:lnTo>
                    <a:lnTo>
                      <a:pt x="40" y="171"/>
                    </a:lnTo>
                    <a:lnTo>
                      <a:pt x="30" y="252"/>
                    </a:lnTo>
                    <a:lnTo>
                      <a:pt x="0" y="33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32" name="Line 18">
              <a:extLst>
                <a:ext uri="{FF2B5EF4-FFF2-40B4-BE49-F238E27FC236}">
                  <a16:creationId xmlns:a16="http://schemas.microsoft.com/office/drawing/2014/main" id="{E51BDB56-63C2-D344-82F1-C9DD09BCB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3" y="1684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Freeform 19">
              <a:extLst>
                <a:ext uri="{FF2B5EF4-FFF2-40B4-BE49-F238E27FC236}">
                  <a16:creationId xmlns:a16="http://schemas.microsoft.com/office/drawing/2014/main" id="{7D597066-4AD1-A741-B077-A6907B39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778"/>
              <a:ext cx="102" cy="300"/>
            </a:xfrm>
            <a:custGeom>
              <a:avLst/>
              <a:gdLst>
                <a:gd name="T0" fmla="*/ 39 w 164"/>
                <a:gd name="T1" fmla="*/ 0 h 480"/>
                <a:gd name="T2" fmla="*/ 0 w 164"/>
                <a:gd name="T3" fmla="*/ 0 h 480"/>
                <a:gd name="T4" fmla="*/ 0 w 164"/>
                <a:gd name="T5" fmla="*/ 1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4" h="480">
                  <a:moveTo>
                    <a:pt x="1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20">
              <a:extLst>
                <a:ext uri="{FF2B5EF4-FFF2-40B4-BE49-F238E27FC236}">
                  <a16:creationId xmlns:a16="http://schemas.microsoft.com/office/drawing/2014/main" id="{C44DD66A-FCF6-5C4D-B007-1774803E2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" y="1617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21">
              <a:extLst>
                <a:ext uri="{FF2B5EF4-FFF2-40B4-BE49-F238E27FC236}">
                  <a16:creationId xmlns:a16="http://schemas.microsoft.com/office/drawing/2014/main" id="{41D6366A-8133-8A47-ADF7-3F82BA37A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" y="1753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22">
              <a:extLst>
                <a:ext uri="{FF2B5EF4-FFF2-40B4-BE49-F238E27FC236}">
                  <a16:creationId xmlns:a16="http://schemas.microsoft.com/office/drawing/2014/main" id="{C79CAAE8-9B9C-9046-ACDF-9991E77A7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6" y="1804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23">
              <a:extLst>
                <a:ext uri="{FF2B5EF4-FFF2-40B4-BE49-F238E27FC236}">
                  <a16:creationId xmlns:a16="http://schemas.microsoft.com/office/drawing/2014/main" id="{E1007E28-CBCF-5840-A126-463730FDD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6" y="1864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24">
              <a:extLst>
                <a:ext uri="{FF2B5EF4-FFF2-40B4-BE49-F238E27FC236}">
                  <a16:creationId xmlns:a16="http://schemas.microsoft.com/office/drawing/2014/main" id="{A934BD7D-1982-B54C-8585-BA5877D36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" y="1915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25">
              <a:extLst>
                <a:ext uri="{FF2B5EF4-FFF2-40B4-BE49-F238E27FC236}">
                  <a16:creationId xmlns:a16="http://schemas.microsoft.com/office/drawing/2014/main" id="{8AF46619-0194-2B48-B043-0FC8D8AD2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7" y="1557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26">
              <a:extLst>
                <a:ext uri="{FF2B5EF4-FFF2-40B4-BE49-F238E27FC236}">
                  <a16:creationId xmlns:a16="http://schemas.microsoft.com/office/drawing/2014/main" id="{FA1852A0-2CC8-BB45-97E6-25C62FE27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6" y="1686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Arc 27">
              <a:extLst>
                <a:ext uri="{FF2B5EF4-FFF2-40B4-BE49-F238E27FC236}">
                  <a16:creationId xmlns:a16="http://schemas.microsoft.com/office/drawing/2014/main" id="{400F0CBA-7B19-874C-9314-AD5446EE8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" y="1418"/>
              <a:ext cx="23" cy="169"/>
            </a:xfrm>
            <a:custGeom>
              <a:avLst/>
              <a:gdLst>
                <a:gd name="T0" fmla="*/ 0 w 25836"/>
                <a:gd name="T1" fmla="*/ 0 h 43200"/>
                <a:gd name="T2" fmla="*/ 0 w 25836"/>
                <a:gd name="T3" fmla="*/ 0 h 43200"/>
                <a:gd name="T4" fmla="*/ 0 w 2583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36" h="43200" fill="none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</a:path>
                <a:path w="25836" h="43200" stroke="0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  <a:lnTo>
                    <a:pt x="4236" y="21600"/>
                  </a:lnTo>
                  <a:lnTo>
                    <a:pt x="423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Arc 28">
              <a:extLst>
                <a:ext uri="{FF2B5EF4-FFF2-40B4-BE49-F238E27FC236}">
                  <a16:creationId xmlns:a16="http://schemas.microsoft.com/office/drawing/2014/main" id="{9AE741C9-FFE0-4744-BC83-F3859074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1798"/>
              <a:ext cx="23" cy="169"/>
            </a:xfrm>
            <a:custGeom>
              <a:avLst/>
              <a:gdLst>
                <a:gd name="T0" fmla="*/ 0 w 25836"/>
                <a:gd name="T1" fmla="*/ 0 h 43200"/>
                <a:gd name="T2" fmla="*/ 0 w 25836"/>
                <a:gd name="T3" fmla="*/ 0 h 43200"/>
                <a:gd name="T4" fmla="*/ 0 w 2583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36" h="43200" fill="none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</a:path>
                <a:path w="25836" h="43200" stroke="0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  <a:lnTo>
                    <a:pt x="4236" y="21600"/>
                  </a:lnTo>
                  <a:lnTo>
                    <a:pt x="423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Freeform 29">
              <a:extLst>
                <a:ext uri="{FF2B5EF4-FFF2-40B4-BE49-F238E27FC236}">
                  <a16:creationId xmlns:a16="http://schemas.microsoft.com/office/drawing/2014/main" id="{08D65D9B-EE9D-CB46-89FA-BECD52B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" y="1393"/>
              <a:ext cx="432" cy="104"/>
            </a:xfrm>
            <a:custGeom>
              <a:avLst/>
              <a:gdLst>
                <a:gd name="T0" fmla="*/ 0 w 690"/>
                <a:gd name="T1" fmla="*/ 0 h 165"/>
                <a:gd name="T2" fmla="*/ 134 w 690"/>
                <a:gd name="T3" fmla="*/ 0 h 165"/>
                <a:gd name="T4" fmla="*/ 134 w 690"/>
                <a:gd name="T5" fmla="*/ 42 h 165"/>
                <a:gd name="T6" fmla="*/ 169 w 690"/>
                <a:gd name="T7" fmla="*/ 42 h 1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0" h="165">
                  <a:moveTo>
                    <a:pt x="0" y="0"/>
                  </a:moveTo>
                  <a:lnTo>
                    <a:pt x="547" y="0"/>
                  </a:lnTo>
                  <a:lnTo>
                    <a:pt x="547" y="165"/>
                  </a:lnTo>
                  <a:lnTo>
                    <a:pt x="690" y="16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Rectangle 30">
              <a:extLst>
                <a:ext uri="{FF2B5EF4-FFF2-40B4-BE49-F238E27FC236}">
                  <a16:creationId xmlns:a16="http://schemas.microsoft.com/office/drawing/2014/main" id="{98188B3A-0957-8745-A2F6-7F1BD32D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1600"/>
              <a:ext cx="356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6345" name="Text Box 31">
              <a:extLst>
                <a:ext uri="{FF2B5EF4-FFF2-40B4-BE49-F238E27FC236}">
                  <a16:creationId xmlns:a16="http://schemas.microsoft.com/office/drawing/2014/main" id="{2CBA47E8-6DAD-3649-9BE3-E4AAA5C86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1628"/>
              <a:ext cx="131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D</a:t>
              </a:r>
            </a:p>
          </p:txBody>
        </p:sp>
        <p:sp>
          <p:nvSpPr>
            <p:cNvPr id="56346" name="Text Box 32">
              <a:extLst>
                <a:ext uri="{FF2B5EF4-FFF2-40B4-BE49-F238E27FC236}">
                  <a16:creationId xmlns:a16="http://schemas.microsoft.com/office/drawing/2014/main" id="{B7AF59CC-A4DC-8E46-BA99-E43C2C1CA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" y="1618"/>
              <a:ext cx="103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Q</a:t>
              </a:r>
            </a:p>
          </p:txBody>
        </p:sp>
        <p:sp>
          <p:nvSpPr>
            <p:cNvPr id="56347" name="Freeform 33">
              <a:extLst>
                <a:ext uri="{FF2B5EF4-FFF2-40B4-BE49-F238E27FC236}">
                  <a16:creationId xmlns:a16="http://schemas.microsoft.com/office/drawing/2014/main" id="{D1DCE873-48A0-2E4D-B2A1-3B339B808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1911"/>
              <a:ext cx="66" cy="112"/>
            </a:xfrm>
            <a:custGeom>
              <a:avLst/>
              <a:gdLst>
                <a:gd name="T0" fmla="*/ 0 w 106"/>
                <a:gd name="T1" fmla="*/ 0 h 180"/>
                <a:gd name="T2" fmla="*/ 26 w 106"/>
                <a:gd name="T3" fmla="*/ 22 h 180"/>
                <a:gd name="T4" fmla="*/ 0 w 106"/>
                <a:gd name="T5" fmla="*/ 44 h 1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" h="180">
                  <a:moveTo>
                    <a:pt x="0" y="0"/>
                  </a:moveTo>
                  <a:lnTo>
                    <a:pt x="106" y="90"/>
                  </a:lnTo>
                  <a:lnTo>
                    <a:pt x="0" y="18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Text Box 35">
              <a:extLst>
                <a:ext uri="{FF2B5EF4-FFF2-40B4-BE49-F238E27FC236}">
                  <a16:creationId xmlns:a16="http://schemas.microsoft.com/office/drawing/2014/main" id="{399ED35B-5BEE-AE49-94D2-327EA8CFC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1891"/>
              <a:ext cx="1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Q</a:t>
              </a:r>
            </a:p>
          </p:txBody>
        </p:sp>
        <p:sp>
          <p:nvSpPr>
            <p:cNvPr id="56349" name="Line 36">
              <a:extLst>
                <a:ext uri="{FF2B5EF4-FFF2-40B4-BE49-F238E27FC236}">
                  <a16:creationId xmlns:a16="http://schemas.microsoft.com/office/drawing/2014/main" id="{B5510282-BDD9-184E-BF19-2E6DC9BFE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1872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37">
              <a:extLst>
                <a:ext uri="{FF2B5EF4-FFF2-40B4-BE49-F238E27FC236}">
                  <a16:creationId xmlns:a16="http://schemas.microsoft.com/office/drawing/2014/main" id="{F8A3D589-D626-B644-A123-B82FA59E1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1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39">
              <a:extLst>
                <a:ext uri="{FF2B5EF4-FFF2-40B4-BE49-F238E27FC236}">
                  <a16:creationId xmlns:a16="http://schemas.microsoft.com/office/drawing/2014/main" id="{3DB380E8-EF4F-3246-8ADA-10F66E9CB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5" y="1684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52" name="Group 40">
              <a:extLst>
                <a:ext uri="{FF2B5EF4-FFF2-40B4-BE49-F238E27FC236}">
                  <a16:creationId xmlns:a16="http://schemas.microsoft.com/office/drawing/2014/main" id="{373D144C-555F-B247-B15A-4426A9163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4" y="1603"/>
              <a:ext cx="199" cy="160"/>
              <a:chOff x="7974" y="6741"/>
              <a:chExt cx="318" cy="255"/>
            </a:xfrm>
          </p:grpSpPr>
          <p:sp>
            <p:nvSpPr>
              <p:cNvPr id="56398" name="Oval 41">
                <a:extLst>
                  <a:ext uri="{FF2B5EF4-FFF2-40B4-BE49-F238E27FC236}">
                    <a16:creationId xmlns:a16="http://schemas.microsoft.com/office/drawing/2014/main" id="{B371FD5D-2907-E34B-9B8F-82FA68179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2" y="6840"/>
                <a:ext cx="60" cy="7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56399" name="AutoShape 42">
                <a:extLst>
                  <a:ext uri="{FF2B5EF4-FFF2-40B4-BE49-F238E27FC236}">
                    <a16:creationId xmlns:a16="http://schemas.microsoft.com/office/drawing/2014/main" id="{EC9492F8-E2C8-B04F-B9D5-E06C5151A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967" y="6748"/>
                <a:ext cx="255" cy="24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6353" name="Line 43">
              <a:extLst>
                <a:ext uri="{FF2B5EF4-FFF2-40B4-BE49-F238E27FC236}">
                  <a16:creationId xmlns:a16="http://schemas.microsoft.com/office/drawing/2014/main" id="{6F7C908B-CF55-1746-ACAA-8BC40F9FC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5" y="1684"/>
              <a:ext cx="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Freeform 45">
              <a:extLst>
                <a:ext uri="{FF2B5EF4-FFF2-40B4-BE49-F238E27FC236}">
                  <a16:creationId xmlns:a16="http://schemas.microsoft.com/office/drawing/2014/main" id="{C7B357EF-FBC2-F840-811D-649B09C11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356"/>
              <a:ext cx="225" cy="300"/>
            </a:xfrm>
            <a:custGeom>
              <a:avLst/>
              <a:gdLst>
                <a:gd name="T0" fmla="*/ 0 w 330"/>
                <a:gd name="T1" fmla="*/ 0 h 510"/>
                <a:gd name="T2" fmla="*/ 104 w 330"/>
                <a:gd name="T3" fmla="*/ 0 h 510"/>
                <a:gd name="T4" fmla="*/ 104 w 330"/>
                <a:gd name="T5" fmla="*/ 104 h 5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" h="510">
                  <a:moveTo>
                    <a:pt x="0" y="0"/>
                  </a:moveTo>
                  <a:lnTo>
                    <a:pt x="330" y="0"/>
                  </a:lnTo>
                  <a:lnTo>
                    <a:pt x="330" y="51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Text Box 46">
              <a:extLst>
                <a:ext uri="{FF2B5EF4-FFF2-40B4-BE49-F238E27FC236}">
                  <a16:creationId xmlns:a16="http://schemas.microsoft.com/office/drawing/2014/main" id="{BC6169DC-3B1A-3647-8FD5-DDF9E8088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2117"/>
              <a:ext cx="338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XOR(n)</a:t>
              </a:r>
            </a:p>
          </p:txBody>
        </p:sp>
        <p:sp>
          <p:nvSpPr>
            <p:cNvPr id="56356" name="AutoShape 47">
              <a:extLst>
                <a:ext uri="{FF2B5EF4-FFF2-40B4-BE49-F238E27FC236}">
                  <a16:creationId xmlns:a16="http://schemas.microsoft.com/office/drawing/2014/main" id="{9A79CC96-B1DC-394A-A94A-F0216256B8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004" y="2217"/>
              <a:ext cx="159" cy="15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6357" name="Oval 48">
              <a:extLst>
                <a:ext uri="{FF2B5EF4-FFF2-40B4-BE49-F238E27FC236}">
                  <a16:creationId xmlns:a16="http://schemas.microsoft.com/office/drawing/2014/main" id="{0E3E2B55-9DC5-A34F-8B40-CF0CDC44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322"/>
              <a:ext cx="37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6358" name="Line 49">
              <a:extLst>
                <a:ext uri="{FF2B5EF4-FFF2-40B4-BE49-F238E27FC236}">
                  <a16:creationId xmlns:a16="http://schemas.microsoft.com/office/drawing/2014/main" id="{6B425206-9452-2940-9F87-C50BC869B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7" y="2256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50">
              <a:extLst>
                <a:ext uri="{FF2B5EF4-FFF2-40B4-BE49-F238E27FC236}">
                  <a16:creationId xmlns:a16="http://schemas.microsoft.com/office/drawing/2014/main" id="{D5663E0C-EB0D-1643-99BC-842E37906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7" y="2350"/>
              <a:ext cx="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Freeform 51">
              <a:extLst>
                <a:ext uri="{FF2B5EF4-FFF2-40B4-BE49-F238E27FC236}">
                  <a16:creationId xmlns:a16="http://schemas.microsoft.com/office/drawing/2014/main" id="{DC4FF87D-D541-3947-846D-37907371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1975"/>
              <a:ext cx="1511" cy="328"/>
            </a:xfrm>
            <a:custGeom>
              <a:avLst/>
              <a:gdLst>
                <a:gd name="T0" fmla="*/ 0 w 2416"/>
                <a:gd name="T1" fmla="*/ 77 h 675"/>
                <a:gd name="T2" fmla="*/ 591 w 2416"/>
                <a:gd name="T3" fmla="*/ 77 h 675"/>
                <a:gd name="T4" fmla="*/ 591 w 2416"/>
                <a:gd name="T5" fmla="*/ 0 h 675"/>
                <a:gd name="T6" fmla="*/ 562 w 2416"/>
                <a:gd name="T7" fmla="*/ 0 h 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16" h="675">
                  <a:moveTo>
                    <a:pt x="0" y="675"/>
                  </a:moveTo>
                  <a:lnTo>
                    <a:pt x="2416" y="675"/>
                  </a:lnTo>
                  <a:lnTo>
                    <a:pt x="2416" y="0"/>
                  </a:lnTo>
                  <a:lnTo>
                    <a:pt x="229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Rectangle 52">
              <a:extLst>
                <a:ext uri="{FF2B5EF4-FFF2-40B4-BE49-F238E27FC236}">
                  <a16:creationId xmlns:a16="http://schemas.microsoft.com/office/drawing/2014/main" id="{989864B6-EF30-FE49-B98E-ADFFA1E1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187"/>
              <a:ext cx="1584" cy="1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grpSp>
          <p:nvGrpSpPr>
            <p:cNvPr id="56362" name="Group 53">
              <a:extLst>
                <a:ext uri="{FF2B5EF4-FFF2-40B4-BE49-F238E27FC236}">
                  <a16:creationId xmlns:a16="http://schemas.microsoft.com/office/drawing/2014/main" id="{2A720A92-7B24-7C4C-BF46-1177532D1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1596"/>
              <a:ext cx="200" cy="214"/>
              <a:chOff x="2280" y="12069"/>
              <a:chExt cx="320" cy="342"/>
            </a:xfrm>
          </p:grpSpPr>
          <p:sp>
            <p:nvSpPr>
              <p:cNvPr id="56395" name="Freeform 54">
                <a:extLst>
                  <a:ext uri="{FF2B5EF4-FFF2-40B4-BE49-F238E27FC236}">
                    <a16:creationId xmlns:a16="http://schemas.microsoft.com/office/drawing/2014/main" id="{9D6AAECB-DC8B-9644-8FE2-924722AA4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2069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6" name="Freeform 55">
                <a:extLst>
                  <a:ext uri="{FF2B5EF4-FFF2-40B4-BE49-F238E27FC236}">
                    <a16:creationId xmlns:a16="http://schemas.microsoft.com/office/drawing/2014/main" id="{D3B851FB-9E1E-794E-AA54-A4DE750E389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280" y="12240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7" name="Freeform 56">
                <a:extLst>
                  <a:ext uri="{FF2B5EF4-FFF2-40B4-BE49-F238E27FC236}">
                    <a16:creationId xmlns:a16="http://schemas.microsoft.com/office/drawing/2014/main" id="{0CA602FA-E9B5-2143-9127-0426423FD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2069"/>
                <a:ext cx="40" cy="331"/>
              </a:xfrm>
              <a:custGeom>
                <a:avLst/>
                <a:gdLst>
                  <a:gd name="T0" fmla="*/ 0 w 40"/>
                  <a:gd name="T1" fmla="*/ 0 h 331"/>
                  <a:gd name="T2" fmla="*/ 30 w 40"/>
                  <a:gd name="T3" fmla="*/ 81 h 331"/>
                  <a:gd name="T4" fmla="*/ 40 w 40"/>
                  <a:gd name="T5" fmla="*/ 171 h 331"/>
                  <a:gd name="T6" fmla="*/ 30 w 40"/>
                  <a:gd name="T7" fmla="*/ 252 h 331"/>
                  <a:gd name="T8" fmla="*/ 0 w 40"/>
                  <a:gd name="T9" fmla="*/ 331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331">
                    <a:moveTo>
                      <a:pt x="0" y="0"/>
                    </a:moveTo>
                    <a:lnTo>
                      <a:pt x="30" y="81"/>
                    </a:lnTo>
                    <a:lnTo>
                      <a:pt x="40" y="171"/>
                    </a:lnTo>
                    <a:lnTo>
                      <a:pt x="30" y="252"/>
                    </a:lnTo>
                    <a:lnTo>
                      <a:pt x="0" y="33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363" name="Group 57">
              <a:extLst>
                <a:ext uri="{FF2B5EF4-FFF2-40B4-BE49-F238E27FC236}">
                  <a16:creationId xmlns:a16="http://schemas.microsoft.com/office/drawing/2014/main" id="{C99384DD-785F-9A44-8242-395497A3F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1643"/>
              <a:ext cx="227" cy="214"/>
              <a:chOff x="2866" y="12684"/>
              <a:chExt cx="364" cy="342"/>
            </a:xfrm>
          </p:grpSpPr>
          <p:sp>
            <p:nvSpPr>
              <p:cNvPr id="56391" name="Freeform 58">
                <a:extLst>
                  <a:ext uri="{FF2B5EF4-FFF2-40B4-BE49-F238E27FC236}">
                    <a16:creationId xmlns:a16="http://schemas.microsoft.com/office/drawing/2014/main" id="{602BEED3-292E-D244-BC29-99F349C16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12684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2" name="Freeform 59">
                <a:extLst>
                  <a:ext uri="{FF2B5EF4-FFF2-40B4-BE49-F238E27FC236}">
                    <a16:creationId xmlns:a16="http://schemas.microsoft.com/office/drawing/2014/main" id="{6F0B37D5-31F9-AB43-87E5-BBD2AA7079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10" y="12855"/>
                <a:ext cx="320" cy="171"/>
              </a:xfrm>
              <a:custGeom>
                <a:avLst/>
                <a:gdLst>
                  <a:gd name="T0" fmla="*/ 0 w 320"/>
                  <a:gd name="T1" fmla="*/ 0 h 171"/>
                  <a:gd name="T2" fmla="*/ 140 w 320"/>
                  <a:gd name="T3" fmla="*/ 30 h 171"/>
                  <a:gd name="T4" fmla="*/ 220 w 320"/>
                  <a:gd name="T5" fmla="*/ 60 h 171"/>
                  <a:gd name="T6" fmla="*/ 280 w 320"/>
                  <a:gd name="T7" fmla="*/ 120 h 171"/>
                  <a:gd name="T8" fmla="*/ 320 w 320"/>
                  <a:gd name="T9" fmla="*/ 171 h 1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0" h="171">
                    <a:moveTo>
                      <a:pt x="0" y="0"/>
                    </a:moveTo>
                    <a:lnTo>
                      <a:pt x="140" y="30"/>
                    </a:lnTo>
                    <a:lnTo>
                      <a:pt x="220" y="60"/>
                    </a:lnTo>
                    <a:lnTo>
                      <a:pt x="280" y="120"/>
                    </a:lnTo>
                    <a:lnTo>
                      <a:pt x="320" y="1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3" name="Freeform 60">
                <a:extLst>
                  <a:ext uri="{FF2B5EF4-FFF2-40B4-BE49-F238E27FC236}">
                    <a16:creationId xmlns:a16="http://schemas.microsoft.com/office/drawing/2014/main" id="{D4FB757D-A91D-7444-93CC-70B5C91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12684"/>
                <a:ext cx="40" cy="331"/>
              </a:xfrm>
              <a:custGeom>
                <a:avLst/>
                <a:gdLst>
                  <a:gd name="T0" fmla="*/ 0 w 40"/>
                  <a:gd name="T1" fmla="*/ 0 h 331"/>
                  <a:gd name="T2" fmla="*/ 30 w 40"/>
                  <a:gd name="T3" fmla="*/ 81 h 331"/>
                  <a:gd name="T4" fmla="*/ 40 w 40"/>
                  <a:gd name="T5" fmla="*/ 171 h 331"/>
                  <a:gd name="T6" fmla="*/ 30 w 40"/>
                  <a:gd name="T7" fmla="*/ 252 h 331"/>
                  <a:gd name="T8" fmla="*/ 0 w 40"/>
                  <a:gd name="T9" fmla="*/ 331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331">
                    <a:moveTo>
                      <a:pt x="0" y="0"/>
                    </a:moveTo>
                    <a:lnTo>
                      <a:pt x="30" y="81"/>
                    </a:lnTo>
                    <a:lnTo>
                      <a:pt x="40" y="171"/>
                    </a:lnTo>
                    <a:lnTo>
                      <a:pt x="30" y="252"/>
                    </a:lnTo>
                    <a:lnTo>
                      <a:pt x="0" y="33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4" name="Freeform 61">
                <a:extLst>
                  <a:ext uri="{FF2B5EF4-FFF2-40B4-BE49-F238E27FC236}">
                    <a16:creationId xmlns:a16="http://schemas.microsoft.com/office/drawing/2014/main" id="{4A5A2BB5-8A1E-A241-87EC-F94849591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" y="12684"/>
                <a:ext cx="40" cy="331"/>
              </a:xfrm>
              <a:custGeom>
                <a:avLst/>
                <a:gdLst>
                  <a:gd name="T0" fmla="*/ 0 w 40"/>
                  <a:gd name="T1" fmla="*/ 0 h 331"/>
                  <a:gd name="T2" fmla="*/ 30 w 40"/>
                  <a:gd name="T3" fmla="*/ 81 h 331"/>
                  <a:gd name="T4" fmla="*/ 40 w 40"/>
                  <a:gd name="T5" fmla="*/ 171 h 331"/>
                  <a:gd name="T6" fmla="*/ 30 w 40"/>
                  <a:gd name="T7" fmla="*/ 252 h 331"/>
                  <a:gd name="T8" fmla="*/ 0 w 40"/>
                  <a:gd name="T9" fmla="*/ 331 h 3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331">
                    <a:moveTo>
                      <a:pt x="0" y="0"/>
                    </a:moveTo>
                    <a:lnTo>
                      <a:pt x="30" y="81"/>
                    </a:lnTo>
                    <a:lnTo>
                      <a:pt x="40" y="171"/>
                    </a:lnTo>
                    <a:lnTo>
                      <a:pt x="30" y="252"/>
                    </a:lnTo>
                    <a:lnTo>
                      <a:pt x="0" y="33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64" name="Line 62">
              <a:extLst>
                <a:ext uri="{FF2B5EF4-FFF2-40B4-BE49-F238E27FC236}">
                  <a16:creationId xmlns:a16="http://schemas.microsoft.com/office/drawing/2014/main" id="{F4B3BDF1-E1CA-5041-A09E-4BBC0C8CD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2" y="1703"/>
              <a:ext cx="1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Freeform 63">
              <a:extLst>
                <a:ext uri="{FF2B5EF4-FFF2-40B4-BE49-F238E27FC236}">
                  <a16:creationId xmlns:a16="http://schemas.microsoft.com/office/drawing/2014/main" id="{07D563E4-63DB-FB44-8031-1EDF9FE8B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797"/>
              <a:ext cx="103" cy="300"/>
            </a:xfrm>
            <a:custGeom>
              <a:avLst/>
              <a:gdLst>
                <a:gd name="T0" fmla="*/ 41 w 164"/>
                <a:gd name="T1" fmla="*/ 0 h 480"/>
                <a:gd name="T2" fmla="*/ 0 w 164"/>
                <a:gd name="T3" fmla="*/ 0 h 480"/>
                <a:gd name="T4" fmla="*/ 0 w 164"/>
                <a:gd name="T5" fmla="*/ 1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4" h="480">
                  <a:moveTo>
                    <a:pt x="164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64">
              <a:extLst>
                <a:ext uri="{FF2B5EF4-FFF2-40B4-BE49-F238E27FC236}">
                  <a16:creationId xmlns:a16="http://schemas.microsoft.com/office/drawing/2014/main" id="{8A52DB46-8A0C-CF4D-9E14-97CAFDEBB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635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Line 65">
              <a:extLst>
                <a:ext uri="{FF2B5EF4-FFF2-40B4-BE49-F238E27FC236}">
                  <a16:creationId xmlns:a16="http://schemas.microsoft.com/office/drawing/2014/main" id="{5F3E68F2-C03A-8844-96EE-E5AAB9F74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4" y="1772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Line 66">
              <a:extLst>
                <a:ext uri="{FF2B5EF4-FFF2-40B4-BE49-F238E27FC236}">
                  <a16:creationId xmlns:a16="http://schemas.microsoft.com/office/drawing/2014/main" id="{676DC064-113C-8C40-B1DE-977C90FBB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" y="1823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67">
              <a:extLst>
                <a:ext uri="{FF2B5EF4-FFF2-40B4-BE49-F238E27FC236}">
                  <a16:creationId xmlns:a16="http://schemas.microsoft.com/office/drawing/2014/main" id="{2A70C383-94C6-6B46-95FA-7B2479CAE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" y="1883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68">
              <a:extLst>
                <a:ext uri="{FF2B5EF4-FFF2-40B4-BE49-F238E27FC236}">
                  <a16:creationId xmlns:a16="http://schemas.microsoft.com/office/drawing/2014/main" id="{F972F9EB-8CF2-7F48-9F8F-398757235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2" y="1933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69">
              <a:extLst>
                <a:ext uri="{FF2B5EF4-FFF2-40B4-BE49-F238E27FC236}">
                  <a16:creationId xmlns:a16="http://schemas.microsoft.com/office/drawing/2014/main" id="{2F0C6192-33E3-5A4D-AFDB-2C2B5C719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6" y="1575"/>
              <a:ext cx="4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70">
              <a:extLst>
                <a:ext uri="{FF2B5EF4-FFF2-40B4-BE49-F238E27FC236}">
                  <a16:creationId xmlns:a16="http://schemas.microsoft.com/office/drawing/2014/main" id="{FF63F541-04EF-DF4C-B2C9-D82BC8D79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" y="1705"/>
              <a:ext cx="4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Arc 71">
              <a:extLst>
                <a:ext uri="{FF2B5EF4-FFF2-40B4-BE49-F238E27FC236}">
                  <a16:creationId xmlns:a16="http://schemas.microsoft.com/office/drawing/2014/main" id="{FF00AE75-569A-4242-85C1-98724C7D4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74"/>
              <a:ext cx="32" cy="131"/>
            </a:xfrm>
            <a:custGeom>
              <a:avLst/>
              <a:gdLst>
                <a:gd name="T0" fmla="*/ 0 w 25836"/>
                <a:gd name="T1" fmla="*/ 0 h 43200"/>
                <a:gd name="T2" fmla="*/ 0 w 25836"/>
                <a:gd name="T3" fmla="*/ 0 h 43200"/>
                <a:gd name="T4" fmla="*/ 0 w 2583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36" h="43200" fill="none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</a:path>
                <a:path w="25836" h="43200" stroke="0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  <a:lnTo>
                    <a:pt x="4236" y="21600"/>
                  </a:lnTo>
                  <a:lnTo>
                    <a:pt x="423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Arc 72">
              <a:extLst>
                <a:ext uri="{FF2B5EF4-FFF2-40B4-BE49-F238E27FC236}">
                  <a16:creationId xmlns:a16="http://schemas.microsoft.com/office/drawing/2014/main" id="{67D1EF1F-1667-8744-A6FF-2552C35C7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817"/>
              <a:ext cx="23" cy="169"/>
            </a:xfrm>
            <a:custGeom>
              <a:avLst/>
              <a:gdLst>
                <a:gd name="T0" fmla="*/ 0 w 25836"/>
                <a:gd name="T1" fmla="*/ 0 h 43200"/>
                <a:gd name="T2" fmla="*/ 0 w 25836"/>
                <a:gd name="T3" fmla="*/ 0 h 43200"/>
                <a:gd name="T4" fmla="*/ 0 w 2583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36" h="43200" fill="none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</a:path>
                <a:path w="25836" h="43200" stroke="0" extrusionOk="0">
                  <a:moveTo>
                    <a:pt x="4236" y="0"/>
                  </a:moveTo>
                  <a:cubicBezTo>
                    <a:pt x="16165" y="0"/>
                    <a:pt x="25836" y="9670"/>
                    <a:pt x="25836" y="21600"/>
                  </a:cubicBezTo>
                  <a:cubicBezTo>
                    <a:pt x="25836" y="33529"/>
                    <a:pt x="16165" y="43200"/>
                    <a:pt x="4236" y="43200"/>
                  </a:cubicBezTo>
                  <a:cubicBezTo>
                    <a:pt x="2813" y="43200"/>
                    <a:pt x="1394" y="43059"/>
                    <a:pt x="0" y="42780"/>
                  </a:cubicBezTo>
                  <a:lnTo>
                    <a:pt x="4236" y="21600"/>
                  </a:lnTo>
                  <a:lnTo>
                    <a:pt x="423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Line 73">
              <a:extLst>
                <a:ext uri="{FF2B5EF4-FFF2-40B4-BE49-F238E27FC236}">
                  <a16:creationId xmlns:a16="http://schemas.microsoft.com/office/drawing/2014/main" id="{1D14D22F-2C49-8B42-8F01-F13AD3616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" y="1750"/>
              <a:ext cx="5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74">
              <a:extLst>
                <a:ext uri="{FF2B5EF4-FFF2-40B4-BE49-F238E27FC236}">
                  <a16:creationId xmlns:a16="http://schemas.microsoft.com/office/drawing/2014/main" id="{9F2A412B-3EB4-0145-A8A4-7293B17A2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1750"/>
              <a:ext cx="2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77" name="Group 75">
              <a:extLst>
                <a:ext uri="{FF2B5EF4-FFF2-40B4-BE49-F238E27FC236}">
                  <a16:creationId xmlns:a16="http://schemas.microsoft.com/office/drawing/2014/main" id="{7F42DC53-0387-B44B-AE1E-816BB772B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3" y="1669"/>
              <a:ext cx="199" cy="159"/>
              <a:chOff x="7974" y="6741"/>
              <a:chExt cx="318" cy="255"/>
            </a:xfrm>
          </p:grpSpPr>
          <p:sp>
            <p:nvSpPr>
              <p:cNvPr id="56389" name="Oval 76">
                <a:extLst>
                  <a:ext uri="{FF2B5EF4-FFF2-40B4-BE49-F238E27FC236}">
                    <a16:creationId xmlns:a16="http://schemas.microsoft.com/office/drawing/2014/main" id="{B78C77D0-DD98-B740-94F4-6402E9C63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2" y="6840"/>
                <a:ext cx="60" cy="7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56390" name="AutoShape 77">
                <a:extLst>
                  <a:ext uri="{FF2B5EF4-FFF2-40B4-BE49-F238E27FC236}">
                    <a16:creationId xmlns:a16="http://schemas.microsoft.com/office/drawing/2014/main" id="{97BB7C88-CA95-A54B-A635-BFFA5B5E7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967" y="6748"/>
                <a:ext cx="255" cy="24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6378" name="Line 78">
              <a:extLst>
                <a:ext uri="{FF2B5EF4-FFF2-40B4-BE49-F238E27FC236}">
                  <a16:creationId xmlns:a16="http://schemas.microsoft.com/office/drawing/2014/main" id="{E2C3392B-6CE6-CA4D-844E-8071A695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4" y="1750"/>
              <a:ext cx="2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9" name="Text Box 79">
              <a:extLst>
                <a:ext uri="{FF2B5EF4-FFF2-40B4-BE49-F238E27FC236}">
                  <a16:creationId xmlns:a16="http://schemas.microsoft.com/office/drawing/2014/main" id="{FD3BB15D-541B-3E42-83F5-BE798C0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2070"/>
              <a:ext cx="337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XOR(n)</a:t>
              </a:r>
            </a:p>
          </p:txBody>
        </p:sp>
        <p:sp>
          <p:nvSpPr>
            <p:cNvPr id="56380" name="AutoShape 80">
              <a:extLst>
                <a:ext uri="{FF2B5EF4-FFF2-40B4-BE49-F238E27FC236}">
                  <a16:creationId xmlns:a16="http://schemas.microsoft.com/office/drawing/2014/main" id="{889BE6A3-8479-C14A-9716-896018F12B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414" y="2189"/>
              <a:ext cx="159" cy="15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6381" name="Oval 81">
              <a:extLst>
                <a:ext uri="{FF2B5EF4-FFF2-40B4-BE49-F238E27FC236}">
                  <a16:creationId xmlns:a16="http://schemas.microsoft.com/office/drawing/2014/main" id="{FE8C0F54-AE6D-E440-9117-377A918D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293"/>
              <a:ext cx="3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6382" name="Line 82">
              <a:extLst>
                <a:ext uri="{FF2B5EF4-FFF2-40B4-BE49-F238E27FC236}">
                  <a16:creationId xmlns:a16="http://schemas.microsoft.com/office/drawing/2014/main" id="{CFD49DCC-0ED3-8348-BC03-D8E2BF1BF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7" y="2228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3" name="Line 83">
              <a:extLst>
                <a:ext uri="{FF2B5EF4-FFF2-40B4-BE49-F238E27FC236}">
                  <a16:creationId xmlns:a16="http://schemas.microsoft.com/office/drawing/2014/main" id="{84CE8AF5-C77D-E34B-AAE4-8CB8251FE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7" y="2322"/>
              <a:ext cx="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4" name="Freeform 84">
              <a:extLst>
                <a:ext uri="{FF2B5EF4-FFF2-40B4-BE49-F238E27FC236}">
                  <a16:creationId xmlns:a16="http://schemas.microsoft.com/office/drawing/2014/main" id="{EC430915-5B2C-3843-B14D-01BDADBA3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1750"/>
              <a:ext cx="1848" cy="525"/>
            </a:xfrm>
            <a:custGeom>
              <a:avLst/>
              <a:gdLst>
                <a:gd name="T0" fmla="*/ 0 w 2926"/>
                <a:gd name="T1" fmla="*/ 128 h 1065"/>
                <a:gd name="T2" fmla="*/ 737 w 2926"/>
                <a:gd name="T3" fmla="*/ 128 h 1065"/>
                <a:gd name="T4" fmla="*/ 737 w 2926"/>
                <a:gd name="T5" fmla="*/ 0 h 1065"/>
                <a:gd name="T6" fmla="*/ 737 w 2926"/>
                <a:gd name="T7" fmla="*/ 0 h 10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6" h="1065">
                  <a:moveTo>
                    <a:pt x="0" y="1065"/>
                  </a:moveTo>
                  <a:lnTo>
                    <a:pt x="2926" y="1065"/>
                  </a:lnTo>
                  <a:lnTo>
                    <a:pt x="292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5" name="Rectangle 85">
              <a:extLst>
                <a:ext uri="{FF2B5EF4-FFF2-40B4-BE49-F238E27FC236}">
                  <a16:creationId xmlns:a16="http://schemas.microsoft.com/office/drawing/2014/main" id="{CB0161BB-925D-AD4C-8A87-3E5E77798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1206"/>
              <a:ext cx="1368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56386" name="Freeform 86">
              <a:extLst>
                <a:ext uri="{FF2B5EF4-FFF2-40B4-BE49-F238E27FC236}">
                  <a16:creationId xmlns:a16="http://schemas.microsoft.com/office/drawing/2014/main" id="{FE9E05B3-F163-E546-97C9-9D7221063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1384"/>
              <a:ext cx="1800" cy="347"/>
            </a:xfrm>
            <a:custGeom>
              <a:avLst/>
              <a:gdLst>
                <a:gd name="T0" fmla="*/ 0 w 2910"/>
                <a:gd name="T1" fmla="*/ 33 h 555"/>
                <a:gd name="T2" fmla="*/ 110 w 2910"/>
                <a:gd name="T3" fmla="*/ 33 h 555"/>
                <a:gd name="T4" fmla="*/ 110 w 2910"/>
                <a:gd name="T5" fmla="*/ 0 h 555"/>
                <a:gd name="T6" fmla="*/ 688 w 2910"/>
                <a:gd name="T7" fmla="*/ 0 h 555"/>
                <a:gd name="T8" fmla="*/ 688 w 2910"/>
                <a:gd name="T9" fmla="*/ 136 h 555"/>
                <a:gd name="T10" fmla="*/ 688 w 2910"/>
                <a:gd name="T11" fmla="*/ 114 h 5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0" h="555">
                  <a:moveTo>
                    <a:pt x="0" y="135"/>
                  </a:moveTo>
                  <a:lnTo>
                    <a:pt x="466" y="135"/>
                  </a:lnTo>
                  <a:lnTo>
                    <a:pt x="466" y="0"/>
                  </a:lnTo>
                  <a:lnTo>
                    <a:pt x="2910" y="0"/>
                  </a:lnTo>
                  <a:lnTo>
                    <a:pt x="2910" y="555"/>
                  </a:lnTo>
                  <a:lnTo>
                    <a:pt x="2910" y="46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Line 87">
              <a:extLst>
                <a:ext uri="{FF2B5EF4-FFF2-40B4-BE49-F238E27FC236}">
                  <a16:creationId xmlns:a16="http://schemas.microsoft.com/office/drawing/2014/main" id="{9B1B7B9E-E75F-A046-A13A-3130E4AA7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3" y="1468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Line 89">
              <a:extLst>
                <a:ext uri="{FF2B5EF4-FFF2-40B4-BE49-F238E27FC236}">
                  <a16:creationId xmlns:a16="http://schemas.microsoft.com/office/drawing/2014/main" id="{4BB68C7A-4A4B-4842-B860-0E94E659B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25" name="Text Box 91">
            <a:extLst>
              <a:ext uri="{FF2B5EF4-FFF2-40B4-BE49-F238E27FC236}">
                <a16:creationId xmlns:a16="http://schemas.microsoft.com/office/drawing/2014/main" id="{483A5AC8-38E0-E24E-ABFF-9EC00B5E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328738"/>
            <a:ext cx="748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 sz="2000"/>
              <a:t>        OLMC</a:t>
            </a:r>
            <a:r>
              <a:rPr lang="zh-CN" altLang="en-US" sz="2000"/>
              <a:t>有</a:t>
            </a:r>
            <a:r>
              <a:rPr lang="en-US" altLang="zh-CN" sz="2000"/>
              <a:t>5</a:t>
            </a:r>
            <a:r>
              <a:rPr lang="zh-CN" altLang="en-US" sz="2000"/>
              <a:t>种工作模式。下图分别为其中的时序输出模式和组合</a:t>
            </a:r>
            <a:r>
              <a:rPr lang="en-US" altLang="zh-CN" sz="2000"/>
              <a:t>I/O</a:t>
            </a:r>
            <a:r>
              <a:rPr lang="zh-CN" altLang="en-US" sz="2000"/>
              <a:t>模式。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A26DD2B-4893-4142-83E7-32D612439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</a:rPr>
              <a:t>第七章 可编程逻辑器件</a:t>
            </a:r>
          </a:p>
        </p:txBody>
      </p:sp>
      <p:sp>
        <p:nvSpPr>
          <p:cNvPr id="18434" name="Line 4">
            <a:extLst>
              <a:ext uri="{FF2B5EF4-FFF2-40B4-BE49-F238E27FC236}">
                <a16:creationId xmlns:a16="http://schemas.microsoft.com/office/drawing/2014/main" id="{E6DC11E4-F22F-D84D-B06C-0DDEA94DC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181600"/>
            <a:ext cx="7772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94F28611-BBB0-B84E-B092-013241F5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/>
              <a:t>70</a:t>
            </a:r>
            <a:r>
              <a:rPr kumimoji="0" lang="zh-CN" altLang="en-US" sz="2400"/>
              <a:t>年代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ACAD0306-81FE-7A43-8DFB-AA3022059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/>
              <a:t>80</a:t>
            </a:r>
            <a:r>
              <a:rPr kumimoji="0" lang="zh-CN" altLang="en-US" sz="2400"/>
              <a:t>年代</a:t>
            </a: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A12B091E-22DC-EA46-8404-3F4585FB1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/>
              <a:t>90</a:t>
            </a:r>
            <a:r>
              <a:rPr kumimoji="0" lang="zh-CN" altLang="en-US" sz="2400"/>
              <a:t>年代</a:t>
            </a:r>
          </a:p>
        </p:txBody>
      </p:sp>
      <p:sp>
        <p:nvSpPr>
          <p:cNvPr id="18438" name="Line 8">
            <a:extLst>
              <a:ext uri="{FF2B5EF4-FFF2-40B4-BE49-F238E27FC236}">
                <a16:creationId xmlns:a16="http://schemas.microsoft.com/office/drawing/2014/main" id="{F617A50F-4FCD-3145-8CC3-9CA791C6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029200"/>
            <a:ext cx="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9">
            <a:extLst>
              <a:ext uri="{FF2B5EF4-FFF2-40B4-BE49-F238E27FC236}">
                <a16:creationId xmlns:a16="http://schemas.microsoft.com/office/drawing/2014/main" id="{AEA99008-8388-9D4A-8D1D-AF022AC4E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029200"/>
            <a:ext cx="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C8C30DA7-5168-FB46-9765-C869A65F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457200" cy="2819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chemeClr val="bg2"/>
                </a:solidFill>
              </a:rPr>
              <a:t>PROM </a:t>
            </a:r>
            <a:r>
              <a:rPr kumimoji="0" lang="zh-CN" altLang="en-US" sz="2400">
                <a:solidFill>
                  <a:schemeClr val="bg2"/>
                </a:solidFill>
              </a:rPr>
              <a:t>和</a:t>
            </a:r>
            <a:r>
              <a:rPr kumimoji="0" lang="en-US" altLang="zh-CN" sz="2400">
                <a:solidFill>
                  <a:schemeClr val="bg2"/>
                </a:solidFill>
              </a:rPr>
              <a:t>PLA </a:t>
            </a:r>
            <a:r>
              <a:rPr kumimoji="0" lang="zh-CN" altLang="en-US" sz="2400">
                <a:solidFill>
                  <a:schemeClr val="bg2"/>
                </a:solidFill>
              </a:rPr>
              <a:t>器件</a:t>
            </a:r>
          </a:p>
        </p:txBody>
      </p:sp>
      <p:sp>
        <p:nvSpPr>
          <p:cNvPr id="18441" name="Rectangle 11">
            <a:extLst>
              <a:ext uri="{FF2B5EF4-FFF2-40B4-BE49-F238E27FC236}">
                <a16:creationId xmlns:a16="http://schemas.microsoft.com/office/drawing/2014/main" id="{975300FD-8F3E-1A45-8A1A-6EE2E7BF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457200" cy="2819400"/>
          </a:xfrm>
          <a:prstGeom prst="rect">
            <a:avLst/>
          </a:prstGeom>
          <a:solidFill>
            <a:srgbClr val="66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chemeClr val="bg2"/>
                </a:solidFill>
              </a:rPr>
              <a:t>改进的 </a:t>
            </a:r>
            <a:r>
              <a:rPr kumimoji="0" lang="en-US" altLang="zh-CN" sz="2400">
                <a:solidFill>
                  <a:schemeClr val="bg2"/>
                </a:solidFill>
              </a:rPr>
              <a:t>PLA </a:t>
            </a:r>
            <a:r>
              <a:rPr kumimoji="0" lang="zh-CN" altLang="en-US" sz="2400">
                <a:solidFill>
                  <a:schemeClr val="bg2"/>
                </a:solidFill>
              </a:rPr>
              <a:t>器件</a:t>
            </a:r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D03AB02D-213B-0844-BD8F-2E96F22F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533400" cy="19812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/>
              <a:t>GAL</a:t>
            </a:r>
            <a:r>
              <a:rPr kumimoji="0" lang="zh-CN" altLang="en-US" sz="2400"/>
              <a:t>器件</a:t>
            </a:r>
          </a:p>
        </p:txBody>
      </p:sp>
      <p:sp>
        <p:nvSpPr>
          <p:cNvPr id="374797" name="Rectangle 13">
            <a:extLst>
              <a:ext uri="{FF2B5EF4-FFF2-40B4-BE49-F238E27FC236}">
                <a16:creationId xmlns:a16="http://schemas.microsoft.com/office/drawing/2014/main" id="{4B1D02D4-9E1F-4E41-866C-746540251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533400" cy="1676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kumimoji="0" lang="en-US" altLang="zh-CN">
                <a:latin typeface="Times New Roman" panose="02020603050405020304" pitchFamily="18" charset="0"/>
              </a:rPr>
              <a:t>FPGA</a:t>
            </a:r>
            <a:r>
              <a:rPr kumimoji="0" lang="zh-CN" altLang="en-US">
                <a:latin typeface="Times New Roman" panose="02020603050405020304" pitchFamily="18" charset="0"/>
              </a:rPr>
              <a:t>器件</a:t>
            </a:r>
          </a:p>
        </p:txBody>
      </p:sp>
      <p:sp>
        <p:nvSpPr>
          <p:cNvPr id="374798" name="Rectangle 14">
            <a:extLst>
              <a:ext uri="{FF2B5EF4-FFF2-40B4-BE49-F238E27FC236}">
                <a16:creationId xmlns:a16="http://schemas.microsoft.com/office/drawing/2014/main" id="{FFE760CA-0515-9047-9A96-A5C3FBA7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533400" cy="1676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r>
              <a:rPr kumimoji="0" lang="en-US" altLang="zh-CN">
                <a:latin typeface="Times New Roman" panose="02020603050405020304" pitchFamily="18" charset="0"/>
              </a:rPr>
              <a:t>EPLD </a:t>
            </a:r>
            <a:r>
              <a:rPr kumimoji="0" lang="zh-CN" altLang="en-US">
                <a:latin typeface="Times New Roman" panose="02020603050405020304" pitchFamily="18" charset="0"/>
              </a:rPr>
              <a:t>器件</a:t>
            </a:r>
          </a:p>
        </p:txBody>
      </p:sp>
      <p:sp>
        <p:nvSpPr>
          <p:cNvPr id="18445" name="Rectangle 15">
            <a:extLst>
              <a:ext uri="{FF2B5EF4-FFF2-40B4-BE49-F238E27FC236}">
                <a16:creationId xmlns:a16="http://schemas.microsoft.com/office/drawing/2014/main" id="{B452DF82-A873-464C-828D-64B84EEB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533400" cy="1981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FFFFFF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/>
              <a:t>CPLD</a:t>
            </a:r>
            <a:r>
              <a:rPr kumimoji="0" lang="zh-CN" altLang="en-US" sz="2400"/>
              <a:t>器件</a:t>
            </a:r>
          </a:p>
        </p:txBody>
      </p:sp>
      <p:sp>
        <p:nvSpPr>
          <p:cNvPr id="18446" name="Rectangle 16">
            <a:extLst>
              <a:ext uri="{FF2B5EF4-FFF2-40B4-BE49-F238E27FC236}">
                <a16:creationId xmlns:a16="http://schemas.microsoft.com/office/drawing/2014/main" id="{90F14B5E-BA3A-4A47-B8EE-1FC67AB7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352800"/>
            <a:ext cx="1752600" cy="1447800"/>
          </a:xfrm>
          <a:prstGeom prst="rect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内嵌复杂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功能模块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kumimoji="0" lang="en-US" altLang="zh-CN" sz="2800">
                <a:solidFill>
                  <a:schemeClr val="fol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SoPC</a:t>
            </a:r>
          </a:p>
        </p:txBody>
      </p:sp>
      <p:sp>
        <p:nvSpPr>
          <p:cNvPr id="18447" name="Text Box 21">
            <a:extLst>
              <a:ext uri="{FF2B5EF4-FFF2-40B4-BE49-F238E27FC236}">
                <a16:creationId xmlns:a16="http://schemas.microsoft.com/office/drawing/2014/main" id="{5B1A9D03-ACF9-8947-8296-018D3151D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隶书" panose="02010509060101010101" pitchFamily="49" charset="-122"/>
              </a:rPr>
              <a:t>PLD</a:t>
            </a:r>
            <a:r>
              <a:rPr kumimoji="0" lang="zh-CN" altLang="en-US" sz="2400">
                <a:ea typeface="隶书" panose="02010509060101010101" pitchFamily="49" charset="-122"/>
              </a:rPr>
              <a:t>的发展历程</a:t>
            </a:r>
          </a:p>
        </p:txBody>
      </p:sp>
      <p:sp>
        <p:nvSpPr>
          <p:cNvPr id="18448" name="Text Box 22">
            <a:extLst>
              <a:ext uri="{FF2B5EF4-FFF2-40B4-BE49-F238E27FC236}">
                <a16:creationId xmlns:a16="http://schemas.microsoft.com/office/drawing/2014/main" id="{697F6833-6BFB-9745-A2B4-9A34781B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7640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20</a:t>
            </a:r>
            <a:r>
              <a:rPr lang="zh-CN" altLang="en-US" sz="2400"/>
              <a:t>世纪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E2856DA-356E-9641-B629-FAA709219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00"/>
                </a:solidFill>
              </a:rPr>
              <a:t>第七章 可编程逻辑器件</a:t>
            </a:r>
          </a:p>
        </p:txBody>
      </p:sp>
      <p:sp>
        <p:nvSpPr>
          <p:cNvPr id="19459" name="AutoShape 4">
            <a:extLst>
              <a:ext uri="{FF2B5EF4-FFF2-40B4-BE49-F238E27FC236}">
                <a16:creationId xmlns:a16="http://schemas.microsoft.com/office/drawing/2014/main" id="{F481607A-01DC-6F4D-9C7B-CF1BAE47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1919288"/>
            <a:ext cx="2979737" cy="1143000"/>
          </a:xfrm>
          <a:prstGeom prst="flowChartProcess">
            <a:avLst/>
          </a:prstGeom>
          <a:solidFill>
            <a:srgbClr val="CCFF33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9460" name="AutoShape 5">
            <a:extLst>
              <a:ext uri="{FF2B5EF4-FFF2-40B4-BE49-F238E27FC236}">
                <a16:creationId xmlns:a16="http://schemas.microsoft.com/office/drawing/2014/main" id="{EC4B09F8-CD59-E044-8464-DACCF9F7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2071688"/>
            <a:ext cx="2235200" cy="838200"/>
          </a:xfrm>
          <a:prstGeom prst="flowChartAlternateProcess">
            <a:avLst/>
          </a:prstGeom>
          <a:solidFill>
            <a:srgbClr val="FFCCFF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1B6903C6-1CC4-834C-BF99-8DFAF2F6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071688"/>
            <a:ext cx="1489075" cy="914400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C</a:t>
            </a:r>
            <a:r>
              <a:rPr lang="zh-CN" altLang="en-US" sz="2000"/>
              <a:t>、</a:t>
            </a:r>
            <a:r>
              <a:rPr lang="en-US" altLang="zh-CN" sz="2000"/>
              <a:t>ASM...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程序</a:t>
            </a:r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969EF182-828D-FD48-8900-0BFCBD362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2528888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BDC97C6F-5F2B-E64C-922C-8DC1CDD10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071688"/>
            <a:ext cx="2955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指令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数据代码：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010010 100010 1100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sp>
        <p:nvSpPr>
          <p:cNvPr id="19464" name="Line 9">
            <a:extLst>
              <a:ext uri="{FF2B5EF4-FFF2-40B4-BE49-F238E27FC236}">
                <a16:creationId xmlns:a16="http://schemas.microsoft.com/office/drawing/2014/main" id="{5EA1745B-8905-6540-A6C7-6B373A5C98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463" y="2605088"/>
            <a:ext cx="6778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Text Box 10">
            <a:extLst>
              <a:ext uri="{FF2B5EF4-FFF2-40B4-BE49-F238E27FC236}">
                <a16:creationId xmlns:a16="http://schemas.microsoft.com/office/drawing/2014/main" id="{AFC6B6ED-2C44-3C4C-8706-38A777B5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2071688"/>
            <a:ext cx="2168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宋体" panose="02010600030101010101" pitchFamily="2" charset="-122"/>
              </a:rPr>
              <a:t>软件程序编译器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COMPILER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sp>
        <p:nvSpPr>
          <p:cNvPr id="19466" name="AutoShape 11">
            <a:extLst>
              <a:ext uri="{FF2B5EF4-FFF2-40B4-BE49-F238E27FC236}">
                <a16:creationId xmlns:a16="http://schemas.microsoft.com/office/drawing/2014/main" id="{23CDC85C-FE83-2D48-88AA-151EF08F3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505200"/>
            <a:ext cx="2979737" cy="2743200"/>
          </a:xfrm>
          <a:prstGeom prst="flowChartProcess">
            <a:avLst/>
          </a:prstGeom>
          <a:solidFill>
            <a:srgbClr val="CCFF33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9467" name="AutoShape 12">
            <a:extLst>
              <a:ext uri="{FF2B5EF4-FFF2-40B4-BE49-F238E27FC236}">
                <a16:creationId xmlns:a16="http://schemas.microsoft.com/office/drawing/2014/main" id="{C9E403CE-904B-154F-8962-ABA643C7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2235200" cy="1219200"/>
          </a:xfrm>
          <a:prstGeom prst="flowChartAlternateProcess">
            <a:avLst/>
          </a:prstGeom>
          <a:solidFill>
            <a:srgbClr val="FFCCFF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9468" name="AutoShape 13">
            <a:extLst>
              <a:ext uri="{FF2B5EF4-FFF2-40B4-BE49-F238E27FC236}">
                <a16:creationId xmlns:a16="http://schemas.microsoft.com/office/drawing/2014/main" id="{EF549ABF-0E75-1D45-89C1-3F4FF875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963738" cy="838200"/>
          </a:xfrm>
          <a:prstGeom prst="flowChartAlternateProcess">
            <a:avLst/>
          </a:prstGeom>
          <a:solidFill>
            <a:srgbClr val="FFFFFF"/>
          </a:soli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VHDL/VERILOG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程序</a:t>
            </a:r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A6463547-9719-0A4C-BAD9-CBEDF38E3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6063" y="48006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F8FFDAE8-424D-C54D-8346-AE060BB52C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800600"/>
            <a:ext cx="541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F3286C9F-4943-5A45-837B-F3B46A3C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2209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</a:rPr>
              <a:t>硬件描述语言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   综合器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SYNTHESIZER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pic>
        <p:nvPicPr>
          <p:cNvPr id="19472" name="Picture 17">
            <a:extLst>
              <a:ext uri="{FF2B5EF4-FFF2-40B4-BE49-F238E27FC236}">
                <a16:creationId xmlns:a16="http://schemas.microsoft.com/office/drawing/2014/main" id="{8CC4A256-E499-2149-8029-BD38C732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3657600"/>
            <a:ext cx="207486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73" name="Text Box 18">
            <a:extLst>
              <a:ext uri="{FF2B5EF4-FFF2-40B4-BE49-F238E27FC236}">
                <a16:creationId xmlns:a16="http://schemas.microsoft.com/office/drawing/2014/main" id="{B362C3A1-31F9-BA45-84D2-32CF9307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5181600"/>
            <a:ext cx="2638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ASIC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设计提供的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  电路网表文件</a:t>
            </a: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19474" name="Text Box 19">
            <a:extLst>
              <a:ext uri="{FF2B5EF4-FFF2-40B4-BE49-F238E27FC236}">
                <a16:creationId xmlns:a16="http://schemas.microsoft.com/office/drawing/2014/main" id="{13EDA930-03FD-144C-BC45-AF6CB3188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3214688"/>
            <a:ext cx="365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a</a:t>
            </a:r>
            <a:r>
              <a:rPr lang="zh-CN" altLang="en-US" sz="1800"/>
              <a:t>）软件语言设计目标流程</a:t>
            </a:r>
            <a:endParaRPr lang="zh-CN" altLang="en-US" sz="2400"/>
          </a:p>
        </p:txBody>
      </p:sp>
      <p:sp>
        <p:nvSpPr>
          <p:cNvPr id="19475" name="Text Box 20">
            <a:extLst>
              <a:ext uri="{FF2B5EF4-FFF2-40B4-BE49-F238E27FC236}">
                <a16:creationId xmlns:a16="http://schemas.microsoft.com/office/drawing/2014/main" id="{7FB90B77-FAAF-2C46-80E2-0DFFA49DE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56388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（</a:t>
            </a:r>
            <a:r>
              <a:rPr lang="en-US" altLang="zh-CN" sz="1800"/>
              <a:t>b</a:t>
            </a:r>
            <a:r>
              <a:rPr lang="zh-CN" altLang="en-US" sz="1800"/>
              <a:t>）硬件语言设计目标流程</a:t>
            </a:r>
            <a:endParaRPr lang="zh-CN" altLang="en-US" sz="2400"/>
          </a:p>
        </p:txBody>
      </p:sp>
      <p:sp>
        <p:nvSpPr>
          <p:cNvPr id="19476" name="Text Box 21">
            <a:extLst>
              <a:ext uri="{FF2B5EF4-FFF2-40B4-BE49-F238E27FC236}">
                <a16:creationId xmlns:a16="http://schemas.microsoft.com/office/drawing/2014/main" id="{E60F84BA-99A3-2446-8B6F-6F7620E9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477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隶书" panose="02010509060101010101" pitchFamily="49" charset="-122"/>
              </a:rPr>
              <a:t>编译器和综合功能比较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>
            <a:extLst>
              <a:ext uri="{FF2B5EF4-FFF2-40B4-BE49-F238E27FC236}">
                <a16:creationId xmlns:a16="http://schemas.microsoft.com/office/drawing/2014/main" id="{1C10AA54-122F-0C42-9656-DA8B46FD7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7.1 </a:t>
            </a:r>
            <a:r>
              <a:rPr lang="zh-CN" altLang="en-US" sz="3000" b="1"/>
              <a:t>存储器及其在实现可编程逻辑方面的应用</a:t>
            </a:r>
          </a:p>
        </p:txBody>
      </p:sp>
      <p:sp>
        <p:nvSpPr>
          <p:cNvPr id="20482" name="Rectangle 1028">
            <a:extLst>
              <a:ext uri="{FF2B5EF4-FFF2-40B4-BE49-F238E27FC236}">
                <a16:creationId xmlns:a16="http://schemas.microsoft.com/office/drawing/2014/main" id="{8AB24AF7-773F-A540-B460-58CC7B4FF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2766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80000"/>
              </a:spcAft>
            </a:pPr>
            <a:r>
              <a:rPr lang="zh-CN" altLang="en-US" sz="2000" b="1">
                <a:solidFill>
                  <a:schemeClr val="hlink"/>
                </a:solidFill>
                <a:ea typeface=""/>
                <a:cs typeface=""/>
              </a:rPr>
              <a:t>存储器用来存放数据</a:t>
            </a:r>
            <a:r>
              <a:rPr lang="en-US" altLang="zh-CN" sz="2000" b="1">
                <a:ea typeface=""/>
                <a:cs typeface=""/>
              </a:rPr>
              <a:t>,</a:t>
            </a:r>
            <a:r>
              <a:rPr lang="zh-CN" altLang="en-US" sz="2000" b="1">
                <a:ea typeface=""/>
                <a:cs typeface=""/>
              </a:rPr>
              <a:t>常见的有</a:t>
            </a:r>
            <a:r>
              <a:rPr lang="zh-CN" altLang="en-US" sz="2000" b="1">
                <a:solidFill>
                  <a:schemeClr val="folHlink"/>
                </a:solidFill>
                <a:ea typeface=""/>
                <a:cs typeface=""/>
              </a:rPr>
              <a:t>半导体存储器</a:t>
            </a:r>
            <a:r>
              <a:rPr lang="en-US" altLang="zh-CN" sz="2000" b="1">
                <a:solidFill>
                  <a:schemeClr val="folHlink"/>
                </a:solidFill>
                <a:ea typeface=""/>
                <a:cs typeface=""/>
              </a:rPr>
              <a:t>(ROM</a:t>
            </a:r>
            <a:r>
              <a:rPr lang="zh-CN" altLang="en-US" sz="2000" b="1">
                <a:solidFill>
                  <a:schemeClr val="folHlink"/>
                </a:solidFill>
              </a:rPr>
              <a:t>、</a:t>
            </a:r>
            <a:r>
              <a:rPr lang="en-US" altLang="zh-CN" sz="2000" b="1">
                <a:solidFill>
                  <a:schemeClr val="folHlink"/>
                </a:solidFill>
                <a:ea typeface=""/>
                <a:cs typeface=""/>
              </a:rPr>
              <a:t>RAM)</a:t>
            </a:r>
            <a:r>
              <a:rPr lang="zh-CN" altLang="en-US" sz="2000" b="1">
                <a:ea typeface=""/>
                <a:cs typeface=""/>
              </a:rPr>
              <a:t>、</a:t>
            </a:r>
            <a:r>
              <a:rPr lang="zh-CN" altLang="en-US" sz="2000" b="1">
                <a:solidFill>
                  <a:srgbClr val="339933"/>
                </a:solidFill>
                <a:ea typeface=""/>
                <a:cs typeface=""/>
              </a:rPr>
              <a:t>光存储器</a:t>
            </a:r>
            <a:r>
              <a:rPr lang="en-US" altLang="zh-CN" sz="2000" b="1">
                <a:solidFill>
                  <a:srgbClr val="339933"/>
                </a:solidFill>
                <a:ea typeface=""/>
                <a:cs typeface=""/>
              </a:rPr>
              <a:t>(</a:t>
            </a:r>
            <a:r>
              <a:rPr lang="zh-CN" altLang="en-US" sz="2000" b="1">
                <a:solidFill>
                  <a:srgbClr val="339933"/>
                </a:solidFill>
                <a:ea typeface=""/>
                <a:cs typeface=""/>
              </a:rPr>
              <a:t>如</a:t>
            </a:r>
            <a:r>
              <a:rPr lang="en-US" altLang="zh-CN" sz="2000" b="1">
                <a:solidFill>
                  <a:srgbClr val="339933"/>
                </a:solidFill>
                <a:ea typeface=""/>
                <a:cs typeface=""/>
              </a:rPr>
              <a:t>CD, DVD)</a:t>
            </a:r>
            <a:r>
              <a:rPr lang="zh-CN" altLang="en-US" sz="2000" b="1">
                <a:ea typeface=""/>
                <a:cs typeface=""/>
              </a:rPr>
              <a:t>、</a:t>
            </a:r>
            <a:r>
              <a:rPr lang="zh-CN" altLang="en-US" sz="2000" b="1">
                <a:solidFill>
                  <a:srgbClr val="AE8D00"/>
                </a:solidFill>
                <a:ea typeface=""/>
                <a:cs typeface=""/>
              </a:rPr>
              <a:t>磁介质存储器</a:t>
            </a:r>
            <a:r>
              <a:rPr lang="en-US" altLang="zh-CN" sz="2000" b="1">
                <a:solidFill>
                  <a:srgbClr val="AE8D00"/>
                </a:solidFill>
                <a:ea typeface=""/>
                <a:cs typeface=""/>
              </a:rPr>
              <a:t>(</a:t>
            </a:r>
            <a:r>
              <a:rPr lang="zh-CN" altLang="en-US" sz="2000" b="1">
                <a:solidFill>
                  <a:srgbClr val="AE8D00"/>
                </a:solidFill>
                <a:ea typeface=""/>
                <a:cs typeface=""/>
              </a:rPr>
              <a:t>如磁带、磁盘</a:t>
            </a:r>
            <a:r>
              <a:rPr lang="en-US" altLang="zh-CN" sz="2000" b="1">
                <a:solidFill>
                  <a:srgbClr val="AE8D00"/>
                </a:solidFill>
                <a:ea typeface=""/>
                <a:cs typeface=""/>
              </a:rPr>
              <a:t>)</a:t>
            </a:r>
            <a:r>
              <a:rPr lang="zh-CN" altLang="en-US" sz="2000" b="1">
                <a:ea typeface=""/>
                <a:cs typeface=""/>
              </a:rPr>
              <a:t>等</a:t>
            </a:r>
            <a:r>
              <a:rPr lang="en-US" altLang="zh-CN" sz="2000" b="1">
                <a:ea typeface=""/>
                <a:cs typeface="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80000"/>
              </a:spcAft>
            </a:pPr>
            <a:r>
              <a:rPr lang="zh-CN" altLang="en-US" sz="2000" b="1"/>
              <a:t>只读存储器</a:t>
            </a:r>
            <a:r>
              <a:rPr lang="en-US" altLang="zh-CN" sz="2000" b="1"/>
              <a:t>(</a:t>
            </a:r>
            <a:r>
              <a:rPr lang="en-US" altLang="zh-CN" sz="2000" b="1">
                <a:ea typeface=""/>
                <a:cs typeface=""/>
              </a:rPr>
              <a:t>ROM)</a:t>
            </a:r>
            <a:r>
              <a:rPr lang="zh-CN" altLang="en-US" sz="2000" b="1">
                <a:ea typeface=""/>
                <a:cs typeface=""/>
              </a:rPr>
              <a:t>在正常使用时</a:t>
            </a:r>
            <a:r>
              <a:rPr lang="zh-CN" altLang="en-US" sz="2000" b="1"/>
              <a:t>只能</a:t>
            </a:r>
            <a:r>
              <a:rPr lang="zh-CN" altLang="en-US" sz="2000" b="1">
                <a:ea typeface=""/>
                <a:cs typeface=""/>
              </a:rPr>
              <a:t>读取</a:t>
            </a:r>
            <a:r>
              <a:rPr lang="zh-CN" altLang="en-US" sz="2000" b="1"/>
              <a:t>，</a:t>
            </a:r>
            <a:r>
              <a:rPr lang="zh-CN" altLang="en-US" sz="2000" b="1">
                <a:ea typeface=""/>
                <a:cs typeface=""/>
              </a:rPr>
              <a:t>掉电后信息不丢失</a:t>
            </a:r>
            <a:r>
              <a:rPr lang="en-US" altLang="zh-CN" sz="2000" b="1">
                <a:ea typeface=""/>
                <a:cs typeface=""/>
              </a:rPr>
              <a:t>(</a:t>
            </a:r>
            <a:r>
              <a:rPr lang="zh-CN" altLang="en-US" sz="2000" b="1">
                <a:solidFill>
                  <a:schemeClr val="hlink"/>
                </a:solidFill>
                <a:ea typeface=""/>
                <a:cs typeface=""/>
              </a:rPr>
              <a:t>非易失性</a:t>
            </a:r>
            <a:r>
              <a:rPr lang="en-US" altLang="zh-CN" sz="2000" b="1">
                <a:ea typeface=""/>
                <a:cs typeface=""/>
              </a:rPr>
              <a:t>)</a:t>
            </a:r>
            <a:r>
              <a:rPr lang="zh-CN" altLang="en-US" sz="2000" b="1"/>
              <a:t>，</a:t>
            </a:r>
            <a:r>
              <a:rPr lang="zh-CN" altLang="en-US" sz="2000" b="1">
                <a:ea typeface=""/>
                <a:cs typeface=""/>
              </a:rPr>
              <a:t>一般用于存放固定的数据或程序。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80000"/>
              </a:spcAft>
            </a:pPr>
            <a:r>
              <a:rPr lang="en-US" altLang="zh-CN" sz="2000" b="1"/>
              <a:t>ROM</a:t>
            </a:r>
            <a:r>
              <a:rPr lang="zh-CN" altLang="en-US" sz="2000" b="1">
                <a:ea typeface=""/>
                <a:cs typeface=""/>
              </a:rPr>
              <a:t>通常有：掩膜式</a:t>
            </a:r>
            <a:r>
              <a:rPr lang="en-US" altLang="zh-CN" sz="2000" b="1">
                <a:ea typeface=""/>
                <a:cs typeface=""/>
              </a:rPr>
              <a:t>ROM</a:t>
            </a:r>
            <a:r>
              <a:rPr lang="zh-CN" altLang="en-US" sz="2000" b="1">
                <a:ea typeface=""/>
                <a:cs typeface=""/>
              </a:rPr>
              <a:t>、一次可编程</a:t>
            </a:r>
            <a:r>
              <a:rPr lang="en-US" altLang="zh-CN" sz="2000" b="1">
                <a:ea typeface=""/>
                <a:cs typeface=""/>
              </a:rPr>
              <a:t>ROM (PROM)</a:t>
            </a:r>
            <a:r>
              <a:rPr lang="zh-CN" altLang="en-US" sz="2000" b="1">
                <a:ea typeface=""/>
                <a:cs typeface=""/>
              </a:rPr>
              <a:t>、紫外光可擦除</a:t>
            </a:r>
            <a:r>
              <a:rPr lang="en-US" altLang="zh-CN" sz="2000" b="1">
                <a:ea typeface=""/>
                <a:cs typeface=""/>
              </a:rPr>
              <a:t>ROM (U-EPROM)</a:t>
            </a:r>
            <a:r>
              <a:rPr lang="zh-CN" altLang="en-US" sz="2000" b="1">
                <a:ea typeface=""/>
                <a:cs typeface=""/>
              </a:rPr>
              <a:t>、电可擦除</a:t>
            </a:r>
            <a:r>
              <a:rPr lang="en-US" altLang="zh-CN" sz="2000" b="1">
                <a:ea typeface=""/>
                <a:cs typeface=""/>
              </a:rPr>
              <a:t>ROM (EEPROM)</a:t>
            </a:r>
            <a:r>
              <a:rPr lang="zh-CN" altLang="en-US" sz="2000" b="1">
                <a:ea typeface=""/>
                <a:cs typeface=""/>
              </a:rPr>
              <a:t>。</a:t>
            </a:r>
            <a:endParaRPr lang="zh-CN" altLang="en-US" sz="2000" b="1"/>
          </a:p>
        </p:txBody>
      </p:sp>
      <p:pic>
        <p:nvPicPr>
          <p:cNvPr id="20483" name="Picture 1029">
            <a:extLst>
              <a:ext uri="{FF2B5EF4-FFF2-40B4-BE49-F238E27FC236}">
                <a16:creationId xmlns:a16="http://schemas.microsoft.com/office/drawing/2014/main" id="{257BB2B9-749E-2C44-969A-E4FF450E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72000"/>
            <a:ext cx="1893267" cy="193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1030">
            <a:extLst>
              <a:ext uri="{FF2B5EF4-FFF2-40B4-BE49-F238E27FC236}">
                <a16:creationId xmlns:a16="http://schemas.microsoft.com/office/drawing/2014/main" id="{FFD54AC1-73EF-FF40-82B6-8F738811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29200"/>
            <a:ext cx="2158594" cy="10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1031">
            <a:extLst>
              <a:ext uri="{FF2B5EF4-FFF2-40B4-BE49-F238E27FC236}">
                <a16:creationId xmlns:a16="http://schemas.microsoft.com/office/drawing/2014/main" id="{5BD9FFDC-58F8-064C-A87F-BA10F17E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24400"/>
            <a:ext cx="1493028" cy="143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1032">
            <a:extLst>
              <a:ext uri="{FF2B5EF4-FFF2-40B4-BE49-F238E27FC236}">
                <a16:creationId xmlns:a16="http://schemas.microsoft.com/office/drawing/2014/main" id="{6DCE9FBB-9734-F044-9C52-E0F71C6EC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24" y="4724400"/>
            <a:ext cx="2050664" cy="153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2EA1A99-EB7D-004B-AED1-6EF494156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chemeClr val="tx1"/>
                </a:solidFill>
              </a:rPr>
              <a:t>7.1.1 </a:t>
            </a:r>
            <a:r>
              <a:rPr lang="zh-CN" altLang="en-US" sz="3200" b="1">
                <a:solidFill>
                  <a:schemeClr val="tx1"/>
                </a:solidFill>
              </a:rPr>
              <a:t>只读存储器</a:t>
            </a:r>
          </a:p>
        </p:txBody>
      </p:sp>
      <p:sp>
        <p:nvSpPr>
          <p:cNvPr id="420868" name="Rectangle 4">
            <a:extLst>
              <a:ext uri="{FF2B5EF4-FFF2-40B4-BE49-F238E27FC236}">
                <a16:creationId xmlns:a16="http://schemas.microsoft.com/office/drawing/2014/main" id="{F1190AF1-0FAA-0E4B-BEDC-4F8B7DF33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971800"/>
            <a:ext cx="3276600" cy="24384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b="1">
                <a:ea typeface="隶书" panose="02010509060101010101" pitchFamily="49" charset="-122"/>
              </a:rPr>
              <a:t>存储器的组成：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200" b="1">
                <a:ea typeface=""/>
                <a:cs typeface=""/>
              </a:rPr>
              <a:t>存储矩阵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200" b="1">
                <a:ea typeface=""/>
                <a:cs typeface=""/>
              </a:rPr>
              <a:t>地址</a:t>
            </a:r>
            <a:r>
              <a:rPr lang="zh-CN" altLang="en-US" sz="2200" b="1"/>
              <a:t>译码器</a:t>
            </a:r>
            <a:endParaRPr lang="zh-CN" altLang="en-US" sz="2200" b="1">
              <a:ea typeface=""/>
              <a:cs typeface="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200" b="1"/>
              <a:t>输出缓冲器</a:t>
            </a:r>
            <a:endParaRPr lang="zh-CN" altLang="en-US" sz="2200" b="1">
              <a:ea typeface=""/>
              <a:cs typeface=""/>
            </a:endParaRPr>
          </a:p>
        </p:txBody>
      </p:sp>
      <p:sp>
        <p:nvSpPr>
          <p:cNvPr id="21507" name="Text Box 7">
            <a:extLst>
              <a:ext uri="{FF2B5EF4-FFF2-40B4-BE49-F238E27FC236}">
                <a16:creationId xmlns:a16="http://schemas.microsoft.com/office/drawing/2014/main" id="{3CA4E4D1-692A-104E-AB25-853D2A9E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905000"/>
            <a:ext cx="7635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</a:pPr>
            <a:r>
              <a:rPr lang="en-US" altLang="zh-CN" sz="2200">
                <a:ea typeface="楷体_GB2312" pitchFamily="49" charset="-122"/>
              </a:rPr>
              <a:t>       </a:t>
            </a:r>
            <a:r>
              <a:rPr lang="zh-CN" altLang="en-US" sz="2200">
                <a:ea typeface="楷体_GB2312" pitchFamily="49" charset="-122"/>
              </a:rPr>
              <a:t>存储器就象存放货物的仓库，为了便于存取，通常将货物的位置进行编号，并留有存取的通道。</a:t>
            </a:r>
          </a:p>
        </p:txBody>
      </p:sp>
      <p:grpSp>
        <p:nvGrpSpPr>
          <p:cNvPr id="420874" name="Group 10">
            <a:extLst>
              <a:ext uri="{FF2B5EF4-FFF2-40B4-BE49-F238E27FC236}">
                <a16:creationId xmlns:a16="http://schemas.microsoft.com/office/drawing/2014/main" id="{876E2598-D482-D543-B740-3466B5FAAB0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263900"/>
            <a:ext cx="5257800" cy="3136900"/>
            <a:chOff x="2352" y="1728"/>
            <a:chExt cx="3312" cy="1976"/>
          </a:xfrm>
        </p:grpSpPr>
        <p:pic>
          <p:nvPicPr>
            <p:cNvPr id="21510" name="Picture 3">
              <a:extLst>
                <a:ext uri="{FF2B5EF4-FFF2-40B4-BE49-F238E27FC236}">
                  <a16:creationId xmlns:a16="http://schemas.microsoft.com/office/drawing/2014/main" id="{DAAD1F21-93C0-D645-8A34-A5398A1A9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728"/>
              <a:ext cx="3312" cy="1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1" name="Text Box 8">
              <a:extLst>
                <a:ext uri="{FF2B5EF4-FFF2-40B4-BE49-F238E27FC236}">
                  <a16:creationId xmlns:a16="http://schemas.microsoft.com/office/drawing/2014/main" id="{317DF6A7-D2C2-C24E-8B6C-42A0D4C27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53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latin typeface="Tahoma" panose="020B0604030504040204" pitchFamily="34" charset="0"/>
                </a:rPr>
                <a:t>位线</a:t>
              </a:r>
            </a:p>
          </p:txBody>
        </p:sp>
        <p:sp>
          <p:nvSpPr>
            <p:cNvPr id="21512" name="Text Box 9">
              <a:extLst>
                <a:ext uri="{FF2B5EF4-FFF2-40B4-BE49-F238E27FC236}">
                  <a16:creationId xmlns:a16="http://schemas.microsoft.com/office/drawing/2014/main" id="{D480F24A-2539-0C49-9AE3-83E44438D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945"/>
              <a:ext cx="3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latin typeface="Tahoma" panose="020B0604030504040204" pitchFamily="34" charset="0"/>
                </a:rPr>
                <a:t>字线</a:t>
              </a:r>
            </a:p>
          </p:txBody>
        </p:sp>
      </p:grpSp>
      <p:sp>
        <p:nvSpPr>
          <p:cNvPr id="21509" name="Text Box 11">
            <a:extLst>
              <a:ext uri="{FF2B5EF4-FFF2-40B4-BE49-F238E27FC236}">
                <a16:creationId xmlns:a16="http://schemas.microsoft.com/office/drawing/2014/main" id="{CFCE8238-2966-3541-A6B9-79947E9F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314450"/>
            <a:ext cx="395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隶书" panose="02010509060101010101" pitchFamily="49" charset="-122"/>
              </a:rPr>
              <a:t>一 只读存储器的结构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build="p" autoUpdateAnimBg="0" advAuto="10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B4C87F48-11F9-074D-B8C2-AC031AFD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/>
              <a:t>二 用</a:t>
            </a:r>
            <a:r>
              <a:rPr lang="en-US" altLang="zh-CN" sz="3200" b="1"/>
              <a:t>ROM</a:t>
            </a:r>
            <a:r>
              <a:rPr lang="zh-CN" altLang="en-US" sz="3200" b="1"/>
              <a:t>实现函数</a:t>
            </a:r>
          </a:p>
        </p:txBody>
      </p:sp>
      <p:grpSp>
        <p:nvGrpSpPr>
          <p:cNvPr id="22530" name="Group 235">
            <a:extLst>
              <a:ext uri="{FF2B5EF4-FFF2-40B4-BE49-F238E27FC236}">
                <a16:creationId xmlns:a16="http://schemas.microsoft.com/office/drawing/2014/main" id="{49F1EADC-3C98-504C-B4BB-3992BEEC9D5E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1371600"/>
            <a:ext cx="4529137" cy="5181600"/>
            <a:chOff x="123" y="864"/>
            <a:chExt cx="2853" cy="3264"/>
          </a:xfrm>
        </p:grpSpPr>
        <p:sp>
          <p:nvSpPr>
            <p:cNvPr id="22538" name="Text Box 5">
              <a:extLst>
                <a:ext uri="{FF2B5EF4-FFF2-40B4-BE49-F238E27FC236}">
                  <a16:creationId xmlns:a16="http://schemas.microsoft.com/office/drawing/2014/main" id="{12722EF8-B6D5-BB4F-B6A8-7A97CED45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723"/>
              <a:ext cx="15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W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22539" name="Text Box 6">
              <a:extLst>
                <a:ext uri="{FF2B5EF4-FFF2-40B4-BE49-F238E27FC236}">
                  <a16:creationId xmlns:a16="http://schemas.microsoft.com/office/drawing/2014/main" id="{AD6D4B78-B748-294C-8EE9-291CFA5C9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67"/>
              <a:ext cx="15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W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22540" name="Rectangle 7">
              <a:extLst>
                <a:ext uri="{FF2B5EF4-FFF2-40B4-BE49-F238E27FC236}">
                  <a16:creationId xmlns:a16="http://schemas.microsoft.com/office/drawing/2014/main" id="{3E77B8F3-59AC-7342-91BB-F36421E55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351"/>
              <a:ext cx="237" cy="1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20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rgbClr val="006600"/>
                  </a:solidFill>
                </a:rPr>
                <a:t>地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200">
                <a:solidFill>
                  <a:srgbClr val="0066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rgbClr val="006600"/>
                  </a:solidFill>
                </a:rPr>
                <a:t>址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200">
                <a:solidFill>
                  <a:srgbClr val="0066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rgbClr val="006600"/>
                  </a:solidFill>
                </a:rPr>
                <a:t>译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200">
                <a:solidFill>
                  <a:srgbClr val="0066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rgbClr val="006600"/>
                  </a:solidFill>
                </a:rPr>
                <a:t>码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200">
                <a:solidFill>
                  <a:srgbClr val="006600"/>
                </a:solidFill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200">
                  <a:solidFill>
                    <a:srgbClr val="006600"/>
                  </a:solidFill>
                </a:rPr>
                <a:t>器</a:t>
              </a:r>
            </a:p>
          </p:txBody>
        </p:sp>
        <p:sp>
          <p:nvSpPr>
            <p:cNvPr id="22541" name="Line 8">
              <a:extLst>
                <a:ext uri="{FF2B5EF4-FFF2-40B4-BE49-F238E27FC236}">
                  <a16:creationId xmlns:a16="http://schemas.microsoft.com/office/drawing/2014/main" id="{C75D9085-5CF7-0E42-A346-8A4FE4E9C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1764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9">
              <a:extLst>
                <a:ext uri="{FF2B5EF4-FFF2-40B4-BE49-F238E27FC236}">
                  <a16:creationId xmlns:a16="http://schemas.microsoft.com/office/drawing/2014/main" id="{47AE2AB3-15AB-1E4D-B7F2-7E941153D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" y="2638"/>
              <a:ext cx="3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0">
              <a:extLst>
                <a:ext uri="{FF2B5EF4-FFF2-40B4-BE49-F238E27FC236}">
                  <a16:creationId xmlns:a16="http://schemas.microsoft.com/office/drawing/2014/main" id="{0490469F-F297-C645-85BF-7C8BDDE72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9" y="1438"/>
              <a:ext cx="1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1">
              <a:extLst>
                <a:ext uri="{FF2B5EF4-FFF2-40B4-BE49-F238E27FC236}">
                  <a16:creationId xmlns:a16="http://schemas.microsoft.com/office/drawing/2014/main" id="{E1ED2272-8C70-9C4A-A71E-03A1AC78A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1412"/>
              <a:ext cx="0" cy="20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2">
              <a:extLst>
                <a:ext uri="{FF2B5EF4-FFF2-40B4-BE49-F238E27FC236}">
                  <a16:creationId xmlns:a16="http://schemas.microsoft.com/office/drawing/2014/main" id="{0DD144BC-3354-5347-9BC4-81D753F62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1418"/>
              <a:ext cx="0" cy="2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3">
              <a:extLst>
                <a:ext uri="{FF2B5EF4-FFF2-40B4-BE49-F238E27FC236}">
                  <a16:creationId xmlns:a16="http://schemas.microsoft.com/office/drawing/2014/main" id="{8FB946F1-A6FE-A849-ACC0-C0966A037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1410"/>
              <a:ext cx="0" cy="20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4">
              <a:extLst>
                <a:ext uri="{FF2B5EF4-FFF2-40B4-BE49-F238E27FC236}">
                  <a16:creationId xmlns:a16="http://schemas.microsoft.com/office/drawing/2014/main" id="{EFBEF7A9-F720-0E4D-A5C2-96AA137AD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1" y="1410"/>
              <a:ext cx="0" cy="20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15">
              <a:extLst>
                <a:ext uri="{FF2B5EF4-FFF2-40B4-BE49-F238E27FC236}">
                  <a16:creationId xmlns:a16="http://schemas.microsoft.com/office/drawing/2014/main" id="{76107D5B-4273-9546-B1F2-B48A289AD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" y="1912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16">
              <a:extLst>
                <a:ext uri="{FF2B5EF4-FFF2-40B4-BE49-F238E27FC236}">
                  <a16:creationId xmlns:a16="http://schemas.microsoft.com/office/drawing/2014/main" id="{3934DC5B-CD70-F54F-9399-ECD499D86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" y="2398"/>
              <a:ext cx="17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17">
              <a:extLst>
                <a:ext uri="{FF2B5EF4-FFF2-40B4-BE49-F238E27FC236}">
                  <a16:creationId xmlns:a16="http://schemas.microsoft.com/office/drawing/2014/main" id="{C6F21E5A-A6CB-E74C-BE76-1129BF01D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874"/>
              <a:ext cx="17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18">
              <a:extLst>
                <a:ext uri="{FF2B5EF4-FFF2-40B4-BE49-F238E27FC236}">
                  <a16:creationId xmlns:a16="http://schemas.microsoft.com/office/drawing/2014/main" id="{9269C8CA-E5B5-D94A-84CD-B7731A5DF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" y="980"/>
              <a:ext cx="18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19">
              <a:extLst>
                <a:ext uri="{FF2B5EF4-FFF2-40B4-BE49-F238E27FC236}">
                  <a16:creationId xmlns:a16="http://schemas.microsoft.com/office/drawing/2014/main" id="{994AC4DA-C96A-174A-BA13-B7D147D6B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864"/>
              <a:ext cx="296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+V</a:t>
              </a:r>
              <a:r>
                <a:rPr kumimoji="0" lang="en-US" altLang="zh-CN" sz="1200" baseline="-25000"/>
                <a:t>DD</a:t>
              </a:r>
            </a:p>
          </p:txBody>
        </p:sp>
        <p:sp>
          <p:nvSpPr>
            <p:cNvPr id="22553" name="Text Box 20">
              <a:extLst>
                <a:ext uri="{FF2B5EF4-FFF2-40B4-BE49-F238E27FC236}">
                  <a16:creationId xmlns:a16="http://schemas.microsoft.com/office/drawing/2014/main" id="{B1619E95-66D1-634E-BC76-126318736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1072"/>
              <a:ext cx="365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chemeClr val="hlink"/>
                  </a:solidFill>
                </a:rPr>
                <a:t>字线</a:t>
              </a:r>
              <a:r>
                <a:rPr kumimoji="0" lang="en-US" altLang="zh-CN" sz="1400">
                  <a:solidFill>
                    <a:schemeClr val="hlink"/>
                  </a:solidFill>
                </a:rPr>
                <a:t>W</a:t>
              </a:r>
              <a:r>
                <a:rPr kumimoji="0" lang="en-US" altLang="zh-CN" sz="1400" baseline="-25000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22554" name="Line 21">
              <a:extLst>
                <a:ext uri="{FF2B5EF4-FFF2-40B4-BE49-F238E27FC236}">
                  <a16:creationId xmlns:a16="http://schemas.microsoft.com/office/drawing/2014/main" id="{737D2A7B-B28D-DA45-ADDD-E4C6B2900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1177"/>
              <a:ext cx="25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Text Box 22">
              <a:extLst>
                <a:ext uri="{FF2B5EF4-FFF2-40B4-BE49-F238E27FC236}">
                  <a16:creationId xmlns:a16="http://schemas.microsoft.com/office/drawing/2014/main" id="{7B37A742-4448-9548-8E8B-52AA0C35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3553"/>
              <a:ext cx="369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chemeClr val="hlink"/>
                  </a:solidFill>
                </a:rPr>
                <a:t>位线</a:t>
              </a:r>
              <a:r>
                <a:rPr kumimoji="0" lang="en-US" altLang="zh-CN" sz="1400">
                  <a:solidFill>
                    <a:schemeClr val="hlink"/>
                  </a:solidFill>
                </a:rPr>
                <a:t>D</a:t>
              </a:r>
              <a:r>
                <a:rPr kumimoji="0" lang="en-US" altLang="zh-CN" sz="1400" baseline="-25000">
                  <a:solidFill>
                    <a:schemeClr val="hlink"/>
                  </a:solidFill>
                </a:rPr>
                <a:t>j</a:t>
              </a:r>
            </a:p>
          </p:txBody>
        </p:sp>
        <p:sp>
          <p:nvSpPr>
            <p:cNvPr id="22556" name="Text Box 23">
              <a:extLst>
                <a:ext uri="{FF2B5EF4-FFF2-40B4-BE49-F238E27FC236}">
                  <a16:creationId xmlns:a16="http://schemas.microsoft.com/office/drawing/2014/main" id="{86226F70-1300-EC46-A6C8-33F688BB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785"/>
              <a:ext cx="181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22557" name="Text Box 24">
              <a:extLst>
                <a:ext uri="{FF2B5EF4-FFF2-40B4-BE49-F238E27FC236}">
                  <a16:creationId xmlns:a16="http://schemas.microsoft.com/office/drawing/2014/main" id="{AB7E289F-1AF6-5A43-B47E-6684B7EFA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3785"/>
              <a:ext cx="181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2</a:t>
              </a:r>
            </a:p>
          </p:txBody>
        </p:sp>
        <p:sp>
          <p:nvSpPr>
            <p:cNvPr id="22558" name="Text Box 25">
              <a:extLst>
                <a:ext uri="{FF2B5EF4-FFF2-40B4-BE49-F238E27FC236}">
                  <a16:creationId xmlns:a16="http://schemas.microsoft.com/office/drawing/2014/main" id="{5FB955D8-CEE6-3744-B303-DC77F7667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0" y="3785"/>
              <a:ext cx="181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22559" name="Text Box 26">
              <a:extLst>
                <a:ext uri="{FF2B5EF4-FFF2-40B4-BE49-F238E27FC236}">
                  <a16:creationId xmlns:a16="http://schemas.microsoft.com/office/drawing/2014/main" id="{D1FF7F7E-C906-5940-A26C-92AB53847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785"/>
              <a:ext cx="18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D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22560" name="Text Box 27">
              <a:extLst>
                <a:ext uri="{FF2B5EF4-FFF2-40B4-BE49-F238E27FC236}">
                  <a16:creationId xmlns:a16="http://schemas.microsoft.com/office/drawing/2014/main" id="{6C502A84-D16C-924C-BB72-B8FD97A8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" y="1598"/>
              <a:ext cx="18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0</a:t>
              </a:r>
            </a:p>
          </p:txBody>
        </p:sp>
        <p:sp>
          <p:nvSpPr>
            <p:cNvPr id="22561" name="Text Box 28">
              <a:extLst>
                <a:ext uri="{FF2B5EF4-FFF2-40B4-BE49-F238E27FC236}">
                  <a16:creationId xmlns:a16="http://schemas.microsoft.com/office/drawing/2014/main" id="{34FD22A4-7520-6747-BF21-786ACD66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2484"/>
              <a:ext cx="181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A</a:t>
              </a:r>
              <a:r>
                <a:rPr kumimoji="0" lang="en-US" altLang="zh-CN" sz="1400" baseline="-25000"/>
                <a:t>1</a:t>
              </a:r>
            </a:p>
          </p:txBody>
        </p:sp>
        <p:sp>
          <p:nvSpPr>
            <p:cNvPr id="22562" name="Text Box 29">
              <a:extLst>
                <a:ext uri="{FF2B5EF4-FFF2-40B4-BE49-F238E27FC236}">
                  <a16:creationId xmlns:a16="http://schemas.microsoft.com/office/drawing/2014/main" id="{501D5B07-3A04-7C4D-9334-07B4E6672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1457"/>
              <a:ext cx="240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0111</a:t>
              </a:r>
            </a:p>
          </p:txBody>
        </p:sp>
        <p:sp>
          <p:nvSpPr>
            <p:cNvPr id="22563" name="Text Box 30">
              <a:extLst>
                <a:ext uri="{FF2B5EF4-FFF2-40B4-BE49-F238E27FC236}">
                  <a16:creationId xmlns:a16="http://schemas.microsoft.com/office/drawing/2014/main" id="{EEF05348-CEA2-7846-A747-E44725B9F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1905"/>
              <a:ext cx="259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1010</a:t>
              </a:r>
            </a:p>
          </p:txBody>
        </p:sp>
        <p:sp>
          <p:nvSpPr>
            <p:cNvPr id="22564" name="Text Box 31">
              <a:extLst>
                <a:ext uri="{FF2B5EF4-FFF2-40B4-BE49-F238E27FC236}">
                  <a16:creationId xmlns:a16="http://schemas.microsoft.com/office/drawing/2014/main" id="{9B6B4134-1033-1644-9D30-81096A3F8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374"/>
              <a:ext cx="286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1100</a:t>
              </a:r>
            </a:p>
          </p:txBody>
        </p:sp>
        <p:sp>
          <p:nvSpPr>
            <p:cNvPr id="22565" name="Text Box 32">
              <a:extLst>
                <a:ext uri="{FF2B5EF4-FFF2-40B4-BE49-F238E27FC236}">
                  <a16:creationId xmlns:a16="http://schemas.microsoft.com/office/drawing/2014/main" id="{D4998BAE-8FDF-D042-B515-46DDF1F1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877"/>
              <a:ext cx="259" cy="1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/>
                <a:t>0011</a:t>
              </a:r>
            </a:p>
          </p:txBody>
        </p:sp>
        <p:sp>
          <p:nvSpPr>
            <p:cNvPr id="22566" name="Text Box 33">
              <a:extLst>
                <a:ext uri="{FF2B5EF4-FFF2-40B4-BE49-F238E27FC236}">
                  <a16:creationId xmlns:a16="http://schemas.microsoft.com/office/drawing/2014/main" id="{B960EE09-665D-8A44-AE0D-6CD25D9C9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210"/>
              <a:ext cx="15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W</a:t>
              </a:r>
              <a:r>
                <a:rPr kumimoji="0" lang="en-US" altLang="zh-CN" sz="1400" baseline="-25000"/>
                <a:t>2</a:t>
              </a:r>
            </a:p>
          </p:txBody>
        </p:sp>
        <p:sp>
          <p:nvSpPr>
            <p:cNvPr id="22567" name="Text Box 34">
              <a:extLst>
                <a:ext uri="{FF2B5EF4-FFF2-40B4-BE49-F238E27FC236}">
                  <a16:creationId xmlns:a16="http://schemas.microsoft.com/office/drawing/2014/main" id="{CD350EA6-2871-8740-A7BE-D265CAF9C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687"/>
              <a:ext cx="15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/>
                <a:t>W</a:t>
              </a:r>
              <a:r>
                <a:rPr kumimoji="0" lang="en-US" altLang="zh-CN" sz="1400" baseline="-25000"/>
                <a:t>3</a:t>
              </a:r>
            </a:p>
          </p:txBody>
        </p:sp>
        <p:sp>
          <p:nvSpPr>
            <p:cNvPr id="22568" name="Text Box 35">
              <a:extLst>
                <a:ext uri="{FF2B5EF4-FFF2-40B4-BE49-F238E27FC236}">
                  <a16:creationId xmlns:a16="http://schemas.microsoft.com/office/drawing/2014/main" id="{E295F8B0-D7CC-9348-8616-44A8499B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874"/>
              <a:ext cx="174" cy="5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地址线</a:t>
              </a:r>
            </a:p>
          </p:txBody>
        </p:sp>
        <p:sp>
          <p:nvSpPr>
            <p:cNvPr id="22569" name="Text Box 36">
              <a:extLst>
                <a:ext uri="{FF2B5EF4-FFF2-40B4-BE49-F238E27FC236}">
                  <a16:creationId xmlns:a16="http://schemas.microsoft.com/office/drawing/2014/main" id="{14777538-FC4E-A847-A85D-7C3863CBC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3951"/>
              <a:ext cx="1791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/>
                <a:t>CMOS-ROM</a:t>
              </a:r>
              <a:r>
                <a:rPr kumimoji="0" lang="zh-CN" altLang="en-US" sz="1600"/>
                <a:t>的结构示例</a:t>
              </a:r>
            </a:p>
          </p:txBody>
        </p:sp>
        <p:sp>
          <p:nvSpPr>
            <p:cNvPr id="22570" name="Line 37">
              <a:extLst>
                <a:ext uri="{FF2B5EF4-FFF2-40B4-BE49-F238E27FC236}">
                  <a16:creationId xmlns:a16="http://schemas.microsoft.com/office/drawing/2014/main" id="{C5470FCF-B026-1549-97D2-30A1BE1B1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5" y="975"/>
              <a:ext cx="4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38">
              <a:extLst>
                <a:ext uri="{FF2B5EF4-FFF2-40B4-BE49-F238E27FC236}">
                  <a16:creationId xmlns:a16="http://schemas.microsoft.com/office/drawing/2014/main" id="{3BE11250-E0D9-C54F-9E78-FDDBA454B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1180"/>
              <a:ext cx="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39">
              <a:extLst>
                <a:ext uri="{FF2B5EF4-FFF2-40B4-BE49-F238E27FC236}">
                  <a16:creationId xmlns:a16="http://schemas.microsoft.com/office/drawing/2014/main" id="{D5B26078-55EE-1F48-B251-59AF4106C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1239"/>
              <a:ext cx="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40">
              <a:extLst>
                <a:ext uri="{FF2B5EF4-FFF2-40B4-BE49-F238E27FC236}">
                  <a16:creationId xmlns:a16="http://schemas.microsoft.com/office/drawing/2014/main" id="{920B02D1-DEDD-E342-811A-AD32C4D7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2" y="1297"/>
              <a:ext cx="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Freeform 41">
              <a:extLst>
                <a:ext uri="{FF2B5EF4-FFF2-40B4-BE49-F238E27FC236}">
                  <a16:creationId xmlns:a16="http://schemas.microsoft.com/office/drawing/2014/main" id="{50652923-2B6E-A147-869D-D4AA33910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197"/>
              <a:ext cx="61" cy="124"/>
            </a:xfrm>
            <a:custGeom>
              <a:avLst/>
              <a:gdLst>
                <a:gd name="T0" fmla="*/ 18 w 112"/>
                <a:gd name="T1" fmla="*/ 0 h 246"/>
                <a:gd name="T2" fmla="*/ 18 w 112"/>
                <a:gd name="T3" fmla="*/ 31 h 246"/>
                <a:gd name="T4" fmla="*/ 0 w 112"/>
                <a:gd name="T5" fmla="*/ 32 h 2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246">
                  <a:moveTo>
                    <a:pt x="112" y="0"/>
                  </a:moveTo>
                  <a:lnTo>
                    <a:pt x="112" y="240"/>
                  </a:lnTo>
                  <a:lnTo>
                    <a:pt x="0" y="2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Freeform 42">
              <a:extLst>
                <a:ext uri="{FF2B5EF4-FFF2-40B4-BE49-F238E27FC236}">
                  <a16:creationId xmlns:a16="http://schemas.microsoft.com/office/drawing/2014/main" id="{B5C02D72-5E3E-D648-BAE6-2C32120D5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1079"/>
              <a:ext cx="42" cy="118"/>
            </a:xfrm>
            <a:custGeom>
              <a:avLst/>
              <a:gdLst>
                <a:gd name="T0" fmla="*/ 0 w 76"/>
                <a:gd name="T1" fmla="*/ 34 h 216"/>
                <a:gd name="T2" fmla="*/ 13 w 76"/>
                <a:gd name="T3" fmla="*/ 35 h 216"/>
                <a:gd name="T4" fmla="*/ 13 w 76"/>
                <a:gd name="T5" fmla="*/ 0 h 2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16">
                  <a:moveTo>
                    <a:pt x="0" y="213"/>
                  </a:moveTo>
                  <a:lnTo>
                    <a:pt x="76" y="216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Freeform 43">
              <a:extLst>
                <a:ext uri="{FF2B5EF4-FFF2-40B4-BE49-F238E27FC236}">
                  <a16:creationId xmlns:a16="http://schemas.microsoft.com/office/drawing/2014/main" id="{39E554FF-D4BC-9642-8741-E66CA694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1310"/>
              <a:ext cx="44" cy="123"/>
            </a:xfrm>
            <a:custGeom>
              <a:avLst/>
              <a:gdLst>
                <a:gd name="T0" fmla="*/ 0 w 80"/>
                <a:gd name="T1" fmla="*/ 0 h 225"/>
                <a:gd name="T2" fmla="*/ 13 w 80"/>
                <a:gd name="T3" fmla="*/ 0 h 225"/>
                <a:gd name="T4" fmla="*/ 13 w 80"/>
                <a:gd name="T5" fmla="*/ 37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" h="225">
                  <a:moveTo>
                    <a:pt x="0" y="0"/>
                  </a:moveTo>
                  <a:lnTo>
                    <a:pt x="80" y="0"/>
                  </a:lnTo>
                  <a:lnTo>
                    <a:pt x="80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Freeform 44">
              <a:extLst>
                <a:ext uri="{FF2B5EF4-FFF2-40B4-BE49-F238E27FC236}">
                  <a16:creationId xmlns:a16="http://schemas.microsoft.com/office/drawing/2014/main" id="{E7CEA959-A3EC-F84E-BF1E-0D67651C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" y="1257"/>
              <a:ext cx="88" cy="110"/>
            </a:xfrm>
            <a:custGeom>
              <a:avLst/>
              <a:gdLst>
                <a:gd name="T0" fmla="*/ 10 w 160"/>
                <a:gd name="T1" fmla="*/ 31 h 201"/>
                <a:gd name="T2" fmla="*/ 26 w 160"/>
                <a:gd name="T3" fmla="*/ 33 h 201"/>
                <a:gd name="T4" fmla="*/ 26 w 160"/>
                <a:gd name="T5" fmla="*/ 0 h 201"/>
                <a:gd name="T6" fmla="*/ 0 w 160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201">
                  <a:moveTo>
                    <a:pt x="64" y="192"/>
                  </a:moveTo>
                  <a:lnTo>
                    <a:pt x="160" y="201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Freeform 45">
              <a:extLst>
                <a:ext uri="{FF2B5EF4-FFF2-40B4-BE49-F238E27FC236}">
                  <a16:creationId xmlns:a16="http://schemas.microsoft.com/office/drawing/2014/main" id="{68B26A21-AF1D-CD41-AB31-D4173E0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" y="1144"/>
              <a:ext cx="138" cy="174"/>
            </a:xfrm>
            <a:custGeom>
              <a:avLst/>
              <a:gdLst>
                <a:gd name="T0" fmla="*/ 0 w 240"/>
                <a:gd name="T1" fmla="*/ 52 h 318"/>
                <a:gd name="T2" fmla="*/ 0 w 240"/>
                <a:gd name="T3" fmla="*/ 0 h 318"/>
                <a:gd name="T4" fmla="*/ 45 w 240"/>
                <a:gd name="T5" fmla="*/ 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318">
                  <a:moveTo>
                    <a:pt x="0" y="318"/>
                  </a:move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79" name="Group 46">
              <a:extLst>
                <a:ext uri="{FF2B5EF4-FFF2-40B4-BE49-F238E27FC236}">
                  <a16:creationId xmlns:a16="http://schemas.microsoft.com/office/drawing/2014/main" id="{F052E1D9-155B-BA45-82B5-EA78D0D12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975"/>
              <a:ext cx="186" cy="458"/>
              <a:chOff x="6740" y="4815"/>
              <a:chExt cx="340" cy="837"/>
            </a:xfrm>
          </p:grpSpPr>
          <p:sp>
            <p:nvSpPr>
              <p:cNvPr id="22751" name="Line 47">
                <a:extLst>
                  <a:ext uri="{FF2B5EF4-FFF2-40B4-BE49-F238E27FC236}">
                    <a16:creationId xmlns:a16="http://schemas.microsoft.com/office/drawing/2014/main" id="{8B29B455-B1FF-AA44-B32B-281478F5E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94" y="4815"/>
                <a:ext cx="8" cy="2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2" name="Line 48">
                <a:extLst>
                  <a:ext uri="{FF2B5EF4-FFF2-40B4-BE49-F238E27FC236}">
                    <a16:creationId xmlns:a16="http://schemas.microsoft.com/office/drawing/2014/main" id="{5B4FC5A9-4E7F-7A46-87D1-EC29ABF1A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5190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3" name="Line 49">
                <a:extLst>
                  <a:ext uri="{FF2B5EF4-FFF2-40B4-BE49-F238E27FC236}">
                    <a16:creationId xmlns:a16="http://schemas.microsoft.com/office/drawing/2014/main" id="{A53E4D3D-9B93-8F44-966E-C31A25817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5298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4" name="Line 50">
                <a:extLst>
                  <a:ext uri="{FF2B5EF4-FFF2-40B4-BE49-F238E27FC236}">
                    <a16:creationId xmlns:a16="http://schemas.microsoft.com/office/drawing/2014/main" id="{8456D80B-9AED-744F-B00E-7AEA33735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8" y="5403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5" name="Freeform 51">
                <a:extLst>
                  <a:ext uri="{FF2B5EF4-FFF2-40B4-BE49-F238E27FC236}">
                    <a16:creationId xmlns:a16="http://schemas.microsoft.com/office/drawing/2014/main" id="{2D09078D-25B8-6046-BF36-D0891FE6E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4" y="5220"/>
                <a:ext cx="112" cy="228"/>
              </a:xfrm>
              <a:custGeom>
                <a:avLst/>
                <a:gdLst>
                  <a:gd name="T0" fmla="*/ 112 w 112"/>
                  <a:gd name="T1" fmla="*/ 0 h 246"/>
                  <a:gd name="T2" fmla="*/ 112 w 112"/>
                  <a:gd name="T3" fmla="*/ 191 h 246"/>
                  <a:gd name="T4" fmla="*/ 0 w 112"/>
                  <a:gd name="T5" fmla="*/ 196 h 2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246">
                    <a:moveTo>
                      <a:pt x="112" y="0"/>
                    </a:moveTo>
                    <a:lnTo>
                      <a:pt x="112" y="240"/>
                    </a:lnTo>
                    <a:lnTo>
                      <a:pt x="0" y="2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6" name="Freeform 52">
                <a:extLst>
                  <a:ext uri="{FF2B5EF4-FFF2-40B4-BE49-F238E27FC236}">
                    <a16:creationId xmlns:a16="http://schemas.microsoft.com/office/drawing/2014/main" id="{05164C16-0109-9640-B995-0F793B123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5004"/>
                <a:ext cx="76" cy="216"/>
              </a:xfrm>
              <a:custGeom>
                <a:avLst/>
                <a:gdLst>
                  <a:gd name="T0" fmla="*/ 0 w 76"/>
                  <a:gd name="T1" fmla="*/ 213 h 216"/>
                  <a:gd name="T2" fmla="*/ 76 w 76"/>
                  <a:gd name="T3" fmla="*/ 216 h 216"/>
                  <a:gd name="T4" fmla="*/ 76 w 76"/>
                  <a:gd name="T5" fmla="*/ 0 h 2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216">
                    <a:moveTo>
                      <a:pt x="0" y="213"/>
                    </a:moveTo>
                    <a:lnTo>
                      <a:pt x="76" y="216"/>
                    </a:lnTo>
                    <a:lnTo>
                      <a:pt x="7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7" name="Freeform 53">
                <a:extLst>
                  <a:ext uri="{FF2B5EF4-FFF2-40B4-BE49-F238E27FC236}">
                    <a16:creationId xmlns:a16="http://schemas.microsoft.com/office/drawing/2014/main" id="{836E84B2-7F00-1549-81B3-32A68B537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2" y="5427"/>
                <a:ext cx="80" cy="225"/>
              </a:xfrm>
              <a:custGeom>
                <a:avLst/>
                <a:gdLst>
                  <a:gd name="T0" fmla="*/ 0 w 80"/>
                  <a:gd name="T1" fmla="*/ 0 h 225"/>
                  <a:gd name="T2" fmla="*/ 80 w 80"/>
                  <a:gd name="T3" fmla="*/ 0 h 225"/>
                  <a:gd name="T4" fmla="*/ 80 w 80"/>
                  <a:gd name="T5" fmla="*/ 225 h 2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225">
                    <a:moveTo>
                      <a:pt x="0" y="0"/>
                    </a:moveTo>
                    <a:lnTo>
                      <a:pt x="80" y="0"/>
                    </a:lnTo>
                    <a:lnTo>
                      <a:pt x="80" y="2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8" name="Freeform 54">
                <a:extLst>
                  <a:ext uri="{FF2B5EF4-FFF2-40B4-BE49-F238E27FC236}">
                    <a16:creationId xmlns:a16="http://schemas.microsoft.com/office/drawing/2014/main" id="{01A7416C-9E9B-5D45-A43D-4DD2C206B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5331"/>
                <a:ext cx="160" cy="201"/>
              </a:xfrm>
              <a:custGeom>
                <a:avLst/>
                <a:gdLst>
                  <a:gd name="T0" fmla="*/ 64 w 160"/>
                  <a:gd name="T1" fmla="*/ 192 h 201"/>
                  <a:gd name="T2" fmla="*/ 160 w 160"/>
                  <a:gd name="T3" fmla="*/ 201 h 201"/>
                  <a:gd name="T4" fmla="*/ 160 w 160"/>
                  <a:gd name="T5" fmla="*/ 0 h 201"/>
                  <a:gd name="T6" fmla="*/ 0 w 160"/>
                  <a:gd name="T7" fmla="*/ 0 h 2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" h="201">
                    <a:moveTo>
                      <a:pt x="64" y="192"/>
                    </a:moveTo>
                    <a:lnTo>
                      <a:pt x="160" y="201"/>
                    </a:lnTo>
                    <a:lnTo>
                      <a:pt x="16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9" name="Freeform 55">
                <a:extLst>
                  <a:ext uri="{FF2B5EF4-FFF2-40B4-BE49-F238E27FC236}">
                    <a16:creationId xmlns:a16="http://schemas.microsoft.com/office/drawing/2014/main" id="{05BE352C-3206-CE45-871B-953BAEAAF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" y="5124"/>
                <a:ext cx="252" cy="318"/>
              </a:xfrm>
              <a:custGeom>
                <a:avLst/>
                <a:gdLst>
                  <a:gd name="T0" fmla="*/ 0 w 240"/>
                  <a:gd name="T1" fmla="*/ 318 h 318"/>
                  <a:gd name="T2" fmla="*/ 0 w 240"/>
                  <a:gd name="T3" fmla="*/ 0 h 318"/>
                  <a:gd name="T4" fmla="*/ 278 w 240"/>
                  <a:gd name="T5" fmla="*/ 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318">
                    <a:moveTo>
                      <a:pt x="0" y="318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80" name="Group 56">
              <a:extLst>
                <a:ext uri="{FF2B5EF4-FFF2-40B4-BE49-F238E27FC236}">
                  <a16:creationId xmlns:a16="http://schemas.microsoft.com/office/drawing/2014/main" id="{50D0DEAD-585E-724C-9909-714F00682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982"/>
              <a:ext cx="185" cy="457"/>
              <a:chOff x="6740" y="4815"/>
              <a:chExt cx="340" cy="837"/>
            </a:xfrm>
          </p:grpSpPr>
          <p:sp>
            <p:nvSpPr>
              <p:cNvPr id="22742" name="Line 57">
                <a:extLst>
                  <a:ext uri="{FF2B5EF4-FFF2-40B4-BE49-F238E27FC236}">
                    <a16:creationId xmlns:a16="http://schemas.microsoft.com/office/drawing/2014/main" id="{CA10206D-2804-0F49-8155-227A7D556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94" y="4815"/>
                <a:ext cx="8" cy="2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3" name="Line 58">
                <a:extLst>
                  <a:ext uri="{FF2B5EF4-FFF2-40B4-BE49-F238E27FC236}">
                    <a16:creationId xmlns:a16="http://schemas.microsoft.com/office/drawing/2014/main" id="{EBC913B2-0279-2D42-80F5-1B46CEC18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5190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4" name="Line 59">
                <a:extLst>
                  <a:ext uri="{FF2B5EF4-FFF2-40B4-BE49-F238E27FC236}">
                    <a16:creationId xmlns:a16="http://schemas.microsoft.com/office/drawing/2014/main" id="{D330925D-BE0A-FA41-808A-233BE6BF2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5298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5" name="Line 60">
                <a:extLst>
                  <a:ext uri="{FF2B5EF4-FFF2-40B4-BE49-F238E27FC236}">
                    <a16:creationId xmlns:a16="http://schemas.microsoft.com/office/drawing/2014/main" id="{D04E1496-D787-994D-A236-A99890795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8" y="5403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6" name="Freeform 61">
                <a:extLst>
                  <a:ext uri="{FF2B5EF4-FFF2-40B4-BE49-F238E27FC236}">
                    <a16:creationId xmlns:a16="http://schemas.microsoft.com/office/drawing/2014/main" id="{43A4D231-47C3-1845-8069-135F85F1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4" y="5220"/>
                <a:ext cx="112" cy="228"/>
              </a:xfrm>
              <a:custGeom>
                <a:avLst/>
                <a:gdLst>
                  <a:gd name="T0" fmla="*/ 112 w 112"/>
                  <a:gd name="T1" fmla="*/ 0 h 246"/>
                  <a:gd name="T2" fmla="*/ 112 w 112"/>
                  <a:gd name="T3" fmla="*/ 191 h 246"/>
                  <a:gd name="T4" fmla="*/ 0 w 112"/>
                  <a:gd name="T5" fmla="*/ 196 h 2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246">
                    <a:moveTo>
                      <a:pt x="112" y="0"/>
                    </a:moveTo>
                    <a:lnTo>
                      <a:pt x="112" y="240"/>
                    </a:lnTo>
                    <a:lnTo>
                      <a:pt x="0" y="2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7" name="Freeform 62">
                <a:extLst>
                  <a:ext uri="{FF2B5EF4-FFF2-40B4-BE49-F238E27FC236}">
                    <a16:creationId xmlns:a16="http://schemas.microsoft.com/office/drawing/2014/main" id="{C4113931-560F-074F-8733-11D5021FC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5004"/>
                <a:ext cx="76" cy="216"/>
              </a:xfrm>
              <a:custGeom>
                <a:avLst/>
                <a:gdLst>
                  <a:gd name="T0" fmla="*/ 0 w 76"/>
                  <a:gd name="T1" fmla="*/ 213 h 216"/>
                  <a:gd name="T2" fmla="*/ 76 w 76"/>
                  <a:gd name="T3" fmla="*/ 216 h 216"/>
                  <a:gd name="T4" fmla="*/ 76 w 76"/>
                  <a:gd name="T5" fmla="*/ 0 h 2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216">
                    <a:moveTo>
                      <a:pt x="0" y="213"/>
                    </a:moveTo>
                    <a:lnTo>
                      <a:pt x="76" y="216"/>
                    </a:lnTo>
                    <a:lnTo>
                      <a:pt x="7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8" name="Freeform 63">
                <a:extLst>
                  <a:ext uri="{FF2B5EF4-FFF2-40B4-BE49-F238E27FC236}">
                    <a16:creationId xmlns:a16="http://schemas.microsoft.com/office/drawing/2014/main" id="{33F68A5F-9474-784F-B692-596631AB9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2" y="5427"/>
                <a:ext cx="80" cy="225"/>
              </a:xfrm>
              <a:custGeom>
                <a:avLst/>
                <a:gdLst>
                  <a:gd name="T0" fmla="*/ 0 w 80"/>
                  <a:gd name="T1" fmla="*/ 0 h 225"/>
                  <a:gd name="T2" fmla="*/ 80 w 80"/>
                  <a:gd name="T3" fmla="*/ 0 h 225"/>
                  <a:gd name="T4" fmla="*/ 80 w 80"/>
                  <a:gd name="T5" fmla="*/ 225 h 2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225">
                    <a:moveTo>
                      <a:pt x="0" y="0"/>
                    </a:moveTo>
                    <a:lnTo>
                      <a:pt x="80" y="0"/>
                    </a:lnTo>
                    <a:lnTo>
                      <a:pt x="80" y="2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9" name="Freeform 64">
                <a:extLst>
                  <a:ext uri="{FF2B5EF4-FFF2-40B4-BE49-F238E27FC236}">
                    <a16:creationId xmlns:a16="http://schemas.microsoft.com/office/drawing/2014/main" id="{14922977-4948-B24B-AE8E-0DF6D8E8E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5331"/>
                <a:ext cx="160" cy="201"/>
              </a:xfrm>
              <a:custGeom>
                <a:avLst/>
                <a:gdLst>
                  <a:gd name="T0" fmla="*/ 64 w 160"/>
                  <a:gd name="T1" fmla="*/ 192 h 201"/>
                  <a:gd name="T2" fmla="*/ 160 w 160"/>
                  <a:gd name="T3" fmla="*/ 201 h 201"/>
                  <a:gd name="T4" fmla="*/ 160 w 160"/>
                  <a:gd name="T5" fmla="*/ 0 h 201"/>
                  <a:gd name="T6" fmla="*/ 0 w 160"/>
                  <a:gd name="T7" fmla="*/ 0 h 2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" h="201">
                    <a:moveTo>
                      <a:pt x="64" y="192"/>
                    </a:moveTo>
                    <a:lnTo>
                      <a:pt x="160" y="201"/>
                    </a:lnTo>
                    <a:lnTo>
                      <a:pt x="16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0" name="Freeform 65">
                <a:extLst>
                  <a:ext uri="{FF2B5EF4-FFF2-40B4-BE49-F238E27FC236}">
                    <a16:creationId xmlns:a16="http://schemas.microsoft.com/office/drawing/2014/main" id="{AED4EE36-A985-B54E-85C3-57FCF4BA4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" y="5124"/>
                <a:ext cx="252" cy="318"/>
              </a:xfrm>
              <a:custGeom>
                <a:avLst/>
                <a:gdLst>
                  <a:gd name="T0" fmla="*/ 0 w 240"/>
                  <a:gd name="T1" fmla="*/ 318 h 318"/>
                  <a:gd name="T2" fmla="*/ 0 w 240"/>
                  <a:gd name="T3" fmla="*/ 0 h 318"/>
                  <a:gd name="T4" fmla="*/ 278 w 240"/>
                  <a:gd name="T5" fmla="*/ 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318">
                    <a:moveTo>
                      <a:pt x="0" y="318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81" name="Group 66">
              <a:extLst>
                <a:ext uri="{FF2B5EF4-FFF2-40B4-BE49-F238E27FC236}">
                  <a16:creationId xmlns:a16="http://schemas.microsoft.com/office/drawing/2014/main" id="{9B04E5CF-0252-654A-BAD6-EB6E57F1F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1" y="975"/>
              <a:ext cx="186" cy="458"/>
              <a:chOff x="6740" y="4815"/>
              <a:chExt cx="340" cy="837"/>
            </a:xfrm>
          </p:grpSpPr>
          <p:sp>
            <p:nvSpPr>
              <p:cNvPr id="22733" name="Line 67">
                <a:extLst>
                  <a:ext uri="{FF2B5EF4-FFF2-40B4-BE49-F238E27FC236}">
                    <a16:creationId xmlns:a16="http://schemas.microsoft.com/office/drawing/2014/main" id="{FF7A7DFA-8D90-714B-ACB2-7E0B7AE62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94" y="4815"/>
                <a:ext cx="8" cy="2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4" name="Line 68">
                <a:extLst>
                  <a:ext uri="{FF2B5EF4-FFF2-40B4-BE49-F238E27FC236}">
                    <a16:creationId xmlns:a16="http://schemas.microsoft.com/office/drawing/2014/main" id="{A599657E-6752-D045-9105-749690BC6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5190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5" name="Line 69">
                <a:extLst>
                  <a:ext uri="{FF2B5EF4-FFF2-40B4-BE49-F238E27FC236}">
                    <a16:creationId xmlns:a16="http://schemas.microsoft.com/office/drawing/2014/main" id="{ABF2C5FF-82E1-CB48-99EA-168B77F4F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5298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6" name="Line 70">
                <a:extLst>
                  <a:ext uri="{FF2B5EF4-FFF2-40B4-BE49-F238E27FC236}">
                    <a16:creationId xmlns:a16="http://schemas.microsoft.com/office/drawing/2014/main" id="{774F8DD6-93A7-3940-8FE8-526B1BCBD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8" y="5403"/>
                <a:ext cx="0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7" name="Freeform 71">
                <a:extLst>
                  <a:ext uri="{FF2B5EF4-FFF2-40B4-BE49-F238E27FC236}">
                    <a16:creationId xmlns:a16="http://schemas.microsoft.com/office/drawing/2014/main" id="{713A4EC8-6BFC-0748-AB7B-DD29971C2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4" y="5220"/>
                <a:ext cx="112" cy="228"/>
              </a:xfrm>
              <a:custGeom>
                <a:avLst/>
                <a:gdLst>
                  <a:gd name="T0" fmla="*/ 112 w 112"/>
                  <a:gd name="T1" fmla="*/ 0 h 246"/>
                  <a:gd name="T2" fmla="*/ 112 w 112"/>
                  <a:gd name="T3" fmla="*/ 191 h 246"/>
                  <a:gd name="T4" fmla="*/ 0 w 112"/>
                  <a:gd name="T5" fmla="*/ 196 h 2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246">
                    <a:moveTo>
                      <a:pt x="112" y="0"/>
                    </a:moveTo>
                    <a:lnTo>
                      <a:pt x="112" y="240"/>
                    </a:lnTo>
                    <a:lnTo>
                      <a:pt x="0" y="2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8" name="Freeform 72">
                <a:extLst>
                  <a:ext uri="{FF2B5EF4-FFF2-40B4-BE49-F238E27FC236}">
                    <a16:creationId xmlns:a16="http://schemas.microsoft.com/office/drawing/2014/main" id="{6E82CCA1-DD9E-3E4E-BE36-AEB222D2F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5004"/>
                <a:ext cx="76" cy="216"/>
              </a:xfrm>
              <a:custGeom>
                <a:avLst/>
                <a:gdLst>
                  <a:gd name="T0" fmla="*/ 0 w 76"/>
                  <a:gd name="T1" fmla="*/ 213 h 216"/>
                  <a:gd name="T2" fmla="*/ 76 w 76"/>
                  <a:gd name="T3" fmla="*/ 216 h 216"/>
                  <a:gd name="T4" fmla="*/ 76 w 76"/>
                  <a:gd name="T5" fmla="*/ 0 h 2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216">
                    <a:moveTo>
                      <a:pt x="0" y="213"/>
                    </a:moveTo>
                    <a:lnTo>
                      <a:pt x="76" y="216"/>
                    </a:lnTo>
                    <a:lnTo>
                      <a:pt x="7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9" name="Freeform 73">
                <a:extLst>
                  <a:ext uri="{FF2B5EF4-FFF2-40B4-BE49-F238E27FC236}">
                    <a16:creationId xmlns:a16="http://schemas.microsoft.com/office/drawing/2014/main" id="{49E02F3E-6ED6-8746-8444-685EBFC6F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2" y="5427"/>
                <a:ext cx="80" cy="225"/>
              </a:xfrm>
              <a:custGeom>
                <a:avLst/>
                <a:gdLst>
                  <a:gd name="T0" fmla="*/ 0 w 80"/>
                  <a:gd name="T1" fmla="*/ 0 h 225"/>
                  <a:gd name="T2" fmla="*/ 80 w 80"/>
                  <a:gd name="T3" fmla="*/ 0 h 225"/>
                  <a:gd name="T4" fmla="*/ 80 w 80"/>
                  <a:gd name="T5" fmla="*/ 225 h 22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225">
                    <a:moveTo>
                      <a:pt x="0" y="0"/>
                    </a:moveTo>
                    <a:lnTo>
                      <a:pt x="80" y="0"/>
                    </a:lnTo>
                    <a:lnTo>
                      <a:pt x="80" y="22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" name="Freeform 74">
                <a:extLst>
                  <a:ext uri="{FF2B5EF4-FFF2-40B4-BE49-F238E27FC236}">
                    <a16:creationId xmlns:a16="http://schemas.microsoft.com/office/drawing/2014/main" id="{2E8103A0-B510-AB4D-8DE3-31A2617AC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5331"/>
                <a:ext cx="160" cy="201"/>
              </a:xfrm>
              <a:custGeom>
                <a:avLst/>
                <a:gdLst>
                  <a:gd name="T0" fmla="*/ 64 w 160"/>
                  <a:gd name="T1" fmla="*/ 192 h 201"/>
                  <a:gd name="T2" fmla="*/ 160 w 160"/>
                  <a:gd name="T3" fmla="*/ 201 h 201"/>
                  <a:gd name="T4" fmla="*/ 160 w 160"/>
                  <a:gd name="T5" fmla="*/ 0 h 201"/>
                  <a:gd name="T6" fmla="*/ 0 w 160"/>
                  <a:gd name="T7" fmla="*/ 0 h 2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0" h="201">
                    <a:moveTo>
                      <a:pt x="64" y="192"/>
                    </a:moveTo>
                    <a:lnTo>
                      <a:pt x="160" y="201"/>
                    </a:lnTo>
                    <a:lnTo>
                      <a:pt x="16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1" name="Freeform 75">
                <a:extLst>
                  <a:ext uri="{FF2B5EF4-FFF2-40B4-BE49-F238E27FC236}">
                    <a16:creationId xmlns:a16="http://schemas.microsoft.com/office/drawing/2014/main" id="{0D0A049C-1FB8-744A-AECD-E57A5ADF9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" y="5124"/>
                <a:ext cx="252" cy="318"/>
              </a:xfrm>
              <a:custGeom>
                <a:avLst/>
                <a:gdLst>
                  <a:gd name="T0" fmla="*/ 0 w 240"/>
                  <a:gd name="T1" fmla="*/ 318 h 318"/>
                  <a:gd name="T2" fmla="*/ 0 w 240"/>
                  <a:gd name="T3" fmla="*/ 0 h 318"/>
                  <a:gd name="T4" fmla="*/ 278 w 240"/>
                  <a:gd name="T5" fmla="*/ 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318">
                    <a:moveTo>
                      <a:pt x="0" y="318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82" name="Group 76">
              <a:extLst>
                <a:ext uri="{FF2B5EF4-FFF2-40B4-BE49-F238E27FC236}">
                  <a16:creationId xmlns:a16="http://schemas.microsoft.com/office/drawing/2014/main" id="{308B9E42-94B1-024E-9387-3A713BB6A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0" y="1487"/>
              <a:ext cx="179" cy="333"/>
              <a:chOff x="3312" y="5127"/>
              <a:chExt cx="328" cy="609"/>
            </a:xfrm>
          </p:grpSpPr>
          <p:grpSp>
            <p:nvGrpSpPr>
              <p:cNvPr id="22724" name="Group 77">
                <a:extLst>
                  <a:ext uri="{FF2B5EF4-FFF2-40B4-BE49-F238E27FC236}">
                    <a16:creationId xmlns:a16="http://schemas.microsoft.com/office/drawing/2014/main" id="{C65940D3-FA97-AF46-AA6A-3E406C24FB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5127"/>
                <a:ext cx="328" cy="594"/>
                <a:chOff x="3312" y="5127"/>
                <a:chExt cx="328" cy="594"/>
              </a:xfrm>
            </p:grpSpPr>
            <p:sp>
              <p:nvSpPr>
                <p:cNvPr id="22726" name="Line 78">
                  <a:extLst>
                    <a:ext uri="{FF2B5EF4-FFF2-40B4-BE49-F238E27FC236}">
                      <a16:creationId xmlns:a16="http://schemas.microsoft.com/office/drawing/2014/main" id="{2F9D326B-9C89-DF47-9DB1-F86AC1729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72" y="5259"/>
                  <a:ext cx="0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27" name="Line 79">
                  <a:extLst>
                    <a:ext uri="{FF2B5EF4-FFF2-40B4-BE49-F238E27FC236}">
                      <a16:creationId xmlns:a16="http://schemas.microsoft.com/office/drawing/2014/main" id="{64830228-8C62-4B42-A27C-9079DA307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72" y="5367"/>
                  <a:ext cx="0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28" name="Line 80">
                  <a:extLst>
                    <a:ext uri="{FF2B5EF4-FFF2-40B4-BE49-F238E27FC236}">
                      <a16:creationId xmlns:a16="http://schemas.microsoft.com/office/drawing/2014/main" id="{A60D34B4-819A-C646-AD60-F1F234C06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68" y="5472"/>
                  <a:ext cx="0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29" name="Freeform 81">
                  <a:extLst>
                    <a:ext uri="{FF2B5EF4-FFF2-40B4-BE49-F238E27FC236}">
                      <a16:creationId xmlns:a16="http://schemas.microsoft.com/office/drawing/2014/main" id="{B280F7FD-5FD8-9C49-B3F8-B893D3848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2" y="5289"/>
                  <a:ext cx="104" cy="211"/>
                </a:xfrm>
                <a:custGeom>
                  <a:avLst/>
                  <a:gdLst>
                    <a:gd name="T0" fmla="*/ 104 w 104"/>
                    <a:gd name="T1" fmla="*/ 0 h 211"/>
                    <a:gd name="T2" fmla="*/ 104 w 104"/>
                    <a:gd name="T3" fmla="*/ 211 h 211"/>
                    <a:gd name="T4" fmla="*/ 0 w 104"/>
                    <a:gd name="T5" fmla="*/ 207 h 2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4" h="211">
                      <a:moveTo>
                        <a:pt x="104" y="0"/>
                      </a:moveTo>
                      <a:lnTo>
                        <a:pt x="104" y="211"/>
                      </a:lnTo>
                      <a:lnTo>
                        <a:pt x="0" y="20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0" name="Freeform 82">
                  <a:extLst>
                    <a:ext uri="{FF2B5EF4-FFF2-40B4-BE49-F238E27FC236}">
                      <a16:creationId xmlns:a16="http://schemas.microsoft.com/office/drawing/2014/main" id="{1C0EFE06-A2D5-7045-929C-AED9836DA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0" y="5127"/>
                  <a:ext cx="80" cy="159"/>
                </a:xfrm>
                <a:custGeom>
                  <a:avLst/>
                  <a:gdLst>
                    <a:gd name="T0" fmla="*/ 0 w 88"/>
                    <a:gd name="T1" fmla="*/ 142 h 168"/>
                    <a:gd name="T2" fmla="*/ 66 w 88"/>
                    <a:gd name="T3" fmla="*/ 137 h 168"/>
                    <a:gd name="T4" fmla="*/ 66 w 88"/>
                    <a:gd name="T5" fmla="*/ 0 h 16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8" h="168">
                      <a:moveTo>
                        <a:pt x="0" y="168"/>
                      </a:moveTo>
                      <a:lnTo>
                        <a:pt x="88" y="162"/>
                      </a:lnTo>
                      <a:lnTo>
                        <a:pt x="88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1" name="Freeform 83">
                  <a:extLst>
                    <a:ext uri="{FF2B5EF4-FFF2-40B4-BE49-F238E27FC236}">
                      <a16:creationId xmlns:a16="http://schemas.microsoft.com/office/drawing/2014/main" id="{832A534D-FAE2-1B48-AB9B-132783127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" y="5496"/>
                  <a:ext cx="80" cy="225"/>
                </a:xfrm>
                <a:custGeom>
                  <a:avLst/>
                  <a:gdLst>
                    <a:gd name="T0" fmla="*/ 0 w 80"/>
                    <a:gd name="T1" fmla="*/ 0 h 225"/>
                    <a:gd name="T2" fmla="*/ 80 w 80"/>
                    <a:gd name="T3" fmla="*/ 0 h 225"/>
                    <a:gd name="T4" fmla="*/ 80 w 80"/>
                    <a:gd name="T5" fmla="*/ 225 h 22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225">
                      <a:moveTo>
                        <a:pt x="0" y="0"/>
                      </a:moveTo>
                      <a:lnTo>
                        <a:pt x="80" y="0"/>
                      </a:lnTo>
                      <a:lnTo>
                        <a:pt x="80" y="22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2" name="Freeform 84">
                  <a:extLst>
                    <a:ext uri="{FF2B5EF4-FFF2-40B4-BE49-F238E27FC236}">
                      <a16:creationId xmlns:a16="http://schemas.microsoft.com/office/drawing/2014/main" id="{2E7B3D74-4C85-9243-B7DD-B08FEFF8E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0" y="5400"/>
                  <a:ext cx="160" cy="201"/>
                </a:xfrm>
                <a:custGeom>
                  <a:avLst/>
                  <a:gdLst>
                    <a:gd name="T0" fmla="*/ 64 w 160"/>
                    <a:gd name="T1" fmla="*/ 192 h 201"/>
                    <a:gd name="T2" fmla="*/ 160 w 160"/>
                    <a:gd name="T3" fmla="*/ 201 h 201"/>
                    <a:gd name="T4" fmla="*/ 160 w 160"/>
                    <a:gd name="T5" fmla="*/ 0 h 201"/>
                    <a:gd name="T6" fmla="*/ 0 w 160"/>
                    <a:gd name="T7" fmla="*/ 0 h 20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0" h="201">
                      <a:moveTo>
                        <a:pt x="64" y="192"/>
                      </a:moveTo>
                      <a:lnTo>
                        <a:pt x="160" y="201"/>
                      </a:lnTo>
                      <a:lnTo>
                        <a:pt x="16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25" name="Line 85">
                <a:extLst>
                  <a:ext uri="{FF2B5EF4-FFF2-40B4-BE49-F238E27FC236}">
                    <a16:creationId xmlns:a16="http://schemas.microsoft.com/office/drawing/2014/main" id="{A1F6FEF2-9218-7543-9088-AB7303060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5736"/>
                <a:ext cx="1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83" name="Line 86">
              <a:extLst>
                <a:ext uri="{FF2B5EF4-FFF2-40B4-BE49-F238E27FC236}">
                  <a16:creationId xmlns:a16="http://schemas.microsoft.com/office/drawing/2014/main" id="{135A1D0A-7EA1-1A41-A1DF-A4AC51A91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485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87">
              <a:extLst>
                <a:ext uri="{FF2B5EF4-FFF2-40B4-BE49-F238E27FC236}">
                  <a16:creationId xmlns:a16="http://schemas.microsoft.com/office/drawing/2014/main" id="{34BFC2F8-8D83-0644-9866-7E636F6BE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3" y="1439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85" name="Group 88">
              <a:extLst>
                <a:ext uri="{FF2B5EF4-FFF2-40B4-BE49-F238E27FC236}">
                  <a16:creationId xmlns:a16="http://schemas.microsoft.com/office/drawing/2014/main" id="{19016CA8-01FB-7C4E-815D-FE356030D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" y="1439"/>
              <a:ext cx="229" cy="381"/>
              <a:chOff x="9180" y="6240"/>
              <a:chExt cx="420" cy="696"/>
            </a:xfrm>
          </p:grpSpPr>
          <p:grpSp>
            <p:nvGrpSpPr>
              <p:cNvPr id="22712" name="Group 89">
                <a:extLst>
                  <a:ext uri="{FF2B5EF4-FFF2-40B4-BE49-F238E27FC236}">
                    <a16:creationId xmlns:a16="http://schemas.microsoft.com/office/drawing/2014/main" id="{2900D750-1638-ED48-8073-61663BB2E8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715" name="Group 90">
                  <a:extLst>
                    <a:ext uri="{FF2B5EF4-FFF2-40B4-BE49-F238E27FC236}">
                      <a16:creationId xmlns:a16="http://schemas.microsoft.com/office/drawing/2014/main" id="{A9A5EF67-C3CC-3B45-A160-044531C296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717" name="Line 91">
                    <a:extLst>
                      <a:ext uri="{FF2B5EF4-FFF2-40B4-BE49-F238E27FC236}">
                        <a16:creationId xmlns:a16="http://schemas.microsoft.com/office/drawing/2014/main" id="{3C460B2B-2912-AD43-BC90-1FC0F965AF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8" name="Line 92">
                    <a:extLst>
                      <a:ext uri="{FF2B5EF4-FFF2-40B4-BE49-F238E27FC236}">
                        <a16:creationId xmlns:a16="http://schemas.microsoft.com/office/drawing/2014/main" id="{3E7B1022-E678-F343-828F-61CF212937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9" name="Line 93">
                    <a:extLst>
                      <a:ext uri="{FF2B5EF4-FFF2-40B4-BE49-F238E27FC236}">
                        <a16:creationId xmlns:a16="http://schemas.microsoft.com/office/drawing/2014/main" id="{9DE1654D-AFBE-4647-BBC1-C6427AA7E8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0" name="Freeform 94">
                    <a:extLst>
                      <a:ext uri="{FF2B5EF4-FFF2-40B4-BE49-F238E27FC236}">
                        <a16:creationId xmlns:a16="http://schemas.microsoft.com/office/drawing/2014/main" id="{C788CECA-0C7B-1C43-B0F0-51B4479660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1" name="Freeform 95">
                    <a:extLst>
                      <a:ext uri="{FF2B5EF4-FFF2-40B4-BE49-F238E27FC236}">
                        <a16:creationId xmlns:a16="http://schemas.microsoft.com/office/drawing/2014/main" id="{F4315BAF-52FC-A54F-BEBA-97DF660026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2" name="Freeform 96">
                    <a:extLst>
                      <a:ext uri="{FF2B5EF4-FFF2-40B4-BE49-F238E27FC236}">
                        <a16:creationId xmlns:a16="http://schemas.microsoft.com/office/drawing/2014/main" id="{FDD13FD7-F521-E449-8C43-2F03E7D68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3" name="Freeform 97">
                    <a:extLst>
                      <a:ext uri="{FF2B5EF4-FFF2-40B4-BE49-F238E27FC236}">
                        <a16:creationId xmlns:a16="http://schemas.microsoft.com/office/drawing/2014/main" id="{66F0E572-B29E-884B-AEDA-4DD67B33BA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16" name="Line 98">
                  <a:extLst>
                    <a:ext uri="{FF2B5EF4-FFF2-40B4-BE49-F238E27FC236}">
                      <a16:creationId xmlns:a16="http://schemas.microsoft.com/office/drawing/2014/main" id="{8115F0CE-9B99-0F4B-AE2F-335F7E3F2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13" name="Line 99">
                <a:extLst>
                  <a:ext uri="{FF2B5EF4-FFF2-40B4-BE49-F238E27FC236}">
                    <a16:creationId xmlns:a16="http://schemas.microsoft.com/office/drawing/2014/main" id="{942532A8-23B5-B84C-AED8-4B3B7B417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4" name="Line 100">
                <a:extLst>
                  <a:ext uri="{FF2B5EF4-FFF2-40B4-BE49-F238E27FC236}">
                    <a16:creationId xmlns:a16="http://schemas.microsoft.com/office/drawing/2014/main" id="{13430F8B-2833-1643-86D2-3087837BF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86" name="Group 101">
              <a:extLst>
                <a:ext uri="{FF2B5EF4-FFF2-40B4-BE49-F238E27FC236}">
                  <a16:creationId xmlns:a16="http://schemas.microsoft.com/office/drawing/2014/main" id="{FEEF5589-F8EC-4641-B003-760D16953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" y="1439"/>
              <a:ext cx="230" cy="381"/>
              <a:chOff x="9180" y="6240"/>
              <a:chExt cx="420" cy="696"/>
            </a:xfrm>
          </p:grpSpPr>
          <p:grpSp>
            <p:nvGrpSpPr>
              <p:cNvPr id="22700" name="Group 102">
                <a:extLst>
                  <a:ext uri="{FF2B5EF4-FFF2-40B4-BE49-F238E27FC236}">
                    <a16:creationId xmlns:a16="http://schemas.microsoft.com/office/drawing/2014/main" id="{C0DC3D37-BEE3-F245-8431-79507769B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703" name="Group 103">
                  <a:extLst>
                    <a:ext uri="{FF2B5EF4-FFF2-40B4-BE49-F238E27FC236}">
                      <a16:creationId xmlns:a16="http://schemas.microsoft.com/office/drawing/2014/main" id="{330313BB-BA11-844C-85EB-5E6AA93D59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705" name="Line 104">
                    <a:extLst>
                      <a:ext uri="{FF2B5EF4-FFF2-40B4-BE49-F238E27FC236}">
                        <a16:creationId xmlns:a16="http://schemas.microsoft.com/office/drawing/2014/main" id="{26F6DF9C-89A9-3740-AB9F-3F7E3322C5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06" name="Line 105">
                    <a:extLst>
                      <a:ext uri="{FF2B5EF4-FFF2-40B4-BE49-F238E27FC236}">
                        <a16:creationId xmlns:a16="http://schemas.microsoft.com/office/drawing/2014/main" id="{846C7F0D-C3B8-9E4F-870F-77F505FD86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07" name="Line 106">
                    <a:extLst>
                      <a:ext uri="{FF2B5EF4-FFF2-40B4-BE49-F238E27FC236}">
                        <a16:creationId xmlns:a16="http://schemas.microsoft.com/office/drawing/2014/main" id="{6378C826-F8B8-3641-A467-80C533706D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08" name="Freeform 107">
                    <a:extLst>
                      <a:ext uri="{FF2B5EF4-FFF2-40B4-BE49-F238E27FC236}">
                        <a16:creationId xmlns:a16="http://schemas.microsoft.com/office/drawing/2014/main" id="{40117438-78A8-FD4D-A37D-99C63DAE83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09" name="Freeform 108">
                    <a:extLst>
                      <a:ext uri="{FF2B5EF4-FFF2-40B4-BE49-F238E27FC236}">
                        <a16:creationId xmlns:a16="http://schemas.microsoft.com/office/drawing/2014/main" id="{045FF33A-A6C4-924E-922E-C520B9A571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0" name="Freeform 109">
                    <a:extLst>
                      <a:ext uri="{FF2B5EF4-FFF2-40B4-BE49-F238E27FC236}">
                        <a16:creationId xmlns:a16="http://schemas.microsoft.com/office/drawing/2014/main" id="{7C20786A-F13D-844A-8C12-2BEC9BDE55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1" name="Freeform 110">
                    <a:extLst>
                      <a:ext uri="{FF2B5EF4-FFF2-40B4-BE49-F238E27FC236}">
                        <a16:creationId xmlns:a16="http://schemas.microsoft.com/office/drawing/2014/main" id="{53445438-CD3C-3A4D-AD99-7026E16063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04" name="Line 111">
                  <a:extLst>
                    <a:ext uri="{FF2B5EF4-FFF2-40B4-BE49-F238E27FC236}">
                      <a16:creationId xmlns:a16="http://schemas.microsoft.com/office/drawing/2014/main" id="{C615E5F3-2D12-3847-B7D3-274030B5C4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01" name="Line 112">
                <a:extLst>
                  <a:ext uri="{FF2B5EF4-FFF2-40B4-BE49-F238E27FC236}">
                    <a16:creationId xmlns:a16="http://schemas.microsoft.com/office/drawing/2014/main" id="{8CD30460-D1BA-294A-BE61-70DB2C8D4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02" name="Line 113">
                <a:extLst>
                  <a:ext uri="{FF2B5EF4-FFF2-40B4-BE49-F238E27FC236}">
                    <a16:creationId xmlns:a16="http://schemas.microsoft.com/office/drawing/2014/main" id="{402058F1-50A1-3549-ABA6-2CFFE1C03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87" name="Line 114">
              <a:extLst>
                <a:ext uri="{FF2B5EF4-FFF2-40B4-BE49-F238E27FC236}">
                  <a16:creationId xmlns:a16="http://schemas.microsoft.com/office/drawing/2014/main" id="{4303187B-F9C5-574D-93DA-87F910DF7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4" y="2031"/>
              <a:ext cx="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115">
              <a:extLst>
                <a:ext uri="{FF2B5EF4-FFF2-40B4-BE49-F238E27FC236}">
                  <a16:creationId xmlns:a16="http://schemas.microsoft.com/office/drawing/2014/main" id="{CE011C9F-90B1-194E-92D1-40F0F4F5C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4" y="2090"/>
              <a:ext cx="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116">
              <a:extLst>
                <a:ext uri="{FF2B5EF4-FFF2-40B4-BE49-F238E27FC236}">
                  <a16:creationId xmlns:a16="http://schemas.microsoft.com/office/drawing/2014/main" id="{984E6B51-71AF-194E-A03D-3E05766C8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" y="2148"/>
              <a:ext cx="0" cy="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Freeform 117">
              <a:extLst>
                <a:ext uri="{FF2B5EF4-FFF2-40B4-BE49-F238E27FC236}">
                  <a16:creationId xmlns:a16="http://schemas.microsoft.com/office/drawing/2014/main" id="{9B202879-1E66-F247-A3B3-71BA4A3D1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2048"/>
              <a:ext cx="65" cy="118"/>
            </a:xfrm>
            <a:custGeom>
              <a:avLst/>
              <a:gdLst>
                <a:gd name="T0" fmla="*/ 20 w 119"/>
                <a:gd name="T1" fmla="*/ 0 h 216"/>
                <a:gd name="T2" fmla="*/ 20 w 119"/>
                <a:gd name="T3" fmla="*/ 34 h 216"/>
                <a:gd name="T4" fmla="*/ 0 w 119"/>
                <a:gd name="T5" fmla="*/ 35 h 2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216">
                  <a:moveTo>
                    <a:pt x="119" y="0"/>
                  </a:moveTo>
                  <a:lnTo>
                    <a:pt x="119" y="211"/>
                  </a:lnTo>
                  <a:lnTo>
                    <a:pt x="0" y="21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Freeform 118">
              <a:extLst>
                <a:ext uri="{FF2B5EF4-FFF2-40B4-BE49-F238E27FC236}">
                  <a16:creationId xmlns:a16="http://schemas.microsoft.com/office/drawing/2014/main" id="{D98722F0-1988-7C45-A92B-58292BDA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" y="1959"/>
              <a:ext cx="43" cy="87"/>
            </a:xfrm>
            <a:custGeom>
              <a:avLst/>
              <a:gdLst>
                <a:gd name="T0" fmla="*/ 0 w 88"/>
                <a:gd name="T1" fmla="*/ 23 h 168"/>
                <a:gd name="T2" fmla="*/ 10 w 88"/>
                <a:gd name="T3" fmla="*/ 23 h 168"/>
                <a:gd name="T4" fmla="*/ 10 w 88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" h="168">
                  <a:moveTo>
                    <a:pt x="0" y="168"/>
                  </a:moveTo>
                  <a:lnTo>
                    <a:pt x="88" y="162"/>
                  </a:lnTo>
                  <a:lnTo>
                    <a:pt x="8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Freeform 119">
              <a:extLst>
                <a:ext uri="{FF2B5EF4-FFF2-40B4-BE49-F238E27FC236}">
                  <a16:creationId xmlns:a16="http://schemas.microsoft.com/office/drawing/2014/main" id="{23644281-5B89-0443-A138-C93C4CB7C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" y="2161"/>
              <a:ext cx="44" cy="123"/>
            </a:xfrm>
            <a:custGeom>
              <a:avLst/>
              <a:gdLst>
                <a:gd name="T0" fmla="*/ 0 w 80"/>
                <a:gd name="T1" fmla="*/ 0 h 225"/>
                <a:gd name="T2" fmla="*/ 13 w 80"/>
                <a:gd name="T3" fmla="*/ 0 h 225"/>
                <a:gd name="T4" fmla="*/ 13 w 80"/>
                <a:gd name="T5" fmla="*/ 37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" h="225">
                  <a:moveTo>
                    <a:pt x="0" y="0"/>
                  </a:moveTo>
                  <a:lnTo>
                    <a:pt x="80" y="0"/>
                  </a:lnTo>
                  <a:lnTo>
                    <a:pt x="80" y="2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Freeform 120">
              <a:extLst>
                <a:ext uri="{FF2B5EF4-FFF2-40B4-BE49-F238E27FC236}">
                  <a16:creationId xmlns:a16="http://schemas.microsoft.com/office/drawing/2014/main" id="{D16A88F3-1016-0B45-A4F8-019FEB54D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" y="2108"/>
              <a:ext cx="87" cy="110"/>
            </a:xfrm>
            <a:custGeom>
              <a:avLst/>
              <a:gdLst>
                <a:gd name="T0" fmla="*/ 10 w 160"/>
                <a:gd name="T1" fmla="*/ 31 h 201"/>
                <a:gd name="T2" fmla="*/ 26 w 160"/>
                <a:gd name="T3" fmla="*/ 33 h 201"/>
                <a:gd name="T4" fmla="*/ 26 w 160"/>
                <a:gd name="T5" fmla="*/ 0 h 201"/>
                <a:gd name="T6" fmla="*/ 0 w 160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201">
                  <a:moveTo>
                    <a:pt x="64" y="192"/>
                  </a:moveTo>
                  <a:lnTo>
                    <a:pt x="160" y="201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121">
              <a:extLst>
                <a:ext uri="{FF2B5EF4-FFF2-40B4-BE49-F238E27FC236}">
                  <a16:creationId xmlns:a16="http://schemas.microsoft.com/office/drawing/2014/main" id="{EA01CE76-2A91-7D40-A517-FDDBAB7F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292"/>
              <a:ext cx="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122">
              <a:extLst>
                <a:ext uri="{FF2B5EF4-FFF2-40B4-BE49-F238E27FC236}">
                  <a16:creationId xmlns:a16="http://schemas.microsoft.com/office/drawing/2014/main" id="{A751FF0F-D510-9D46-BB37-62BE16D64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1957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Freeform 123">
              <a:extLst>
                <a:ext uri="{FF2B5EF4-FFF2-40B4-BE49-F238E27FC236}">
                  <a16:creationId xmlns:a16="http://schemas.microsoft.com/office/drawing/2014/main" id="{3204645B-88E5-6E47-92BA-4CAEA64D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1912"/>
              <a:ext cx="2" cy="245"/>
            </a:xfrm>
            <a:custGeom>
              <a:avLst/>
              <a:gdLst>
                <a:gd name="T0" fmla="*/ 0 w 4"/>
                <a:gd name="T1" fmla="*/ 72 h 450"/>
                <a:gd name="T2" fmla="*/ 1 w 4"/>
                <a:gd name="T3" fmla="*/ 0 h 4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450">
                  <a:moveTo>
                    <a:pt x="0" y="450"/>
                  </a:moveTo>
                  <a:lnTo>
                    <a:pt x="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97" name="Group 124">
              <a:extLst>
                <a:ext uri="{FF2B5EF4-FFF2-40B4-BE49-F238E27FC236}">
                  <a16:creationId xmlns:a16="http://schemas.microsoft.com/office/drawing/2014/main" id="{B01EB6A9-739B-C840-98E7-590C281AE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" y="1905"/>
              <a:ext cx="230" cy="380"/>
              <a:chOff x="9180" y="6240"/>
              <a:chExt cx="420" cy="696"/>
            </a:xfrm>
          </p:grpSpPr>
          <p:grpSp>
            <p:nvGrpSpPr>
              <p:cNvPr id="22688" name="Group 125">
                <a:extLst>
                  <a:ext uri="{FF2B5EF4-FFF2-40B4-BE49-F238E27FC236}">
                    <a16:creationId xmlns:a16="http://schemas.microsoft.com/office/drawing/2014/main" id="{D74E73A2-DA0F-CE47-B6E6-9CB34DD419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691" name="Group 126">
                  <a:extLst>
                    <a:ext uri="{FF2B5EF4-FFF2-40B4-BE49-F238E27FC236}">
                      <a16:creationId xmlns:a16="http://schemas.microsoft.com/office/drawing/2014/main" id="{7FFE1165-7B38-FD4D-842A-0E30EF6DC5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693" name="Line 127">
                    <a:extLst>
                      <a:ext uri="{FF2B5EF4-FFF2-40B4-BE49-F238E27FC236}">
                        <a16:creationId xmlns:a16="http://schemas.microsoft.com/office/drawing/2014/main" id="{87DE873B-9C08-2847-AFF2-8D6D882D51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4" name="Line 128">
                    <a:extLst>
                      <a:ext uri="{FF2B5EF4-FFF2-40B4-BE49-F238E27FC236}">
                        <a16:creationId xmlns:a16="http://schemas.microsoft.com/office/drawing/2014/main" id="{A6D2AB5B-48B8-934B-9DC0-360C927C70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5" name="Line 129">
                    <a:extLst>
                      <a:ext uri="{FF2B5EF4-FFF2-40B4-BE49-F238E27FC236}">
                        <a16:creationId xmlns:a16="http://schemas.microsoft.com/office/drawing/2014/main" id="{C945BD6B-4A03-A74E-90F0-A017BFFE0D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6" name="Freeform 130">
                    <a:extLst>
                      <a:ext uri="{FF2B5EF4-FFF2-40B4-BE49-F238E27FC236}">
                        <a16:creationId xmlns:a16="http://schemas.microsoft.com/office/drawing/2014/main" id="{858B6BBC-3DF5-3146-91CA-E4020FBDB3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7" name="Freeform 131">
                    <a:extLst>
                      <a:ext uri="{FF2B5EF4-FFF2-40B4-BE49-F238E27FC236}">
                        <a16:creationId xmlns:a16="http://schemas.microsoft.com/office/drawing/2014/main" id="{79B90C8B-639E-7941-8A78-5D618CA13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8" name="Freeform 132">
                    <a:extLst>
                      <a:ext uri="{FF2B5EF4-FFF2-40B4-BE49-F238E27FC236}">
                        <a16:creationId xmlns:a16="http://schemas.microsoft.com/office/drawing/2014/main" id="{47097E9B-06B3-034D-BC07-B38712C531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9" name="Freeform 133">
                    <a:extLst>
                      <a:ext uri="{FF2B5EF4-FFF2-40B4-BE49-F238E27FC236}">
                        <a16:creationId xmlns:a16="http://schemas.microsoft.com/office/drawing/2014/main" id="{E6E17C14-7B87-AB4C-999B-E8FF20414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92" name="Line 134">
                  <a:extLst>
                    <a:ext uri="{FF2B5EF4-FFF2-40B4-BE49-F238E27FC236}">
                      <a16:creationId xmlns:a16="http://schemas.microsoft.com/office/drawing/2014/main" id="{664C02B4-35F4-8B4D-AB1D-285F5AFBD0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89" name="Line 135">
                <a:extLst>
                  <a:ext uri="{FF2B5EF4-FFF2-40B4-BE49-F238E27FC236}">
                    <a16:creationId xmlns:a16="http://schemas.microsoft.com/office/drawing/2014/main" id="{77A46365-9503-D047-AA21-93DF104DA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90" name="Line 136">
                <a:extLst>
                  <a:ext uri="{FF2B5EF4-FFF2-40B4-BE49-F238E27FC236}">
                    <a16:creationId xmlns:a16="http://schemas.microsoft.com/office/drawing/2014/main" id="{F89DBA3E-0DCA-5648-BCCB-15C3A7584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98" name="Group 137">
              <a:extLst>
                <a:ext uri="{FF2B5EF4-FFF2-40B4-BE49-F238E27FC236}">
                  <a16:creationId xmlns:a16="http://schemas.microsoft.com/office/drawing/2014/main" id="{38D299E1-7EB0-2741-940B-CAA5D6E98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2397"/>
              <a:ext cx="230" cy="380"/>
              <a:chOff x="9180" y="6240"/>
              <a:chExt cx="420" cy="696"/>
            </a:xfrm>
          </p:grpSpPr>
          <p:grpSp>
            <p:nvGrpSpPr>
              <p:cNvPr id="22676" name="Group 138">
                <a:extLst>
                  <a:ext uri="{FF2B5EF4-FFF2-40B4-BE49-F238E27FC236}">
                    <a16:creationId xmlns:a16="http://schemas.microsoft.com/office/drawing/2014/main" id="{DCC63BFF-4B99-8A4A-AA8E-30BF3B396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679" name="Group 139">
                  <a:extLst>
                    <a:ext uri="{FF2B5EF4-FFF2-40B4-BE49-F238E27FC236}">
                      <a16:creationId xmlns:a16="http://schemas.microsoft.com/office/drawing/2014/main" id="{DC2B1FCC-F078-CB42-8B2F-826019F8DF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681" name="Line 140">
                    <a:extLst>
                      <a:ext uri="{FF2B5EF4-FFF2-40B4-BE49-F238E27FC236}">
                        <a16:creationId xmlns:a16="http://schemas.microsoft.com/office/drawing/2014/main" id="{0E0D1EE6-A29C-284A-BD7D-E1CC632D41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2" name="Line 141">
                    <a:extLst>
                      <a:ext uri="{FF2B5EF4-FFF2-40B4-BE49-F238E27FC236}">
                        <a16:creationId xmlns:a16="http://schemas.microsoft.com/office/drawing/2014/main" id="{F23FF841-8ECD-D74F-8E5F-CF5B2CA49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3" name="Line 142">
                    <a:extLst>
                      <a:ext uri="{FF2B5EF4-FFF2-40B4-BE49-F238E27FC236}">
                        <a16:creationId xmlns:a16="http://schemas.microsoft.com/office/drawing/2014/main" id="{BDA1F3B7-71D9-894A-9B5B-7822251C8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4" name="Freeform 143">
                    <a:extLst>
                      <a:ext uri="{FF2B5EF4-FFF2-40B4-BE49-F238E27FC236}">
                        <a16:creationId xmlns:a16="http://schemas.microsoft.com/office/drawing/2014/main" id="{2F459BD0-FB70-E840-9AEA-68A31B481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5" name="Freeform 144">
                    <a:extLst>
                      <a:ext uri="{FF2B5EF4-FFF2-40B4-BE49-F238E27FC236}">
                        <a16:creationId xmlns:a16="http://schemas.microsoft.com/office/drawing/2014/main" id="{B37E78D6-F35C-CC4B-8F30-AFEF40A1E8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6" name="Freeform 145">
                    <a:extLst>
                      <a:ext uri="{FF2B5EF4-FFF2-40B4-BE49-F238E27FC236}">
                        <a16:creationId xmlns:a16="http://schemas.microsoft.com/office/drawing/2014/main" id="{89D5CDC4-EF15-A548-8A1E-E7645651AC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7" name="Freeform 146">
                    <a:extLst>
                      <a:ext uri="{FF2B5EF4-FFF2-40B4-BE49-F238E27FC236}">
                        <a16:creationId xmlns:a16="http://schemas.microsoft.com/office/drawing/2014/main" id="{46FBDB3A-1F19-0C40-8D24-59177E72FE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80" name="Line 147">
                  <a:extLst>
                    <a:ext uri="{FF2B5EF4-FFF2-40B4-BE49-F238E27FC236}">
                      <a16:creationId xmlns:a16="http://schemas.microsoft.com/office/drawing/2014/main" id="{87EB447A-26FC-2444-BB20-F59962D9C0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77" name="Line 148">
                <a:extLst>
                  <a:ext uri="{FF2B5EF4-FFF2-40B4-BE49-F238E27FC236}">
                    <a16:creationId xmlns:a16="http://schemas.microsoft.com/office/drawing/2014/main" id="{5CEC5233-00BF-7642-B9B9-1C96DAA40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8" name="Line 149">
                <a:extLst>
                  <a:ext uri="{FF2B5EF4-FFF2-40B4-BE49-F238E27FC236}">
                    <a16:creationId xmlns:a16="http://schemas.microsoft.com/office/drawing/2014/main" id="{15412E36-9B86-4147-BEC8-6DF913096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99" name="Group 150">
              <a:extLst>
                <a:ext uri="{FF2B5EF4-FFF2-40B4-BE49-F238E27FC236}">
                  <a16:creationId xmlns:a16="http://schemas.microsoft.com/office/drawing/2014/main" id="{7CFCFB03-8769-7A47-9A6F-62A45C74E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" y="2397"/>
              <a:ext cx="230" cy="380"/>
              <a:chOff x="9180" y="6240"/>
              <a:chExt cx="420" cy="696"/>
            </a:xfrm>
          </p:grpSpPr>
          <p:grpSp>
            <p:nvGrpSpPr>
              <p:cNvPr id="22664" name="Group 151">
                <a:extLst>
                  <a:ext uri="{FF2B5EF4-FFF2-40B4-BE49-F238E27FC236}">
                    <a16:creationId xmlns:a16="http://schemas.microsoft.com/office/drawing/2014/main" id="{1A415BCC-2AB9-E04F-9C07-D81B1B39AB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667" name="Group 152">
                  <a:extLst>
                    <a:ext uri="{FF2B5EF4-FFF2-40B4-BE49-F238E27FC236}">
                      <a16:creationId xmlns:a16="http://schemas.microsoft.com/office/drawing/2014/main" id="{9D90BC7D-7399-C742-8E69-033FACF34F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669" name="Line 153">
                    <a:extLst>
                      <a:ext uri="{FF2B5EF4-FFF2-40B4-BE49-F238E27FC236}">
                        <a16:creationId xmlns:a16="http://schemas.microsoft.com/office/drawing/2014/main" id="{CABC4C96-7340-4344-9C1D-D188F858FA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0" name="Line 154">
                    <a:extLst>
                      <a:ext uri="{FF2B5EF4-FFF2-40B4-BE49-F238E27FC236}">
                        <a16:creationId xmlns:a16="http://schemas.microsoft.com/office/drawing/2014/main" id="{265FC6D0-4D3A-0348-865E-1F23A92ED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1" name="Line 155">
                    <a:extLst>
                      <a:ext uri="{FF2B5EF4-FFF2-40B4-BE49-F238E27FC236}">
                        <a16:creationId xmlns:a16="http://schemas.microsoft.com/office/drawing/2014/main" id="{092E5EA8-A191-C048-A607-2369E9BE8C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2" name="Freeform 156">
                    <a:extLst>
                      <a:ext uri="{FF2B5EF4-FFF2-40B4-BE49-F238E27FC236}">
                        <a16:creationId xmlns:a16="http://schemas.microsoft.com/office/drawing/2014/main" id="{13142A79-517F-7D4E-ADF7-F0C60A8677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3" name="Freeform 157">
                    <a:extLst>
                      <a:ext uri="{FF2B5EF4-FFF2-40B4-BE49-F238E27FC236}">
                        <a16:creationId xmlns:a16="http://schemas.microsoft.com/office/drawing/2014/main" id="{737FB306-DDA4-494F-9C73-B44E3C867A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4" name="Freeform 158">
                    <a:extLst>
                      <a:ext uri="{FF2B5EF4-FFF2-40B4-BE49-F238E27FC236}">
                        <a16:creationId xmlns:a16="http://schemas.microsoft.com/office/drawing/2014/main" id="{13D745A2-B89D-9548-9847-C61E5980F9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5" name="Freeform 159">
                    <a:extLst>
                      <a:ext uri="{FF2B5EF4-FFF2-40B4-BE49-F238E27FC236}">
                        <a16:creationId xmlns:a16="http://schemas.microsoft.com/office/drawing/2014/main" id="{AB8F51E7-2D4D-E841-877E-CCE36035B2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68" name="Line 160">
                  <a:extLst>
                    <a:ext uri="{FF2B5EF4-FFF2-40B4-BE49-F238E27FC236}">
                      <a16:creationId xmlns:a16="http://schemas.microsoft.com/office/drawing/2014/main" id="{66310BC0-8514-634E-8508-1374407C61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65" name="Line 161">
                <a:extLst>
                  <a:ext uri="{FF2B5EF4-FFF2-40B4-BE49-F238E27FC236}">
                    <a16:creationId xmlns:a16="http://schemas.microsoft.com/office/drawing/2014/main" id="{F180F47E-7CD7-2D41-A31C-043600716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6" name="Line 162">
                <a:extLst>
                  <a:ext uri="{FF2B5EF4-FFF2-40B4-BE49-F238E27FC236}">
                    <a16:creationId xmlns:a16="http://schemas.microsoft.com/office/drawing/2014/main" id="{653C4392-F0C3-A847-BAA4-09534D798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600" name="Group 163">
              <a:extLst>
                <a:ext uri="{FF2B5EF4-FFF2-40B4-BE49-F238E27FC236}">
                  <a16:creationId xmlns:a16="http://schemas.microsoft.com/office/drawing/2014/main" id="{97CCE3D1-B245-AA4F-B50C-D33551FAC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869"/>
              <a:ext cx="230" cy="380"/>
              <a:chOff x="9180" y="6240"/>
              <a:chExt cx="420" cy="696"/>
            </a:xfrm>
          </p:grpSpPr>
          <p:grpSp>
            <p:nvGrpSpPr>
              <p:cNvPr id="22652" name="Group 164">
                <a:extLst>
                  <a:ext uri="{FF2B5EF4-FFF2-40B4-BE49-F238E27FC236}">
                    <a16:creationId xmlns:a16="http://schemas.microsoft.com/office/drawing/2014/main" id="{E5E40990-7AD2-6440-925E-7796A3F963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655" name="Group 165">
                  <a:extLst>
                    <a:ext uri="{FF2B5EF4-FFF2-40B4-BE49-F238E27FC236}">
                      <a16:creationId xmlns:a16="http://schemas.microsoft.com/office/drawing/2014/main" id="{A5DAD46C-4A6B-3748-B480-72C0D8DB8C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657" name="Line 166">
                    <a:extLst>
                      <a:ext uri="{FF2B5EF4-FFF2-40B4-BE49-F238E27FC236}">
                        <a16:creationId xmlns:a16="http://schemas.microsoft.com/office/drawing/2014/main" id="{8B4FF490-AD4E-CC45-A97D-FBA90AF2B8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8" name="Line 167">
                    <a:extLst>
                      <a:ext uri="{FF2B5EF4-FFF2-40B4-BE49-F238E27FC236}">
                        <a16:creationId xmlns:a16="http://schemas.microsoft.com/office/drawing/2014/main" id="{A729B29B-628A-7F4B-9525-BCAE58317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9" name="Line 168">
                    <a:extLst>
                      <a:ext uri="{FF2B5EF4-FFF2-40B4-BE49-F238E27FC236}">
                        <a16:creationId xmlns:a16="http://schemas.microsoft.com/office/drawing/2014/main" id="{6E581EF9-B696-1D49-B033-EC60EB52A7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0" name="Freeform 169">
                    <a:extLst>
                      <a:ext uri="{FF2B5EF4-FFF2-40B4-BE49-F238E27FC236}">
                        <a16:creationId xmlns:a16="http://schemas.microsoft.com/office/drawing/2014/main" id="{A4D962E7-8BF0-A544-BED1-A01E6F0B33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1" name="Freeform 170">
                    <a:extLst>
                      <a:ext uri="{FF2B5EF4-FFF2-40B4-BE49-F238E27FC236}">
                        <a16:creationId xmlns:a16="http://schemas.microsoft.com/office/drawing/2014/main" id="{B0082525-D964-5C45-A53A-C841320C62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2" name="Freeform 171">
                    <a:extLst>
                      <a:ext uri="{FF2B5EF4-FFF2-40B4-BE49-F238E27FC236}">
                        <a16:creationId xmlns:a16="http://schemas.microsoft.com/office/drawing/2014/main" id="{D68C9737-F608-8A4A-BAD0-6728BA7F59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3" name="Freeform 172">
                    <a:extLst>
                      <a:ext uri="{FF2B5EF4-FFF2-40B4-BE49-F238E27FC236}">
                        <a16:creationId xmlns:a16="http://schemas.microsoft.com/office/drawing/2014/main" id="{AC0E0F78-0034-924D-9A45-60356ACBF4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56" name="Line 173">
                  <a:extLst>
                    <a:ext uri="{FF2B5EF4-FFF2-40B4-BE49-F238E27FC236}">
                      <a16:creationId xmlns:a16="http://schemas.microsoft.com/office/drawing/2014/main" id="{DC3359D2-6B2B-0C48-948C-F5F51915B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53" name="Line 174">
                <a:extLst>
                  <a:ext uri="{FF2B5EF4-FFF2-40B4-BE49-F238E27FC236}">
                    <a16:creationId xmlns:a16="http://schemas.microsoft.com/office/drawing/2014/main" id="{3577E611-38D5-4F4D-8697-E5F67579C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4" name="Line 175">
                <a:extLst>
                  <a:ext uri="{FF2B5EF4-FFF2-40B4-BE49-F238E27FC236}">
                    <a16:creationId xmlns:a16="http://schemas.microsoft.com/office/drawing/2014/main" id="{C2795B58-D72A-774E-AD6A-72F54C7CA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601" name="Group 176">
              <a:extLst>
                <a:ext uri="{FF2B5EF4-FFF2-40B4-BE49-F238E27FC236}">
                  <a16:creationId xmlns:a16="http://schemas.microsoft.com/office/drawing/2014/main" id="{6A887B10-F69B-B24F-9BDE-E2B87609F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2876"/>
              <a:ext cx="229" cy="380"/>
              <a:chOff x="9180" y="6240"/>
              <a:chExt cx="420" cy="696"/>
            </a:xfrm>
          </p:grpSpPr>
          <p:grpSp>
            <p:nvGrpSpPr>
              <p:cNvPr id="22640" name="Group 177">
                <a:extLst>
                  <a:ext uri="{FF2B5EF4-FFF2-40B4-BE49-F238E27FC236}">
                    <a16:creationId xmlns:a16="http://schemas.microsoft.com/office/drawing/2014/main" id="{C60EA4DB-41A5-2346-B858-179C56FFF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2" y="6327"/>
                <a:ext cx="328" cy="609"/>
                <a:chOff x="3312" y="5127"/>
                <a:chExt cx="328" cy="609"/>
              </a:xfrm>
            </p:grpSpPr>
            <p:grpSp>
              <p:nvGrpSpPr>
                <p:cNvPr id="22643" name="Group 178">
                  <a:extLst>
                    <a:ext uri="{FF2B5EF4-FFF2-40B4-BE49-F238E27FC236}">
                      <a16:creationId xmlns:a16="http://schemas.microsoft.com/office/drawing/2014/main" id="{9B4A03A5-405C-C249-9B16-55A967D65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127"/>
                  <a:ext cx="328" cy="594"/>
                  <a:chOff x="3312" y="5127"/>
                  <a:chExt cx="328" cy="594"/>
                </a:xfrm>
              </p:grpSpPr>
              <p:sp>
                <p:nvSpPr>
                  <p:cNvPr id="22645" name="Line 179">
                    <a:extLst>
                      <a:ext uri="{FF2B5EF4-FFF2-40B4-BE49-F238E27FC236}">
                        <a16:creationId xmlns:a16="http://schemas.microsoft.com/office/drawing/2014/main" id="{420B6313-7FA0-B543-975A-A280AC0CF0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259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6" name="Line 180">
                    <a:extLst>
                      <a:ext uri="{FF2B5EF4-FFF2-40B4-BE49-F238E27FC236}">
                        <a16:creationId xmlns:a16="http://schemas.microsoft.com/office/drawing/2014/main" id="{BE774556-3409-C84E-82E1-34CE268ED7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2" y="5367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7" name="Line 181">
                    <a:extLst>
                      <a:ext uri="{FF2B5EF4-FFF2-40B4-BE49-F238E27FC236}">
                        <a16:creationId xmlns:a16="http://schemas.microsoft.com/office/drawing/2014/main" id="{566AEBE3-FF16-9C41-B710-F615673EF7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68" y="5472"/>
                    <a:ext cx="0" cy="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8" name="Freeform 182">
                    <a:extLst>
                      <a:ext uri="{FF2B5EF4-FFF2-40B4-BE49-F238E27FC236}">
                        <a16:creationId xmlns:a16="http://schemas.microsoft.com/office/drawing/2014/main" id="{7F161CDB-BBC1-B54A-9800-87BF37C4BF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5289"/>
                    <a:ext cx="104" cy="211"/>
                  </a:xfrm>
                  <a:custGeom>
                    <a:avLst/>
                    <a:gdLst>
                      <a:gd name="T0" fmla="*/ 104 w 104"/>
                      <a:gd name="T1" fmla="*/ 0 h 211"/>
                      <a:gd name="T2" fmla="*/ 104 w 104"/>
                      <a:gd name="T3" fmla="*/ 211 h 211"/>
                      <a:gd name="T4" fmla="*/ 0 w 104"/>
                      <a:gd name="T5" fmla="*/ 207 h 2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211">
                        <a:moveTo>
                          <a:pt x="104" y="0"/>
                        </a:moveTo>
                        <a:lnTo>
                          <a:pt x="104" y="211"/>
                        </a:ln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9" name="Freeform 183">
                    <a:extLst>
                      <a:ext uri="{FF2B5EF4-FFF2-40B4-BE49-F238E27FC236}">
                        <a16:creationId xmlns:a16="http://schemas.microsoft.com/office/drawing/2014/main" id="{B9896A59-4BAB-974E-A61E-C4A3D000BE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127"/>
                    <a:ext cx="80" cy="159"/>
                  </a:xfrm>
                  <a:custGeom>
                    <a:avLst/>
                    <a:gdLst>
                      <a:gd name="T0" fmla="*/ 0 w 88"/>
                      <a:gd name="T1" fmla="*/ 142 h 168"/>
                      <a:gd name="T2" fmla="*/ 66 w 88"/>
                      <a:gd name="T3" fmla="*/ 137 h 168"/>
                      <a:gd name="T4" fmla="*/ 66 w 88"/>
                      <a:gd name="T5" fmla="*/ 0 h 1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8" h="168">
                        <a:moveTo>
                          <a:pt x="0" y="168"/>
                        </a:moveTo>
                        <a:lnTo>
                          <a:pt x="88" y="162"/>
                        </a:lnTo>
                        <a:lnTo>
                          <a:pt x="88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0" name="Freeform 184">
                    <a:extLst>
                      <a:ext uri="{FF2B5EF4-FFF2-40B4-BE49-F238E27FC236}">
                        <a16:creationId xmlns:a16="http://schemas.microsoft.com/office/drawing/2014/main" id="{2089F660-D382-784F-AB2F-4278CBE06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" y="5496"/>
                    <a:ext cx="80" cy="225"/>
                  </a:xfrm>
                  <a:custGeom>
                    <a:avLst/>
                    <a:gdLst>
                      <a:gd name="T0" fmla="*/ 0 w 80"/>
                      <a:gd name="T1" fmla="*/ 0 h 225"/>
                      <a:gd name="T2" fmla="*/ 80 w 80"/>
                      <a:gd name="T3" fmla="*/ 0 h 225"/>
                      <a:gd name="T4" fmla="*/ 80 w 80"/>
                      <a:gd name="T5" fmla="*/ 225 h 2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0" h="225">
                        <a:moveTo>
                          <a:pt x="0" y="0"/>
                        </a:moveTo>
                        <a:lnTo>
                          <a:pt x="80" y="0"/>
                        </a:lnTo>
                        <a:lnTo>
                          <a:pt x="80" y="22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1" name="Freeform 185">
                    <a:extLst>
                      <a:ext uri="{FF2B5EF4-FFF2-40B4-BE49-F238E27FC236}">
                        <a16:creationId xmlns:a16="http://schemas.microsoft.com/office/drawing/2014/main" id="{90D4609C-0B2F-2B41-93FA-B7E9F8B928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5400"/>
                    <a:ext cx="160" cy="201"/>
                  </a:xfrm>
                  <a:custGeom>
                    <a:avLst/>
                    <a:gdLst>
                      <a:gd name="T0" fmla="*/ 64 w 160"/>
                      <a:gd name="T1" fmla="*/ 192 h 201"/>
                      <a:gd name="T2" fmla="*/ 160 w 160"/>
                      <a:gd name="T3" fmla="*/ 201 h 201"/>
                      <a:gd name="T4" fmla="*/ 160 w 160"/>
                      <a:gd name="T5" fmla="*/ 0 h 201"/>
                      <a:gd name="T6" fmla="*/ 0 w 160"/>
                      <a:gd name="T7" fmla="*/ 0 h 20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0" h="201">
                        <a:moveTo>
                          <a:pt x="64" y="192"/>
                        </a:moveTo>
                        <a:lnTo>
                          <a:pt x="160" y="201"/>
                        </a:lnTo>
                        <a:lnTo>
                          <a:pt x="16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44" name="Line 186">
                  <a:extLst>
                    <a:ext uri="{FF2B5EF4-FFF2-40B4-BE49-F238E27FC236}">
                      <a16:creationId xmlns:a16="http://schemas.microsoft.com/office/drawing/2014/main" id="{CEC08D68-F749-3941-AFEE-014656990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5736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41" name="Line 187">
                <a:extLst>
                  <a:ext uri="{FF2B5EF4-FFF2-40B4-BE49-F238E27FC236}">
                    <a16:creationId xmlns:a16="http://schemas.microsoft.com/office/drawing/2014/main" id="{36BFEDB2-2993-2840-9BF2-71621548A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4" y="6324"/>
                <a:ext cx="1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2" name="Line 188">
                <a:extLst>
                  <a:ext uri="{FF2B5EF4-FFF2-40B4-BE49-F238E27FC236}">
                    <a16:creationId xmlns:a16="http://schemas.microsoft.com/office/drawing/2014/main" id="{3C50FD58-5157-A644-A7CF-997E2536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0" y="6240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02" name="Rectangle 189">
              <a:extLst>
                <a:ext uri="{FF2B5EF4-FFF2-40B4-BE49-F238E27FC236}">
                  <a16:creationId xmlns:a16="http://schemas.microsoft.com/office/drawing/2014/main" id="{ED220EB1-1D58-BD46-89B5-FECC27DBD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400"/>
              <a:ext cx="1922" cy="4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603" name="Text Box 190">
              <a:extLst>
                <a:ext uri="{FF2B5EF4-FFF2-40B4-BE49-F238E27FC236}">
                  <a16:creationId xmlns:a16="http://schemas.microsoft.com/office/drawing/2014/main" id="{7A752338-08D1-FF48-82D3-EF00673DC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1625"/>
              <a:ext cx="234" cy="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000"/>
                <a:t>存储单元</a:t>
              </a:r>
              <a:r>
                <a:rPr kumimoji="0" lang="en-US" altLang="zh-CN" sz="1000"/>
                <a:t>0</a:t>
              </a:r>
            </a:p>
          </p:txBody>
        </p:sp>
        <p:sp>
          <p:nvSpPr>
            <p:cNvPr id="22604" name="Text Box 191">
              <a:extLst>
                <a:ext uri="{FF2B5EF4-FFF2-40B4-BE49-F238E27FC236}">
                  <a16:creationId xmlns:a16="http://schemas.microsoft.com/office/drawing/2014/main" id="{950BB078-75F5-5544-BE76-DA411EB51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077"/>
              <a:ext cx="240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000"/>
                <a:t>存储单元</a:t>
              </a:r>
              <a:r>
                <a:rPr kumimoji="0" lang="en-US" altLang="zh-CN" sz="1000"/>
                <a:t>1</a:t>
              </a:r>
            </a:p>
          </p:txBody>
        </p:sp>
        <p:sp>
          <p:nvSpPr>
            <p:cNvPr id="22605" name="Rectangle 192">
              <a:extLst>
                <a:ext uri="{FF2B5EF4-FFF2-40B4-BE49-F238E27FC236}">
                  <a16:creationId xmlns:a16="http://schemas.microsoft.com/office/drawing/2014/main" id="{69A81A8A-540A-0D4A-AB3F-983248333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872"/>
              <a:ext cx="1954" cy="4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606" name="Rectangle 193">
              <a:extLst>
                <a:ext uri="{FF2B5EF4-FFF2-40B4-BE49-F238E27FC236}">
                  <a16:creationId xmlns:a16="http://schemas.microsoft.com/office/drawing/2014/main" id="{4F7A44CD-4D26-A64C-930A-D75CF741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357"/>
              <a:ext cx="1935" cy="4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607" name="Text Box 194">
              <a:extLst>
                <a:ext uri="{FF2B5EF4-FFF2-40B4-BE49-F238E27FC236}">
                  <a16:creationId xmlns:a16="http://schemas.microsoft.com/office/drawing/2014/main" id="{1AD2EC54-EFDE-9547-8DEF-1F6E9106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2536"/>
              <a:ext cx="234" cy="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000"/>
                <a:t>存储单元</a:t>
              </a:r>
              <a:r>
                <a:rPr kumimoji="0" lang="en-US" altLang="zh-CN" sz="1000"/>
                <a:t>2</a:t>
              </a:r>
            </a:p>
          </p:txBody>
        </p:sp>
        <p:sp>
          <p:nvSpPr>
            <p:cNvPr id="22608" name="Rectangle 195">
              <a:extLst>
                <a:ext uri="{FF2B5EF4-FFF2-40B4-BE49-F238E27FC236}">
                  <a16:creationId xmlns:a16="http://schemas.microsoft.com/office/drawing/2014/main" id="{9EB38BA5-6A25-3B4C-B1C9-AA39A59A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843"/>
              <a:ext cx="1948" cy="4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2609" name="Text Box 196">
              <a:extLst>
                <a:ext uri="{FF2B5EF4-FFF2-40B4-BE49-F238E27FC236}">
                  <a16:creationId xmlns:a16="http://schemas.microsoft.com/office/drawing/2014/main" id="{B7640A00-A581-3B43-9C7B-194BE5181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028"/>
              <a:ext cx="227" cy="1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000"/>
                <a:t>存储单元</a:t>
              </a:r>
              <a:r>
                <a:rPr kumimoji="0" lang="en-US" altLang="zh-CN" sz="1000"/>
                <a:t>3</a:t>
              </a:r>
            </a:p>
          </p:txBody>
        </p:sp>
        <p:sp>
          <p:nvSpPr>
            <p:cNvPr id="22610" name="Line 197">
              <a:extLst>
                <a:ext uri="{FF2B5EF4-FFF2-40B4-BE49-F238E27FC236}">
                  <a16:creationId xmlns:a16="http://schemas.microsoft.com/office/drawing/2014/main" id="{6E3118A4-2B24-C84E-A559-574FB8271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6" y="3394"/>
              <a:ext cx="328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11" name="Group 198">
              <a:extLst>
                <a:ext uri="{FF2B5EF4-FFF2-40B4-BE49-F238E27FC236}">
                  <a16:creationId xmlns:a16="http://schemas.microsoft.com/office/drawing/2014/main" id="{74ABA6B9-4B13-AA40-A054-363673939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2" y="3446"/>
              <a:ext cx="184" cy="369"/>
              <a:chOff x="7248" y="6024"/>
              <a:chExt cx="336" cy="675"/>
            </a:xfrm>
          </p:grpSpPr>
          <p:sp>
            <p:nvSpPr>
              <p:cNvPr id="22636" name="Line 199">
                <a:extLst>
                  <a:ext uri="{FF2B5EF4-FFF2-40B4-BE49-F238E27FC236}">
                    <a16:creationId xmlns:a16="http://schemas.microsoft.com/office/drawing/2014/main" id="{F5A3597B-EE5C-9F49-89CE-24215F7B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30" y="647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7" name="Oval 200">
                <a:extLst>
                  <a:ext uri="{FF2B5EF4-FFF2-40B4-BE49-F238E27FC236}">
                    <a16:creationId xmlns:a16="http://schemas.microsoft.com/office/drawing/2014/main" id="{170A5042-8D4F-1946-96A1-EA194CEC9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" y="638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38" name="AutoShape 201">
                <a:extLst>
                  <a:ext uri="{FF2B5EF4-FFF2-40B4-BE49-F238E27FC236}">
                    <a16:creationId xmlns:a16="http://schemas.microsoft.com/office/drawing/2014/main" id="{06E0DF20-B91E-D44C-8F03-94A0DF3C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284" y="6084"/>
                <a:ext cx="264" cy="33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39" name="Oval 202">
                <a:extLst>
                  <a:ext uri="{FF2B5EF4-FFF2-40B4-BE49-F238E27FC236}">
                    <a16:creationId xmlns:a16="http://schemas.microsoft.com/office/drawing/2014/main" id="{89AD5C95-EF07-A24D-B4C9-8C0C4DF4B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" y="602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2612" name="Line 203">
              <a:extLst>
                <a:ext uri="{FF2B5EF4-FFF2-40B4-BE49-F238E27FC236}">
                  <a16:creationId xmlns:a16="http://schemas.microsoft.com/office/drawing/2014/main" id="{48922565-AD00-224B-A64C-3A261DC9F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" y="3341"/>
              <a:ext cx="21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13" name="Group 204">
              <a:extLst>
                <a:ext uri="{FF2B5EF4-FFF2-40B4-BE49-F238E27FC236}">
                  <a16:creationId xmlns:a16="http://schemas.microsoft.com/office/drawing/2014/main" id="{379A3D3E-5DD0-834E-BC64-30764FED5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3446"/>
              <a:ext cx="184" cy="369"/>
              <a:chOff x="7248" y="6024"/>
              <a:chExt cx="336" cy="675"/>
            </a:xfrm>
          </p:grpSpPr>
          <p:sp>
            <p:nvSpPr>
              <p:cNvPr id="22632" name="Line 205">
                <a:extLst>
                  <a:ext uri="{FF2B5EF4-FFF2-40B4-BE49-F238E27FC236}">
                    <a16:creationId xmlns:a16="http://schemas.microsoft.com/office/drawing/2014/main" id="{1FEC3A7A-E90B-BB4B-BD0D-E2C59F15A9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30" y="647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3" name="Oval 206">
                <a:extLst>
                  <a:ext uri="{FF2B5EF4-FFF2-40B4-BE49-F238E27FC236}">
                    <a16:creationId xmlns:a16="http://schemas.microsoft.com/office/drawing/2014/main" id="{B61E4BE3-1023-554F-BE6B-DA054DEA0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" y="638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34" name="AutoShape 207">
                <a:extLst>
                  <a:ext uri="{FF2B5EF4-FFF2-40B4-BE49-F238E27FC236}">
                    <a16:creationId xmlns:a16="http://schemas.microsoft.com/office/drawing/2014/main" id="{6F7AA9C6-6158-0A44-9B15-300D1B41A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284" y="6084"/>
                <a:ext cx="264" cy="33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35" name="Oval 208">
                <a:extLst>
                  <a:ext uri="{FF2B5EF4-FFF2-40B4-BE49-F238E27FC236}">
                    <a16:creationId xmlns:a16="http://schemas.microsoft.com/office/drawing/2014/main" id="{370910F1-49ED-4D49-8A19-973493FDD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" y="602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2614" name="Group 209">
              <a:extLst>
                <a:ext uri="{FF2B5EF4-FFF2-40B4-BE49-F238E27FC236}">
                  <a16:creationId xmlns:a16="http://schemas.microsoft.com/office/drawing/2014/main" id="{3C6412A6-2237-7443-A6E6-248F44C5E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0" y="3446"/>
              <a:ext cx="184" cy="369"/>
              <a:chOff x="7248" y="6024"/>
              <a:chExt cx="336" cy="675"/>
            </a:xfrm>
          </p:grpSpPr>
          <p:sp>
            <p:nvSpPr>
              <p:cNvPr id="22628" name="Line 210">
                <a:extLst>
                  <a:ext uri="{FF2B5EF4-FFF2-40B4-BE49-F238E27FC236}">
                    <a16:creationId xmlns:a16="http://schemas.microsoft.com/office/drawing/2014/main" id="{E80E2DC4-C9E9-0A46-A8F9-7190EEB70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30" y="647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9" name="Oval 211">
                <a:extLst>
                  <a:ext uri="{FF2B5EF4-FFF2-40B4-BE49-F238E27FC236}">
                    <a16:creationId xmlns:a16="http://schemas.microsoft.com/office/drawing/2014/main" id="{FC4302E9-5E9D-3B4E-90A4-BD367C495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" y="638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30" name="AutoShape 212">
                <a:extLst>
                  <a:ext uri="{FF2B5EF4-FFF2-40B4-BE49-F238E27FC236}">
                    <a16:creationId xmlns:a16="http://schemas.microsoft.com/office/drawing/2014/main" id="{86B5A8FA-34D7-264A-84E3-88A53B4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284" y="6084"/>
                <a:ext cx="264" cy="33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31" name="Oval 213">
                <a:extLst>
                  <a:ext uri="{FF2B5EF4-FFF2-40B4-BE49-F238E27FC236}">
                    <a16:creationId xmlns:a16="http://schemas.microsoft.com/office/drawing/2014/main" id="{2E727695-41D1-644D-BA19-CEF0AE95A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" y="602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2615" name="Group 214">
              <a:extLst>
                <a:ext uri="{FF2B5EF4-FFF2-40B4-BE49-F238E27FC236}">
                  <a16:creationId xmlns:a16="http://schemas.microsoft.com/office/drawing/2014/main" id="{6E59BC73-851A-C041-BE68-2D954D8A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8" y="3446"/>
              <a:ext cx="184" cy="369"/>
              <a:chOff x="7248" y="6024"/>
              <a:chExt cx="336" cy="675"/>
            </a:xfrm>
          </p:grpSpPr>
          <p:sp>
            <p:nvSpPr>
              <p:cNvPr id="22624" name="Line 215">
                <a:extLst>
                  <a:ext uri="{FF2B5EF4-FFF2-40B4-BE49-F238E27FC236}">
                    <a16:creationId xmlns:a16="http://schemas.microsoft.com/office/drawing/2014/main" id="{95A406DA-7830-C64E-8FF1-91017E46F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30" y="6477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5" name="Oval 216">
                <a:extLst>
                  <a:ext uri="{FF2B5EF4-FFF2-40B4-BE49-F238E27FC236}">
                    <a16:creationId xmlns:a16="http://schemas.microsoft.com/office/drawing/2014/main" id="{E6A10D60-89F7-F84E-AC3D-7998C9710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" y="638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26" name="AutoShape 217">
                <a:extLst>
                  <a:ext uri="{FF2B5EF4-FFF2-40B4-BE49-F238E27FC236}">
                    <a16:creationId xmlns:a16="http://schemas.microsoft.com/office/drawing/2014/main" id="{4991EC6B-06D6-7E4B-A84E-B5AC2E15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284" y="6084"/>
                <a:ext cx="264" cy="33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2627" name="Oval 218">
                <a:extLst>
                  <a:ext uri="{FF2B5EF4-FFF2-40B4-BE49-F238E27FC236}">
                    <a16:creationId xmlns:a16="http://schemas.microsoft.com/office/drawing/2014/main" id="{7F8AEFD3-2C52-334C-AB8E-8476268A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" y="6024"/>
                <a:ext cx="96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2616" name="Line 219">
              <a:extLst>
                <a:ext uri="{FF2B5EF4-FFF2-40B4-BE49-F238E27FC236}">
                  <a16:creationId xmlns:a16="http://schemas.microsoft.com/office/drawing/2014/main" id="{02BAA768-954F-9D46-B6C1-A9ABF2A2B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4" y="3341"/>
              <a:ext cx="0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Line 220">
              <a:extLst>
                <a:ext uri="{FF2B5EF4-FFF2-40B4-BE49-F238E27FC236}">
                  <a16:creationId xmlns:a16="http://schemas.microsoft.com/office/drawing/2014/main" id="{13DEA163-4A9B-6544-A8D3-7F8A121E7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9" y="3341"/>
              <a:ext cx="0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Line 221">
              <a:extLst>
                <a:ext uri="{FF2B5EF4-FFF2-40B4-BE49-F238E27FC236}">
                  <a16:creationId xmlns:a16="http://schemas.microsoft.com/office/drawing/2014/main" id="{1B2BE81C-C1AC-8144-BFBE-FCF5B05E7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1" y="3335"/>
              <a:ext cx="0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Line 222">
              <a:extLst>
                <a:ext uri="{FF2B5EF4-FFF2-40B4-BE49-F238E27FC236}">
                  <a16:creationId xmlns:a16="http://schemas.microsoft.com/office/drawing/2014/main" id="{E29B9586-AD79-DA42-9C93-3DA2AACC7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2" y="3341"/>
              <a:ext cx="0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620" name="Group 223">
              <a:extLst>
                <a:ext uri="{FF2B5EF4-FFF2-40B4-BE49-F238E27FC236}">
                  <a16:creationId xmlns:a16="http://schemas.microsoft.com/office/drawing/2014/main" id="{D6C6DCE2-C683-6140-9790-7B85A2F87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3397"/>
              <a:ext cx="182" cy="155"/>
              <a:chOff x="5448" y="5631"/>
              <a:chExt cx="334" cy="285"/>
            </a:xfrm>
          </p:grpSpPr>
          <p:sp>
            <p:nvSpPr>
              <p:cNvPr id="22622" name="Text Box 224">
                <a:extLst>
                  <a:ext uri="{FF2B5EF4-FFF2-40B4-BE49-F238E27FC236}">
                    <a16:creationId xmlns:a16="http://schemas.microsoft.com/office/drawing/2014/main" id="{378F0AC0-54EA-0544-BA91-C54E06C07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0" y="5631"/>
                <a:ext cx="332" cy="2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00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6600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200"/>
                  <a:t>CS</a:t>
                </a:r>
                <a:endParaRPr kumimoji="0" lang="en-US" altLang="zh-CN" sz="1200" baseline="-25000"/>
              </a:p>
            </p:txBody>
          </p:sp>
          <p:sp>
            <p:nvSpPr>
              <p:cNvPr id="22623" name="Line 225">
                <a:extLst>
                  <a:ext uri="{FF2B5EF4-FFF2-40B4-BE49-F238E27FC236}">
                    <a16:creationId xmlns:a16="http://schemas.microsoft.com/office/drawing/2014/main" id="{31F71E22-9F51-964A-9D2F-113FF1CCB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8" y="5652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621" name="Text Box 226">
              <a:extLst>
                <a:ext uri="{FF2B5EF4-FFF2-40B4-BE49-F238E27FC236}">
                  <a16:creationId xmlns:a16="http://schemas.microsoft.com/office/drawing/2014/main" id="{7906DE52-9937-7042-AB29-857B768E4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3120"/>
              <a:ext cx="33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/>
                <a:t>片选</a:t>
              </a:r>
              <a:endParaRPr kumimoji="0" lang="zh-CN" altLang="en-US" sz="1600" baseline="-25000"/>
            </a:p>
          </p:txBody>
        </p:sp>
      </p:grpSp>
      <p:grpSp>
        <p:nvGrpSpPr>
          <p:cNvPr id="422121" name="Group 233">
            <a:extLst>
              <a:ext uri="{FF2B5EF4-FFF2-40B4-BE49-F238E27FC236}">
                <a16:creationId xmlns:a16="http://schemas.microsoft.com/office/drawing/2014/main" id="{9939029B-E00F-F74B-B2CD-8734FB46CAC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068638"/>
            <a:ext cx="4191000" cy="1960562"/>
            <a:chOff x="3072" y="1933"/>
            <a:chExt cx="2640" cy="1235"/>
          </a:xfrm>
        </p:grpSpPr>
        <p:sp>
          <p:nvSpPr>
            <p:cNvPr id="22536" name="Text Box 227">
              <a:extLst>
                <a:ext uri="{FF2B5EF4-FFF2-40B4-BE49-F238E27FC236}">
                  <a16:creationId xmlns:a16="http://schemas.microsoft.com/office/drawing/2014/main" id="{69BAD598-590B-C648-892D-57D1939F1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400" cy="9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kumimoji="0" lang="en-US" altLang="zh-CN" sz="1700"/>
                <a:t>D</a:t>
              </a:r>
              <a:r>
                <a:rPr kumimoji="0" lang="en-US" altLang="zh-CN" sz="1700" baseline="-25000"/>
                <a:t>0 </a:t>
              </a:r>
              <a:r>
                <a:rPr kumimoji="0" lang="en-US" altLang="zh-CN" sz="1700"/>
                <a:t>= W</a:t>
              </a:r>
              <a:r>
                <a:rPr kumimoji="0" lang="en-US" altLang="zh-CN" sz="1700" baseline="-25000"/>
                <a:t>0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1</a:t>
              </a:r>
              <a:r>
                <a:rPr kumimoji="0" lang="en-US" altLang="zh-CN" sz="1700"/>
                <a:t>﹒0 + W</a:t>
              </a:r>
              <a:r>
                <a:rPr kumimoji="0" lang="en-US" altLang="zh-CN" sz="1700" baseline="-25000"/>
                <a:t>2</a:t>
              </a:r>
              <a:r>
                <a:rPr kumimoji="0" lang="en-US" altLang="zh-CN" sz="1700"/>
                <a:t>﹒0 + W</a:t>
              </a:r>
              <a:r>
                <a:rPr kumimoji="0" lang="en-US" altLang="zh-CN" sz="1700" baseline="-25000"/>
                <a:t>3</a:t>
              </a:r>
              <a:r>
                <a:rPr kumimoji="0" lang="en-US" altLang="zh-CN" sz="1700"/>
                <a:t>﹒1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kumimoji="0" lang="en-US" altLang="zh-CN" sz="1700"/>
                <a:t>D</a:t>
              </a:r>
              <a:r>
                <a:rPr kumimoji="0" lang="en-US" altLang="zh-CN" sz="1700" baseline="-25000"/>
                <a:t>1 </a:t>
              </a:r>
              <a:r>
                <a:rPr kumimoji="0" lang="en-US" altLang="zh-CN" sz="1700"/>
                <a:t>= W</a:t>
              </a:r>
              <a:r>
                <a:rPr kumimoji="0" lang="en-US" altLang="zh-CN" sz="1700" baseline="-25000"/>
                <a:t>0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1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2</a:t>
              </a:r>
              <a:r>
                <a:rPr kumimoji="0" lang="en-US" altLang="zh-CN" sz="1700"/>
                <a:t>﹒0 + W</a:t>
              </a:r>
              <a:r>
                <a:rPr kumimoji="0" lang="en-US" altLang="zh-CN" sz="1700" baseline="-25000"/>
                <a:t>3</a:t>
              </a:r>
              <a:r>
                <a:rPr kumimoji="0" lang="en-US" altLang="zh-CN" sz="1700"/>
                <a:t>﹒1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kumimoji="0" lang="en-US" altLang="zh-CN" sz="1700"/>
                <a:t>D</a:t>
              </a:r>
              <a:r>
                <a:rPr kumimoji="0" lang="en-US" altLang="zh-CN" sz="1700" baseline="-25000"/>
                <a:t>2 </a:t>
              </a:r>
              <a:r>
                <a:rPr kumimoji="0" lang="en-US" altLang="zh-CN" sz="1700"/>
                <a:t>= W</a:t>
              </a:r>
              <a:r>
                <a:rPr kumimoji="0" lang="en-US" altLang="zh-CN" sz="1700" baseline="-25000"/>
                <a:t>0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1</a:t>
              </a:r>
              <a:r>
                <a:rPr kumimoji="0" lang="en-US" altLang="zh-CN" sz="1700"/>
                <a:t>﹒0 + W</a:t>
              </a:r>
              <a:r>
                <a:rPr kumimoji="0" lang="en-US" altLang="zh-CN" sz="1700" baseline="-25000"/>
                <a:t>2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3</a:t>
              </a:r>
              <a:r>
                <a:rPr kumimoji="0" lang="en-US" altLang="zh-CN" sz="1700"/>
                <a:t>﹒0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Tx/>
                <a:buSzTx/>
                <a:buFontTx/>
                <a:buNone/>
              </a:pPr>
              <a:r>
                <a:rPr kumimoji="0" lang="en-US" altLang="zh-CN" sz="1700"/>
                <a:t>D</a:t>
              </a:r>
              <a:r>
                <a:rPr kumimoji="0" lang="en-US" altLang="zh-CN" sz="1700" baseline="-25000"/>
                <a:t>3 </a:t>
              </a:r>
              <a:r>
                <a:rPr kumimoji="0" lang="en-US" altLang="zh-CN" sz="1700"/>
                <a:t>= W</a:t>
              </a:r>
              <a:r>
                <a:rPr kumimoji="0" lang="en-US" altLang="zh-CN" sz="1700" baseline="-25000"/>
                <a:t>0</a:t>
              </a:r>
              <a:r>
                <a:rPr kumimoji="0" lang="en-US" altLang="zh-CN" sz="1700"/>
                <a:t>﹒0 + W</a:t>
              </a:r>
              <a:r>
                <a:rPr kumimoji="0" lang="en-US" altLang="zh-CN" sz="1700" baseline="-25000"/>
                <a:t>1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2</a:t>
              </a:r>
              <a:r>
                <a:rPr kumimoji="0" lang="en-US" altLang="zh-CN" sz="1700"/>
                <a:t>﹒1 + W</a:t>
              </a:r>
              <a:r>
                <a:rPr kumimoji="0" lang="en-US" altLang="zh-CN" sz="1700" baseline="-25000"/>
                <a:t>3</a:t>
              </a:r>
              <a:r>
                <a:rPr kumimoji="0" lang="en-US" altLang="zh-CN" sz="1700"/>
                <a:t>﹒0</a:t>
              </a:r>
            </a:p>
          </p:txBody>
        </p:sp>
        <p:sp>
          <p:nvSpPr>
            <p:cNvPr id="22537" name="Text Box 231">
              <a:extLst>
                <a:ext uri="{FF2B5EF4-FFF2-40B4-BE49-F238E27FC236}">
                  <a16:creationId xmlns:a16="http://schemas.microsoft.com/office/drawing/2014/main" id="{650D9E6D-A9BC-3642-A5F3-B830B573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33"/>
              <a:ext cx="2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ea typeface="隶书" panose="02010509060101010101" pitchFamily="49" charset="-122"/>
                </a:rPr>
                <a:t>输出</a:t>
              </a:r>
              <a:r>
                <a:rPr lang="en-US" altLang="zh-CN" sz="2400">
                  <a:ea typeface="隶书" panose="02010509060101010101" pitchFamily="49" charset="-122"/>
                </a:rPr>
                <a:t>D</a:t>
              </a:r>
              <a:r>
                <a:rPr lang="en-US" altLang="zh-CN" sz="2400" baseline="-25000">
                  <a:ea typeface="隶书" panose="02010509060101010101" pitchFamily="49" charset="-122"/>
                </a:rPr>
                <a:t>i</a:t>
              </a:r>
              <a:r>
                <a:rPr lang="zh-CN" altLang="en-US" sz="2400">
                  <a:ea typeface="隶书" panose="02010509060101010101" pitchFamily="49" charset="-122"/>
                </a:rPr>
                <a:t>是若干最小项的和</a:t>
              </a:r>
            </a:p>
          </p:txBody>
        </p:sp>
      </p:grpSp>
      <p:sp>
        <p:nvSpPr>
          <p:cNvPr id="422120" name="Text Box 232">
            <a:extLst>
              <a:ext uri="{FF2B5EF4-FFF2-40B4-BE49-F238E27FC236}">
                <a16:creationId xmlns:a16="http://schemas.microsoft.com/office/drawing/2014/main" id="{2CE7016F-A622-E14C-8A7B-07E316E9E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0"/>
            <a:ext cx="399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8000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6600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隶书" panose="02010509060101010101" pitchFamily="49" charset="-122"/>
              </a:rPr>
              <a:t>可见，用</a:t>
            </a:r>
            <a:r>
              <a:rPr lang="en-US" altLang="zh-CN" sz="2400">
                <a:ea typeface="隶书" panose="02010509060101010101" pitchFamily="49" charset="-122"/>
              </a:rPr>
              <a:t>ROM</a:t>
            </a:r>
            <a:r>
              <a:rPr lang="zh-CN" altLang="en-US" sz="2400">
                <a:ea typeface="隶书" panose="02010509060101010101" pitchFamily="49" charset="-122"/>
              </a:rPr>
              <a:t>能够实现函数</a:t>
            </a:r>
          </a:p>
        </p:txBody>
      </p:sp>
      <p:grpSp>
        <p:nvGrpSpPr>
          <p:cNvPr id="422124" name="Group 236">
            <a:extLst>
              <a:ext uri="{FF2B5EF4-FFF2-40B4-BE49-F238E27FC236}">
                <a16:creationId xmlns:a16="http://schemas.microsoft.com/office/drawing/2014/main" id="{FB9BBFB0-AC28-BC42-8AC9-82D2BCE8403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544638"/>
            <a:ext cx="3248025" cy="1274762"/>
            <a:chOff x="3072" y="973"/>
            <a:chExt cx="2046" cy="803"/>
          </a:xfrm>
        </p:grpSpPr>
        <p:graphicFrame>
          <p:nvGraphicFramePr>
            <p:cNvPr id="22534" name="Object 237">
              <a:extLst>
                <a:ext uri="{FF2B5EF4-FFF2-40B4-BE49-F238E27FC236}">
                  <a16:creationId xmlns:a16="http://schemas.microsoft.com/office/drawing/2014/main" id="{EAFCA9B3-4CAF-5E48-BA41-0458FB454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7" y="1309"/>
            <a:ext cx="162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2" name="公式" r:id="rId3" imgW="40665400" imgH="11696700" progId="Equation.3">
                    <p:embed/>
                  </p:oleObj>
                </mc:Choice>
                <mc:Fallback>
                  <p:oleObj name="公式" r:id="rId3" imgW="40665400" imgH="11696700" progId="Equation.3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1309"/>
                          <a:ext cx="162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5" name="Text Box 238">
              <a:extLst>
                <a:ext uri="{FF2B5EF4-FFF2-40B4-BE49-F238E27FC236}">
                  <a16:creationId xmlns:a16="http://schemas.microsoft.com/office/drawing/2014/main" id="{17410CE3-8EB8-5F4B-9532-D5AAAD8A5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73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8000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6600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ea typeface="隶书" panose="02010509060101010101" pitchFamily="49" charset="-122"/>
                </a:rPr>
                <a:t>译码器输出地址最小项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120" grpId="0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2231</TotalTime>
  <Words>2198</Words>
  <Application>Microsoft Macintosh PowerPoint</Application>
  <PresentationFormat>全屏显示(4:3)</PresentationFormat>
  <Paragraphs>325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黑体</vt:lpstr>
      <vt:lpstr>STXingkai</vt:lpstr>
      <vt:lpstr>隶书</vt:lpstr>
      <vt:lpstr>宋体</vt:lpstr>
      <vt:lpstr>Arial</vt:lpstr>
      <vt:lpstr>Tahoma</vt:lpstr>
      <vt:lpstr>Times New Roman</vt:lpstr>
      <vt:lpstr>Wingdings</vt:lpstr>
      <vt:lpstr>Blends</vt:lpstr>
      <vt:lpstr>公式</vt:lpstr>
      <vt:lpstr>Image</vt:lpstr>
      <vt:lpstr>BMP 图象</vt:lpstr>
      <vt:lpstr>数字系统设计</vt:lpstr>
      <vt:lpstr>历史考题欣赏</vt:lpstr>
      <vt:lpstr>第七章 可编程逻辑器件</vt:lpstr>
      <vt:lpstr>第七章 可编程逻辑器件</vt:lpstr>
      <vt:lpstr>第七章 可编程逻辑器件</vt:lpstr>
      <vt:lpstr>第七章 可编程逻辑器件</vt:lpstr>
      <vt:lpstr>7.1 存储器及其在实现可编程逻辑方面的应用</vt:lpstr>
      <vt:lpstr>7.1.1 只读存储器</vt:lpstr>
      <vt:lpstr>二 用ROM实现函数</vt:lpstr>
      <vt:lpstr>二 用ROM实现函数</vt:lpstr>
      <vt:lpstr>7.1.2 只读存储器的种类</vt:lpstr>
      <vt:lpstr>7.1.2 只读存储器的种类</vt:lpstr>
      <vt:lpstr>7.1.2 只读存储器的种类</vt:lpstr>
      <vt:lpstr>7.1.2 只读存储器的种类</vt:lpstr>
      <vt:lpstr>7.1.2 只读存储器的种类</vt:lpstr>
      <vt:lpstr>7.1.2 只读存储器的种类</vt:lpstr>
      <vt:lpstr>7.1.2 只读存储器的种类</vt:lpstr>
      <vt:lpstr>7.1.3 随机存储器</vt:lpstr>
      <vt:lpstr>7.1.4 用存储器实现逻辑处理</vt:lpstr>
      <vt:lpstr>一 存储器实现组合逻辑</vt:lpstr>
      <vt:lpstr>一 存储器实现组合逻辑</vt:lpstr>
      <vt:lpstr>可编程逻辑器件中的电路符号</vt:lpstr>
      <vt:lpstr>一 存储器实现组合逻辑</vt:lpstr>
      <vt:lpstr>二 存储器实现时序逻辑</vt:lpstr>
      <vt:lpstr>二 存储器实现时序逻辑</vt:lpstr>
      <vt:lpstr>二 存储器实现时序逻辑</vt:lpstr>
      <vt:lpstr>二 存储器实现时序逻辑</vt:lpstr>
      <vt:lpstr>二 存储器实现时序逻辑</vt:lpstr>
      <vt:lpstr>7.2 PLA / PAL / GAL</vt:lpstr>
      <vt:lpstr>7.2.1 可编程逻辑阵列 (PLA) </vt:lpstr>
      <vt:lpstr>实现某一逻辑函数</vt:lpstr>
      <vt:lpstr>可编程逻辑阵列的应用</vt:lpstr>
      <vt:lpstr>可编程逻辑阵列的应用</vt:lpstr>
      <vt:lpstr>可编程逻辑阵列的应用</vt:lpstr>
      <vt:lpstr>7.2.2 可编程阵列逻辑(PAL) </vt:lpstr>
      <vt:lpstr>包含记忆元件的可编程逻辑阵列</vt:lpstr>
      <vt:lpstr>应用举例</vt:lpstr>
      <vt:lpstr>7.2.3 通用阵列逻辑GAL</vt:lpstr>
      <vt:lpstr>7.2.3 通用阵列逻辑GAL</vt:lpstr>
      <vt:lpstr>输出逻辑宏单元OLMC</vt:lpstr>
      <vt:lpstr>输出逻辑宏单元OLMC</vt:lpstr>
    </vt:vector>
  </TitlesOfParts>
  <Company>Beijing EastWave Telecom Co.,Ltd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Wensheng</dc:creator>
  <cp:lastModifiedBy>Microsoft Office User</cp:lastModifiedBy>
  <cp:revision>159</cp:revision>
  <dcterms:created xsi:type="dcterms:W3CDTF">2001-11-21T01:14:27Z</dcterms:created>
  <dcterms:modified xsi:type="dcterms:W3CDTF">2019-12-04T14:26:02Z</dcterms:modified>
</cp:coreProperties>
</file>