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2" r:id="rId3"/>
    <p:sldId id="415" r:id="rId4"/>
    <p:sldId id="532" r:id="rId5"/>
    <p:sldId id="531" r:id="rId6"/>
    <p:sldId id="533" r:id="rId7"/>
    <p:sldId id="53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2221-CDB2-455A-8723-F024E34E89FB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4B67C-B578-4482-88D5-8EA3C62F1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3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28726FAD-0CE2-43AD-B098-4AE6EDF1C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276BC6-6FD6-47DF-A355-642C5C8FC9CE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60A09076-FC3D-445C-A607-8CD0EE457B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309F84AF-0DBC-452D-810F-90B87659C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807E9F65-F0E0-46E1-B27A-CEC535578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2592386-F43F-4A05-A458-FF42E96E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据说</a:t>
            </a:r>
            <a:r>
              <a:rPr lang="en-US" altLang="zh-CN"/>
              <a:t>SUMMARY</a:t>
            </a:r>
            <a:r>
              <a:rPr lang="zh-CN" altLang="en-US"/>
              <a:t>很重要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9D342C1-A35A-47CE-8F61-8B385F14E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7750C7-EF1C-45D1-BD7F-69C97CF0F077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D1DD1B5-D3BA-4518-B8B8-130C355D3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CD77A3-32E8-4A78-A5C7-1B24F1B6452B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FB7CB06-BEC6-4B28-AEDA-DCA41A7A17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8EB19AE-2E71-4655-9E0A-E54444EC9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017D196-CA64-4972-AC90-68B68AD16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46618D-7D63-4B15-AB17-22CCFE5C9CD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A1087EB-214F-41B6-845D-83DA210B7F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4E35663-4579-47DF-BAA9-2DC9910EC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B6A3307-844E-459A-B421-12F80AA31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4E7BA7-3683-40EA-9539-94D3D8F8577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A45DCC-052C-4142-9C35-B999AE4AE6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EC1C3DA-B686-4512-A9AD-0D6684D0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3EE07A0-3D5A-4888-9C94-8EB7D302F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6A478-5EAD-4D25-879F-A5D483AA40C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4FA53C0-7DC4-46A0-B343-442FE686A2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4FA434C-F751-408A-AD9D-36F8E6D2E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EF23C-76C4-46A5-BC3A-6A8D65548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7DDE4-0560-4955-A483-0FB04922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AA2D3-569D-4E07-BF1B-8F4B9460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BD89B-1F76-4A62-B544-FED949F0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6C596-3EE9-439A-8B5E-33C7DE9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E818E-1672-43B3-925B-439C055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621E4-4CC1-4EDA-B0CD-7F2E4802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1E033-C469-42AC-968E-206887C5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D219-8AAC-446F-BD5B-A9B4B197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68D3-3E8B-4553-BB41-D3E1D4B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A5260-CF23-4F9C-A42A-3CCA369A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0B34F-9B60-4ECD-AE0B-560D90E5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5D4E-CB2F-4E57-8AAE-2930767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3A95B-848D-459F-B966-83ABBEE1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DD39A-0F1A-44AA-A625-19E7463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6D16-245D-4D2E-A350-BC924AA5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1BDB2-96C5-4511-8C56-505599BF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153CB-F44C-4000-B22A-7556AF97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8FA13-F8A6-458B-8D94-2C84831B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D554C-EDA8-40D0-83A4-94006127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1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4FC69-9C39-4763-9D5C-075106E2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CC1E6-3CD3-4A4F-941D-6399DF4B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C5D0-F5B5-46EB-8D22-36E49CAB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0AD8A-F15E-47AD-95F7-645DC251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33F85-E62E-4E76-8D66-2DF27B0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95D2-1AD4-4BAB-88E1-887025C1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212D4-E2CF-48E9-993F-0D02724F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3368F-E4D2-4096-802D-B65E5F3C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E3148-CD2B-4853-B69B-3EFD7C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37BD5-9526-4DE4-B270-4093ECD7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0FB77-0684-49E0-9696-EA3F660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ED7A-93FF-46E5-A5F4-BEBA35E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24F5C-682B-46C7-B97A-BC1E88A9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15D3B-B5E7-4541-A424-291B65B9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1A7C0-9D14-4559-A608-216458896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12D559-FBCE-4506-8882-B66EB8497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F36A8-E488-4E19-945B-07F5791B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891FF-78AD-4127-A762-06AE2A45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2C717-AECB-4FAA-A5D3-73800BD6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4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C3AB9-DDF6-46FA-BEC7-F1871F4E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8D20-E382-4230-A645-64CE53A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8A608-8668-430B-82D0-2F2B5AF8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F726B-6BEA-4BCF-AB7A-E682E5E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6BDFE2-5D92-45F7-A728-E0D71F6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0779E-2278-42DE-BF4F-974807CE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9353C-BC00-4628-B685-424A3F3E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977F2-11C3-408B-9AC0-8FB88926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D37D6-55E9-4CE6-98A9-EA201A2C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A9DD1-3F55-429D-BE8C-57CEACBA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7FDFB-E6F7-4462-9D2E-FB29B1CE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B18C4-AE41-4C88-B652-008656D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C4E50-46A1-437C-8EE8-E448E42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B34B6-E3DC-4234-BB18-D8C7B13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9CBEF-A4C7-4C8E-9F26-7B3C8C125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776D5-2329-4B74-8B6B-FB26B118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15584-7DF0-4B6E-901B-9C25510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FBB5F-E44C-48A8-A5A7-8FD81963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6CD02-8CB2-4EFB-8552-3FF44F3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002529-B85B-4B62-B638-35DA0975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AA206-D83F-4E90-8CC4-B78B391F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2BF1-7010-49AE-9665-0B341B69C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A8EB-4B75-4221-AF83-8AC9FE19175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8D532-AE32-4996-9C92-867D9DEAF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CCE16-4A31-41CE-989B-717D6053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A004-AE52-49DE-A335-9D45E58E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83AE-643A-43E5-BA50-CCE89574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F7F09-FB65-422D-A80D-A350A58B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54EC755-8BDD-4899-8572-88C98DE98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Summary01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7E0F949-B1FB-413F-8D36-F35A722E9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Why computer networking: computer network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 concept of Computer Network, and the categories of computer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Network architecture, protocol stack network reference model,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Some important concepts: layer, protocol, service, interface, service primitive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Connection-oriented service vs. connectionless service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03B54C2-75DC-4C7C-898F-889E9A1D8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dirty="0"/>
              <a:t>Summary</a:t>
            </a:r>
            <a:r>
              <a:rPr lang="en-US" altLang="zh-CN" dirty="0"/>
              <a:t>02</a:t>
            </a:r>
            <a:endParaRPr lang="zh-CN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EE70EC0-AE86-454A-BAA7-64FF1C1EA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The function of the physical layer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Theoretical basis for data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/>
              <a:t>Nyquist’s theorem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/>
              <a:t>Bandwidth, baud, symbol, bit rate (P127)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Transmission media: guided, wireless and satellite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Modulation: Amplitude modulation, Frequency modulation, Phase modulation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Multiplexing: Frequency Division Multiplexing, Time Division Multiplexing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Examples of communication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/>
              <a:t>Structure of the Telephone System:  Local loops, Trunks,  Switching offices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/>
              <a:t>The Mobile Telephone System: CDMA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41A01DA-6BCD-4C07-8706-70214005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Summary03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145BD35-D1BF-4165-9EC7-BAD39E093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The function of the data link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Framing: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Why?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How: character count, byte stuffing, bit stuffing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Error Control: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Hamming Distance,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Error-correcting codes,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Error-detecting codes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Flow Control: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How: Sliding window protocols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Protocol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Example Data Link Protocols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5D29FD0-F44F-404C-8DE7-DADA40B16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88914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Summary04</a:t>
            </a:r>
          </a:p>
        </p:txBody>
      </p:sp>
      <p:sp>
        <p:nvSpPr>
          <p:cNvPr id="82947" name="Rectangle 5">
            <a:extLst>
              <a:ext uri="{FF2B5EF4-FFF2-40B4-BE49-F238E27FC236}">
                <a16:creationId xmlns:a16="http://schemas.microsoft.com/office/drawing/2014/main" id="{0A713051-8A73-4EBC-B0D2-14F79C2EF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686800" cy="4784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Why is MAC sublayer needed?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Multiple access protocols: principles, and protocol procedure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Pure ALOHA, Slotted ALOHA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CSMA: 1-persistent, nonpersistent, p-persistent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CSMA/CD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Ethernet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Ethernet cabling, coding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MAC sublayer protocol, frame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Repeater/Hub, Bridge/Switch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Spanning Tree: why, how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VLAN: 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EF2B3A0-14DC-4CC2-9D45-C313B2FD4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Summary05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CF923976-0CAC-4DA2-A468-DB71B73A4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08050"/>
            <a:ext cx="8362950" cy="57610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The function of the network layer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Network Layer Design 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/>
              <a:t>Store-and-Forward Packet Switching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/>
              <a:t>Services Provided to the Transport Layer: connectionless service, connection-oriented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Datagram, virtual-circuit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Routing table in datagram subnet, and in virtual-circuit subnet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Internet</a:t>
            </a:r>
            <a:r>
              <a:rPr lang="en-US" altLang="zh-CN" sz="1800" b="1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Autonomous System(AS)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Internet Network Layer Protocol: Internet Protocol(IP), ICMP, ARP</a:t>
            </a:r>
            <a:r>
              <a:rPr lang="en-US" altLang="zh-CN" sz="1600" b="1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Internet Protocol(IP)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The IPv4 (Internet Protocol) header: the meaning and function of the fields in the IPv4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IP Address: different classes of IP address,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Subnet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NAT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ICMP</a:t>
            </a:r>
            <a:r>
              <a:rPr lang="en-US" altLang="zh-CN" sz="1800" b="1"/>
              <a:t>: </a:t>
            </a:r>
            <a:r>
              <a:rPr lang="en-US" altLang="zh-CN" sz="1800"/>
              <a:t>the function of the ICMP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ARP</a:t>
            </a:r>
            <a:r>
              <a:rPr lang="en-US" altLang="zh-CN" sz="1800" b="1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The function of the ARP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/>
              <a:t>How to do the IP address to MAC address mapping in the Ethernet?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RARP, BOOTP, and DHCP</a:t>
            </a:r>
            <a:r>
              <a:rPr lang="en-US" altLang="zh-CN" sz="1800" b="1"/>
              <a:t>:  </a:t>
            </a:r>
            <a:r>
              <a:rPr lang="en-US" altLang="zh-CN" sz="1800"/>
              <a:t>the function of these protocols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2CF771A-48AA-474D-AB89-3358B10F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Summary06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022E72E2-7CB5-4798-9F95-88017334B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08050"/>
            <a:ext cx="8362950" cy="5761038"/>
          </a:xfrm>
        </p:spPr>
        <p:txBody>
          <a:bodyPr/>
          <a:lstStyle/>
          <a:p>
            <a:pPr eaLnBrk="1" hangingPunct="1"/>
            <a:r>
              <a:rPr lang="en-US" altLang="zh-CN"/>
              <a:t>IP Forwarding</a:t>
            </a:r>
          </a:p>
          <a:p>
            <a:pPr eaLnBrk="1" hangingPunct="1"/>
            <a:r>
              <a:rPr lang="en-US" altLang="zh-CN"/>
              <a:t>Routing</a:t>
            </a:r>
          </a:p>
          <a:p>
            <a:pPr lvl="1" eaLnBrk="1" hangingPunct="1"/>
            <a:r>
              <a:rPr lang="en-US" altLang="zh-CN"/>
              <a:t>Why routing, how to do that</a:t>
            </a:r>
          </a:p>
          <a:p>
            <a:pPr eaLnBrk="1" hangingPunct="1"/>
            <a:r>
              <a:rPr lang="en-US" altLang="zh-CN"/>
              <a:t>The Optimality Principle, Shortest Path Routing </a:t>
            </a:r>
          </a:p>
          <a:p>
            <a:pPr eaLnBrk="1" hangingPunct="1"/>
            <a:r>
              <a:rPr lang="en-US" altLang="zh-CN"/>
              <a:t>Adaptive Routing (Dynamic Routing)</a:t>
            </a:r>
          </a:p>
          <a:p>
            <a:pPr lvl="1" eaLnBrk="1" hangingPunct="1"/>
            <a:r>
              <a:rPr lang="en-US" altLang="zh-CN"/>
              <a:t>Why</a:t>
            </a:r>
          </a:p>
          <a:p>
            <a:pPr lvl="1" eaLnBrk="1" hangingPunct="1"/>
            <a:r>
              <a:rPr lang="en-US" altLang="zh-CN"/>
              <a:t>Distance Vector Routing, Link State Routing</a:t>
            </a:r>
          </a:p>
          <a:p>
            <a:pPr lvl="1" eaLnBrk="1" hangingPunct="1"/>
            <a:r>
              <a:rPr lang="en-US" altLang="zh-CN"/>
              <a:t>Hierarchical Routing</a:t>
            </a:r>
          </a:p>
          <a:p>
            <a:pPr lvl="1" eaLnBrk="1" hangingPunct="1"/>
            <a:r>
              <a:rPr lang="en-US" altLang="zh-CN"/>
              <a:t>Broadcast Routing, Multicast Routing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421</Words>
  <Application>Microsoft Office PowerPoint</Application>
  <PresentationFormat>宽屏</PresentationFormat>
  <Paragraphs>81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Summary</vt:lpstr>
      <vt:lpstr>Summary01</vt:lpstr>
      <vt:lpstr>Summary02</vt:lpstr>
      <vt:lpstr>Summary03</vt:lpstr>
      <vt:lpstr>Summary04</vt:lpstr>
      <vt:lpstr>Summary05</vt:lpstr>
      <vt:lpstr>Summary06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刘邦辰</dc:creator>
  <cp:lastModifiedBy>刘邦辰</cp:lastModifiedBy>
  <cp:revision>4</cp:revision>
  <dcterms:created xsi:type="dcterms:W3CDTF">2020-11-09T06:09:17Z</dcterms:created>
  <dcterms:modified xsi:type="dcterms:W3CDTF">2020-11-09T06:11:45Z</dcterms:modified>
</cp:coreProperties>
</file>