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326" r:id="rId6"/>
    <p:sldId id="327" r:id="rId7"/>
    <p:sldId id="332" r:id="rId8"/>
    <p:sldId id="333" r:id="rId9"/>
    <p:sldId id="334" r:id="rId10"/>
    <p:sldId id="302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-90" y="-1476"/>
      </p:cViewPr>
      <p:guideLst>
        <p:guide orient="horz" pos="2160"/>
        <p:guide pos="36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https://arxiv.org/pdf/1312.6034.pdf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601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91285" y="2564765"/>
            <a:ext cx="9409430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Axiomatic Atrribution for Deep Networks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392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Motivation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820545"/>
            <a:ext cx="10121900" cy="22802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0485" y="4100830"/>
            <a:ext cx="754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6125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Two Fundamental Axioms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05610" y="1113155"/>
            <a:ext cx="87814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Sensitivity(a)：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当改变某个特征的输入值或参考值时，NN产生了不同的预测结果，那么应该给予这个特征非0的attribution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Implementation Invariance：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若两个神经网络输入输出完全相等，则称这两个神经网络功能性等同（functional equivalent），即使网络中的运算不同；两个功能性等同的网络attribution也应相同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25130" y="23971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saturation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5130" y="51803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chain rule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392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Integrated Gradients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b="25140"/>
          <a:stretch>
            <a:fillRect/>
          </a:stretch>
        </p:blipFill>
        <p:spPr>
          <a:xfrm>
            <a:off x="1397635" y="1535430"/>
            <a:ext cx="9051925" cy="33089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35" y="5150485"/>
            <a:ext cx="9980930" cy="113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392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Integrated Gradients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94635" y="1594485"/>
            <a:ext cx="11612245" cy="3928110"/>
            <a:chOff x="5038" y="2219"/>
            <a:chExt cx="18287" cy="6186"/>
          </a:xfrm>
        </p:grpSpPr>
        <p:pic>
          <p:nvPicPr>
            <p:cNvPr id="2" name="图片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38" y="2219"/>
              <a:ext cx="7161" cy="5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5" y="7071"/>
              <a:ext cx="17641" cy="133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392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Integrated Gradients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65128"/>
          <a:stretch>
            <a:fillRect/>
          </a:stretch>
        </p:blipFill>
        <p:spPr>
          <a:xfrm>
            <a:off x="1861820" y="1844040"/>
            <a:ext cx="9467215" cy="7435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20" y="2723515"/>
            <a:ext cx="8524875" cy="169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60170" y="-74930"/>
            <a:ext cx="9968865" cy="6971030"/>
            <a:chOff x="2004" y="587"/>
            <a:chExt cx="15699" cy="1097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4" y="587"/>
              <a:ext cx="15699" cy="463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9" y="5220"/>
              <a:ext cx="15225" cy="63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36340" y="2251710"/>
            <a:ext cx="232219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58535" y="2251075"/>
            <a:ext cx="2399030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57420" y="2720975"/>
            <a:ext cx="3336925" cy="25533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  </a:t>
            </a:r>
            <a:r>
              <a:rPr lang="zh-CN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 </a:t>
            </a:r>
            <a:r>
              <a:rPr lang="zh-CN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  <p:bldP spid="5" grpId="0" bldLvl="0" animBg="1"/>
      <p:bldP spid="21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DOC_GUID" val="{75bfcf6d-9c27-4cc1-ab27-4bbb17b815f3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自定义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Wingdings</vt:lpstr>
      <vt:lpstr>等线</vt:lpstr>
      <vt:lpstr>Arial Unicode MS</vt:lpstr>
      <vt:lpstr>等线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高久怡</cp:lastModifiedBy>
  <cp:revision>70</cp:revision>
  <dcterms:created xsi:type="dcterms:W3CDTF">2018-03-08T13:14:00Z</dcterms:created>
  <dcterms:modified xsi:type="dcterms:W3CDTF">2019-09-08T00:24:54Z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