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handoutMasterIdLst>
    <p:handoutMasterId r:id="rId32"/>
  </p:handoutMasterIdLst>
  <p:sldIdLst>
    <p:sldId id="256" r:id="rId2"/>
    <p:sldId id="262" r:id="rId3"/>
    <p:sldId id="272" r:id="rId4"/>
    <p:sldId id="273" r:id="rId5"/>
    <p:sldId id="435" r:id="rId6"/>
    <p:sldId id="382" r:id="rId7"/>
    <p:sldId id="341" r:id="rId8"/>
    <p:sldId id="319" r:id="rId9"/>
    <p:sldId id="297" r:id="rId10"/>
    <p:sldId id="436" r:id="rId11"/>
    <p:sldId id="437" r:id="rId12"/>
    <p:sldId id="298" r:id="rId13"/>
    <p:sldId id="342" r:id="rId14"/>
    <p:sldId id="300" r:id="rId15"/>
    <p:sldId id="438" r:id="rId16"/>
    <p:sldId id="439" r:id="rId17"/>
    <p:sldId id="410" r:id="rId18"/>
    <p:sldId id="301" r:id="rId19"/>
    <p:sldId id="364" r:id="rId20"/>
    <p:sldId id="348" r:id="rId21"/>
    <p:sldId id="304" r:id="rId22"/>
    <p:sldId id="349" r:id="rId23"/>
    <p:sldId id="381" r:id="rId24"/>
    <p:sldId id="306" r:id="rId25"/>
    <p:sldId id="386" r:id="rId26"/>
    <p:sldId id="432" r:id="rId27"/>
    <p:sldId id="383" r:id="rId28"/>
    <p:sldId id="433" r:id="rId29"/>
    <p:sldId id="434"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8">
          <p15:clr>
            <a:srgbClr val="A4A3A4"/>
          </p15:clr>
        </p15:guide>
        <p15:guide id="2" pos="2789">
          <p15:clr>
            <a:srgbClr val="A4A3A4"/>
          </p15:clr>
        </p15:guide>
      </p15:sldGuideLst>
    </p:ext>
    <p:ext uri="{2D200454-40CA-4A62-9FC3-DE9A4176ACB9}">
      <p15:notesGuideLst xmlns:p15="http://schemas.microsoft.com/office/powerpoint/2012/main">
        <p15:guide id="1" orient="horz" pos="2876">
          <p15:clr>
            <a:srgbClr val="A4A3A4"/>
          </p15:clr>
        </p15:guide>
        <p15:guide id="2" pos="20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CC00"/>
    <a:srgbClr val="33CC33"/>
    <a:srgbClr val="0081E2"/>
    <a:srgbClr val="000000"/>
    <a:srgbClr val="DEA900"/>
    <a:srgbClr val="3F9DD1"/>
    <a:srgbClr val="35345E"/>
    <a:srgbClr val="0096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94660"/>
  </p:normalViewPr>
  <p:slideViewPr>
    <p:cSldViewPr>
      <p:cViewPr>
        <p:scale>
          <a:sx n="100" d="100"/>
          <a:sy n="100" d="100"/>
        </p:scale>
        <p:origin x="752" y="508"/>
      </p:cViewPr>
      <p:guideLst>
        <p:guide orient="horz" pos="1618"/>
        <p:guide pos="2789"/>
      </p:guideLst>
    </p:cSldViewPr>
  </p:slideViewPr>
  <p:notesTextViewPr>
    <p:cViewPr>
      <p:scale>
        <a:sx n="100" d="100"/>
        <a:sy n="100" d="100"/>
      </p:scale>
      <p:origin x="0" y="0"/>
    </p:cViewPr>
  </p:notesTextViewPr>
  <p:sorterViewPr>
    <p:cViewPr>
      <p:scale>
        <a:sx n="130" d="100"/>
        <a:sy n="130" d="100"/>
      </p:scale>
      <p:origin x="0" y="0"/>
    </p:cViewPr>
  </p:sorterViewPr>
  <p:notesViewPr>
    <p:cSldViewPr>
      <p:cViewPr varScale="1">
        <p:scale>
          <a:sx n="51" d="100"/>
          <a:sy n="51" d="100"/>
        </p:scale>
        <p:origin x="-2910" y="-108"/>
      </p:cViewPr>
      <p:guideLst>
        <p:guide orient="horz" pos="2876"/>
        <p:guide pos="209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E170A0-CFBC-439A-9263-B9642F8984E8}" type="datetimeFigureOut">
              <a:rPr lang="zh-CN" altLang="en-US" smtClean="0"/>
              <a:t>2016/8/7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CAA68A-0254-4981-85FB-0ACAA404D9A6}"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B5B6FC-8267-42F8-AD39-EC9903397BE7}" type="datetimeFigureOut">
              <a:rPr lang="zh-CN" altLang="en-US" smtClean="0"/>
              <a:t>2016/8/7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61AE8-4E9A-4F2B-9F2B-7B27B86452D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4957770" cy="491725"/>
          </a:xfrm>
          <a:prstGeom prst="rect">
            <a:avLst/>
          </a:prstGeom>
        </p:spPr>
        <p:txBody>
          <a:bodyPr>
            <a:normAutofit/>
          </a:bodyPr>
          <a:lstStyle>
            <a:lvl1pPr algn="l">
              <a:defRPr sz="2800" b="1">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85800" y="2143122"/>
            <a:ext cx="4957770" cy="321471"/>
          </a:xfrm>
          <a:prstGeom prst="rect">
            <a:avLst/>
          </a:prstGeom>
        </p:spPr>
        <p:txBody>
          <a:bodyPr anchor="ctr">
            <a:noAutofit/>
          </a:bodyPr>
          <a:lstStyle>
            <a:lvl1pPr marL="0" indent="0" algn="l">
              <a:buNone/>
              <a:defRPr sz="1600" b="1">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pic>
        <p:nvPicPr>
          <p:cNvPr id="7" name="图片 6" descr="未标题-2.png"/>
          <p:cNvPicPr>
            <a:picLocks noChangeAspect="1"/>
          </p:cNvPicPr>
          <p:nvPr userDrawn="1"/>
        </p:nvPicPr>
        <p:blipFill>
          <a:blip r:embed="rId2"/>
          <a:stretch>
            <a:fillRect/>
          </a:stretch>
        </p:blipFill>
        <p:spPr>
          <a:xfrm>
            <a:off x="5117749" y="750081"/>
            <a:ext cx="4026251" cy="364333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507987"/>
          </a:xfrm>
          <a:prstGeom prst="rect">
            <a:avLst/>
          </a:prstGeom>
        </p:spPr>
        <p:txBody>
          <a:bodyPr anchor="ctr"/>
          <a:lstStyle>
            <a:lvl1pPr algn="l">
              <a:defRPr/>
            </a:lvl1p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cxnSp>
        <p:nvCxnSpPr>
          <p:cNvPr id="3" name="直接连接符 2"/>
          <p:cNvCxnSpPr/>
          <p:nvPr userDrawn="1"/>
        </p:nvCxnSpPr>
        <p:spPr>
          <a:xfrm rot="5400000">
            <a:off x="143378" y="306000"/>
            <a:ext cx="612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rot="5400000">
            <a:off x="331219" y="179206"/>
            <a:ext cx="360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p:nvPr>
        </p:nvSpPr>
        <p:spPr>
          <a:xfrm>
            <a:off x="457200" y="206375"/>
            <a:ext cx="8229600" cy="507987"/>
          </a:xfrm>
          <a:prstGeom prst="rect">
            <a:avLst/>
          </a:prstGeom>
        </p:spPr>
        <p:txBody>
          <a:bodyPr anchor="ctr"/>
          <a:lstStyle>
            <a:lvl1pPr algn="l">
              <a:defRPr/>
            </a:lvl1p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bg>
      <p:bgPr>
        <a:solidFill>
          <a:schemeClr val="bg1"/>
        </a:solidFill>
        <a:effectLst/>
      </p:bgPr>
    </p:bg>
    <p:spTree>
      <p:nvGrpSpPr>
        <p:cNvPr id="1" name=""/>
        <p:cNvGrpSpPr/>
        <p:nvPr/>
      </p:nvGrpSpPr>
      <p:grpSpPr>
        <a:xfrm>
          <a:off x="0" y="0"/>
          <a:ext cx="0" cy="0"/>
          <a:chOff x="0" y="0"/>
          <a:chExt cx="0" cy="0"/>
        </a:xfrm>
      </p:grpSpPr>
      <p:pic>
        <p:nvPicPr>
          <p:cNvPr id="4" name="图片 3" descr="线条9.png"/>
          <p:cNvPicPr>
            <a:picLocks noChangeAspect="1"/>
          </p:cNvPicPr>
          <p:nvPr userDrawn="1"/>
        </p:nvPicPr>
        <p:blipFill>
          <a:blip r:embed="rId2" cstate="print">
            <a:duotone>
              <a:prstClr val="black"/>
              <a:schemeClr val="tx2">
                <a:tint val="45000"/>
                <a:satMod val="400000"/>
              </a:schemeClr>
            </a:duotone>
            <a:lum bright="7000" contrast="-24000"/>
          </a:blip>
          <a:srcRect r="26487"/>
          <a:stretch>
            <a:fillRect/>
          </a:stretch>
        </p:blipFill>
        <p:spPr>
          <a:xfrm>
            <a:off x="8358214" y="0"/>
            <a:ext cx="785786" cy="5143500"/>
          </a:xfrm>
          <a:prstGeom prst="rect">
            <a:avLst/>
          </a:prstGeom>
        </p:spPr>
      </p:pic>
      <p:cxnSp>
        <p:nvCxnSpPr>
          <p:cNvPr id="6" name="直接连接符 5"/>
          <p:cNvCxnSpPr/>
          <p:nvPr userDrawn="1"/>
        </p:nvCxnSpPr>
        <p:spPr>
          <a:xfrm rot="5400000">
            <a:off x="143378" y="306000"/>
            <a:ext cx="612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rot="5400000">
            <a:off x="331219" y="179206"/>
            <a:ext cx="360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标题 1"/>
          <p:cNvSpPr>
            <a:spLocks noGrp="1"/>
          </p:cNvSpPr>
          <p:nvPr>
            <p:ph type="title"/>
          </p:nvPr>
        </p:nvSpPr>
        <p:spPr>
          <a:xfrm>
            <a:off x="467591" y="309633"/>
            <a:ext cx="8229600" cy="365507"/>
          </a:xfrm>
          <a:prstGeom prst="rect">
            <a:avLst/>
          </a:prstGeom>
        </p:spPr>
        <p:txBody>
          <a:bodyPr/>
          <a:lstStyle>
            <a:lvl1pPr>
              <a:defRPr>
                <a:solidFill>
                  <a:schemeClr val="tx1"/>
                </a:solidFill>
              </a:defRPr>
            </a:lvl1pPr>
          </a:lstStyle>
          <a:p>
            <a:r>
              <a:rPr lang="zh-CN" altLang="en-US" dirty="0" smtClean="0"/>
              <a:t>单击此处编辑母版标题样式</a:t>
            </a:r>
            <a:endParaRPr lang="zh-CN" altLang="en-US" dirty="0"/>
          </a:p>
        </p:txBody>
      </p:sp>
      <p:sp>
        <p:nvSpPr>
          <p:cNvPr id="9" name="矩形 8"/>
          <p:cNvSpPr/>
          <p:nvPr userDrawn="1"/>
        </p:nvSpPr>
        <p:spPr>
          <a:xfrm>
            <a:off x="0" y="5072062"/>
            <a:ext cx="9144000" cy="714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pic>
        <p:nvPicPr>
          <p:cNvPr id="9" name="图片 8" descr="图片1.png"/>
          <p:cNvPicPr>
            <a:picLocks noChangeAspect="1"/>
          </p:cNvPicPr>
          <p:nvPr userDrawn="1"/>
        </p:nvPicPr>
        <p:blipFill>
          <a:blip r:embed="rId2">
            <a:lum bright="100000"/>
          </a:blip>
          <a:srcRect l="16589" t="18028" r="18189" b="19627"/>
          <a:stretch>
            <a:fillRect/>
          </a:stretch>
        </p:blipFill>
        <p:spPr>
          <a:xfrm>
            <a:off x="0" y="0"/>
            <a:ext cx="9144000" cy="5143500"/>
          </a:xfrm>
          <a:prstGeom prst="rect">
            <a:avLst/>
          </a:prstGeom>
        </p:spPr>
      </p:pic>
      <p:pic>
        <p:nvPicPr>
          <p:cNvPr id="12" name="Picture 3" descr="C:\Documents and Settings\ap1007\桌面\未标题-3.png"/>
          <p:cNvPicPr>
            <a:picLocks noChangeAspect="1" noChangeArrowheads="1"/>
          </p:cNvPicPr>
          <p:nvPr userDrawn="1"/>
        </p:nvPicPr>
        <p:blipFill>
          <a:blip r:embed="rId3"/>
          <a:srcRect t="16156" r="40895" b="53686"/>
          <a:stretch>
            <a:fillRect/>
          </a:stretch>
        </p:blipFill>
        <p:spPr bwMode="auto">
          <a:xfrm>
            <a:off x="2285984" y="0"/>
            <a:ext cx="6858016" cy="2000246"/>
          </a:xfrm>
          <a:prstGeom prst="rect">
            <a:avLst/>
          </a:prstGeom>
          <a:noFill/>
        </p:spPr>
      </p:pic>
      <p:pic>
        <p:nvPicPr>
          <p:cNvPr id="13" name="Picture 3" descr="C:\Documents and Settings\ap1007\桌面\未标题-3.png"/>
          <p:cNvPicPr>
            <a:picLocks noChangeAspect="1" noChangeArrowheads="1"/>
          </p:cNvPicPr>
          <p:nvPr userDrawn="1"/>
        </p:nvPicPr>
        <p:blipFill>
          <a:blip r:embed="rId3"/>
          <a:srcRect t="24773" r="59365" b="53686"/>
          <a:stretch>
            <a:fillRect/>
          </a:stretch>
        </p:blipFill>
        <p:spPr bwMode="auto">
          <a:xfrm>
            <a:off x="2143108" y="3714758"/>
            <a:ext cx="4714908" cy="1428742"/>
          </a:xfrm>
          <a:prstGeom prst="rect">
            <a:avLst/>
          </a:prstGeom>
          <a:noFill/>
        </p:spPr>
      </p:pic>
      <p:cxnSp>
        <p:nvCxnSpPr>
          <p:cNvPr id="16" name="直接连接符 15"/>
          <p:cNvCxnSpPr/>
          <p:nvPr userDrawn="1"/>
        </p:nvCxnSpPr>
        <p:spPr>
          <a:xfrm rot="5400000">
            <a:off x="143378" y="306000"/>
            <a:ext cx="612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rot="5400000">
            <a:off x="331219" y="179206"/>
            <a:ext cx="360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标题 1"/>
          <p:cNvSpPr>
            <a:spLocks noGrp="1"/>
          </p:cNvSpPr>
          <p:nvPr>
            <p:ph type="title"/>
          </p:nvPr>
        </p:nvSpPr>
        <p:spPr>
          <a:xfrm>
            <a:off x="467591" y="309633"/>
            <a:ext cx="8229600" cy="365507"/>
          </a:xfrm>
          <a:prstGeom prst="rect">
            <a:avLst/>
          </a:prstGeom>
        </p:spPr>
        <p:txBody>
          <a:bodyPr/>
          <a:lstStyle>
            <a:lvl1pPr>
              <a:defRPr>
                <a:solidFill>
                  <a:schemeClr val="tx1"/>
                </a:solidFill>
              </a:defRPr>
            </a:lvl1pPr>
          </a:lstStyle>
          <a:p>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7" name="图片 6" descr="线条9.png"/>
          <p:cNvPicPr>
            <a:picLocks noChangeAspect="1"/>
          </p:cNvPicPr>
          <p:nvPr userDrawn="1"/>
        </p:nvPicPr>
        <p:blipFill>
          <a:blip r:embed="rId7" cstate="print"/>
          <a:srcRect r="26487"/>
          <a:stretch>
            <a:fillRect/>
          </a:stretch>
        </p:blipFill>
        <p:spPr>
          <a:xfrm>
            <a:off x="8358214" y="0"/>
            <a:ext cx="785786" cy="5143500"/>
          </a:xfrm>
          <a:prstGeom prst="rect">
            <a:avLst/>
          </a:prstGeom>
        </p:spPr>
      </p:pic>
      <p:cxnSp>
        <p:nvCxnSpPr>
          <p:cNvPr id="5" name="直接连接符 4"/>
          <p:cNvCxnSpPr/>
          <p:nvPr userDrawn="1"/>
        </p:nvCxnSpPr>
        <p:spPr>
          <a:xfrm rot="5400000">
            <a:off x="143378" y="306000"/>
            <a:ext cx="612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rot="5400000">
            <a:off x="331219" y="179206"/>
            <a:ext cx="360000" cy="1588"/>
          </a:xfrm>
          <a:prstGeom prst="line">
            <a:avLst/>
          </a:prstGeom>
          <a:ln w="28575">
            <a:solidFill>
              <a:srgbClr val="FFFFFF"/>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spcBef>
          <a:spcPct val="0"/>
        </a:spcBef>
        <a:buNone/>
        <a:defRPr sz="1800" b="1"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1.xml"/><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 Id="rId5" Type="http://schemas.openxmlformats.org/officeDocument/2006/relationships/image" Target="../media/image20.jpe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53758"/>
            <a:ext cx="4957770" cy="589364"/>
          </a:xfrm>
        </p:spPr>
        <p:txBody>
          <a:bodyPr>
            <a:noAutofit/>
          </a:bodyPr>
          <a:lstStyle/>
          <a:p>
            <a:r>
              <a:rPr lang="zh-CN" altLang="en-US" sz="3200" dirty="0"/>
              <a:t>地</a:t>
            </a:r>
            <a:r>
              <a:rPr lang="zh-CN" altLang="en-US" sz="3200" dirty="0" smtClean="0"/>
              <a:t>铁网络自</a:t>
            </a:r>
            <a:r>
              <a:rPr lang="zh-CN" altLang="en-US" sz="3200" dirty="0"/>
              <a:t>助取票系统</a:t>
            </a:r>
          </a:p>
        </p:txBody>
      </p:sp>
      <p:sp>
        <p:nvSpPr>
          <p:cNvPr id="3" name="副标题 2"/>
          <p:cNvSpPr>
            <a:spLocks noGrp="1"/>
          </p:cNvSpPr>
          <p:nvPr>
            <p:ph type="subTitle" idx="1"/>
          </p:nvPr>
        </p:nvSpPr>
        <p:spPr>
          <a:xfrm>
            <a:off x="714348" y="2071684"/>
            <a:ext cx="4957770" cy="321471"/>
          </a:xfrm>
        </p:spPr>
        <p:txBody>
          <a:bodyPr/>
          <a:lstStyle/>
          <a:p>
            <a:endParaRPr lang="zh-CN" altLang="en-US" sz="1200" dirty="0"/>
          </a:p>
        </p:txBody>
      </p:sp>
      <p:sp>
        <p:nvSpPr>
          <p:cNvPr id="4" name="副标题 2"/>
          <p:cNvSpPr txBox="1"/>
          <p:nvPr/>
        </p:nvSpPr>
        <p:spPr>
          <a:xfrm>
            <a:off x="683568" y="4338511"/>
            <a:ext cx="4957770" cy="321471"/>
          </a:xfrm>
          <a:prstGeom prst="rect">
            <a:avLst/>
          </a:prstGeom>
        </p:spPr>
        <p:txBody>
          <a:bodyPr anchor="ctr">
            <a:noAutofit/>
          </a:bodyPr>
          <a:lstStyle>
            <a:lvl1pPr marL="0" indent="0" algn="l" defTabSz="914400" rtl="0" eaLnBrk="1" latinLnBrk="0" hangingPunct="1">
              <a:spcBef>
                <a:spcPct val="20000"/>
              </a:spcBef>
              <a:buFont typeface="Arial" panose="020B0604020202020204" pitchFamily="34" charset="0"/>
              <a:buNone/>
              <a:defRPr sz="1600" b="1" kern="1200">
                <a:solidFill>
                  <a:schemeClr val="bg1">
                    <a:lumMod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altLang="zh-CN" sz="1200" dirty="0"/>
              <a:t>AloahWorld</a:t>
            </a:r>
            <a:r>
              <a:rPr lang="zh-CN" altLang="en-US" sz="1200" dirty="0"/>
              <a:t>团队作品</a:t>
            </a:r>
          </a:p>
        </p:txBody>
      </p:sp>
      <p:pic>
        <p:nvPicPr>
          <p:cNvPr id="5" name="图片 4" descr="u=1301733197,4101936450&amp;fm=58&amp;s=3FE6E816CC90F89254F599E20300D035"/>
          <p:cNvPicPr>
            <a:picLocks noChangeAspect="1"/>
          </p:cNvPicPr>
          <p:nvPr/>
        </p:nvPicPr>
        <p:blipFill>
          <a:blip r:embed="rId2"/>
          <a:stretch>
            <a:fillRect/>
          </a:stretch>
        </p:blipFill>
        <p:spPr>
          <a:xfrm>
            <a:off x="7643495" y="109220"/>
            <a:ext cx="1229995" cy="768985"/>
          </a:xfrm>
          <a:prstGeom prst="round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具体目标</a:t>
            </a:r>
            <a:endParaRPr lang="en-US" altLang="zh-CN" dirty="0"/>
          </a:p>
        </p:txBody>
      </p:sp>
      <p:grpSp>
        <p:nvGrpSpPr>
          <p:cNvPr id="301" name="Group 81"/>
          <p:cNvGrpSpPr/>
          <p:nvPr/>
        </p:nvGrpSpPr>
        <p:grpSpPr bwMode="auto">
          <a:xfrm>
            <a:off x="7075488" y="503308"/>
            <a:ext cx="1196975" cy="303213"/>
            <a:chOff x="2598" y="1026"/>
            <a:chExt cx="957" cy="242"/>
          </a:xfrm>
        </p:grpSpPr>
        <p:grpSp>
          <p:nvGrpSpPr>
            <p:cNvPr id="302" name="Group 82"/>
            <p:cNvGrpSpPr/>
            <p:nvPr/>
          </p:nvGrpSpPr>
          <p:grpSpPr bwMode="auto">
            <a:xfrm rot="-9970459" flipH="1" flipV="1">
              <a:off x="2598" y="1026"/>
              <a:ext cx="957" cy="242"/>
              <a:chOff x="2532" y="1051"/>
              <a:chExt cx="893" cy="246"/>
            </a:xfrm>
          </p:grpSpPr>
          <p:grpSp>
            <p:nvGrpSpPr>
              <p:cNvPr id="314" name="Group 83"/>
              <p:cNvGrpSpPr/>
              <p:nvPr/>
            </p:nvGrpSpPr>
            <p:grpSpPr bwMode="auto">
              <a:xfrm>
                <a:off x="2532" y="1051"/>
                <a:ext cx="743" cy="185"/>
                <a:chOff x="1565" y="2568"/>
                <a:chExt cx="1118" cy="279"/>
              </a:xfrm>
            </p:grpSpPr>
            <p:sp>
              <p:nvSpPr>
                <p:cNvPr id="320" name="AutoShape 84"/>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1" name="AutoShape 85"/>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2" name="AutoShape 86"/>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3" name="AutoShape 87"/>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15" name="Group 88"/>
              <p:cNvGrpSpPr/>
              <p:nvPr/>
            </p:nvGrpSpPr>
            <p:grpSpPr bwMode="auto">
              <a:xfrm rot="1353540">
                <a:off x="2682" y="1111"/>
                <a:ext cx="743" cy="186"/>
                <a:chOff x="1565" y="2568"/>
                <a:chExt cx="1118" cy="279"/>
              </a:xfrm>
            </p:grpSpPr>
            <p:sp>
              <p:nvSpPr>
                <p:cNvPr id="316" name="AutoShape 89"/>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7" name="AutoShape 90"/>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8" name="AutoShape 91"/>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9" name="AutoShape 92"/>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nvGrpSpPr>
            <p:cNvPr id="303" name="Group 93"/>
            <p:cNvGrpSpPr/>
            <p:nvPr/>
          </p:nvGrpSpPr>
          <p:grpSpPr bwMode="auto">
            <a:xfrm rot="-9970459" flipH="1" flipV="1">
              <a:off x="2688" y="1056"/>
              <a:ext cx="784" cy="198"/>
              <a:chOff x="2532" y="1051"/>
              <a:chExt cx="893" cy="246"/>
            </a:xfrm>
          </p:grpSpPr>
          <p:grpSp>
            <p:nvGrpSpPr>
              <p:cNvPr id="304" name="Group 94"/>
              <p:cNvGrpSpPr/>
              <p:nvPr/>
            </p:nvGrpSpPr>
            <p:grpSpPr bwMode="auto">
              <a:xfrm>
                <a:off x="2532" y="1051"/>
                <a:ext cx="743" cy="185"/>
                <a:chOff x="1565" y="2568"/>
                <a:chExt cx="1118" cy="279"/>
              </a:xfrm>
            </p:grpSpPr>
            <p:sp>
              <p:nvSpPr>
                <p:cNvPr id="310" name="AutoShape 95"/>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1" name="AutoShape 96"/>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2" name="AutoShape 97"/>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3" name="AutoShape 98"/>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05" name="Group 99"/>
              <p:cNvGrpSpPr/>
              <p:nvPr/>
            </p:nvGrpSpPr>
            <p:grpSpPr bwMode="auto">
              <a:xfrm rot="1353540">
                <a:off x="2682" y="1111"/>
                <a:ext cx="743" cy="186"/>
                <a:chOff x="1565" y="2568"/>
                <a:chExt cx="1118" cy="279"/>
              </a:xfrm>
            </p:grpSpPr>
            <p:sp>
              <p:nvSpPr>
                <p:cNvPr id="306" name="AutoShape 100"/>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7" name="AutoShape 101"/>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8" name="AutoShape 102"/>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9" name="AutoShape 103"/>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grpSp>
        <p:nvGrpSpPr>
          <p:cNvPr id="3" name="组合 2"/>
          <p:cNvGrpSpPr/>
          <p:nvPr/>
        </p:nvGrpSpPr>
        <p:grpSpPr>
          <a:xfrm>
            <a:off x="908685" y="675640"/>
            <a:ext cx="7168515" cy="3984342"/>
            <a:chOff x="1431" y="1064"/>
            <a:chExt cx="11289" cy="5836"/>
          </a:xfrm>
        </p:grpSpPr>
        <p:grpSp>
          <p:nvGrpSpPr>
            <p:cNvPr id="100" name="Group 4"/>
            <p:cNvGrpSpPr/>
            <p:nvPr/>
          </p:nvGrpSpPr>
          <p:grpSpPr bwMode="auto">
            <a:xfrm>
              <a:off x="1431" y="1064"/>
              <a:ext cx="11289" cy="5836"/>
              <a:chOff x="440" y="1356"/>
              <a:chExt cx="4707" cy="2348"/>
            </a:xfrm>
          </p:grpSpPr>
          <p:sp>
            <p:nvSpPr>
              <p:cNvPr id="103" name="AutoShape 7"/>
              <p:cNvSpPr>
                <a:spLocks noChangeArrowheads="1"/>
              </p:cNvSpPr>
              <p:nvPr/>
            </p:nvSpPr>
            <p:spPr bwMode="ltGray">
              <a:xfrm>
                <a:off x="440" y="1356"/>
                <a:ext cx="4707" cy="2348"/>
              </a:xfrm>
              <a:prstGeom prst="roundRect">
                <a:avLst>
                  <a:gd name="adj" fmla="val 2259"/>
                </a:avLst>
              </a:prstGeom>
              <a:gradFill rotWithShape="1">
                <a:gsLst>
                  <a:gs pos="0">
                    <a:srgbClr val="E8E8E8"/>
                  </a:gs>
                  <a:gs pos="100000">
                    <a:srgbClr val="E8E8E8">
                      <a:gamma/>
                      <a:shade val="85882"/>
                      <a:invGamma/>
                      <a:alpha val="0"/>
                    </a:srgbClr>
                  </a:gs>
                </a:gsLst>
                <a:lin ang="5400000" scaled="1"/>
              </a:gradFill>
              <a:ln>
                <a:noFill/>
              </a:ln>
              <a:effectLst/>
              <a:extLst>
                <a:ext uri="{91240B29-F687-4F45-9708-019B960494DF}">
                  <a14:hiddenLine xmlns:a14="http://schemas.microsoft.com/office/drawing/2010/main" w="28575">
                    <a:solidFill>
                      <a:srgbClr val="DDDDDD"/>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107" name="AutoShape 11"/>
              <p:cNvSpPr>
                <a:spLocks noChangeArrowheads="1"/>
              </p:cNvSpPr>
              <p:nvPr/>
            </p:nvSpPr>
            <p:spPr bwMode="gray">
              <a:xfrm>
                <a:off x="470" y="1392"/>
                <a:ext cx="4632" cy="268"/>
              </a:xfrm>
              <a:prstGeom prst="roundRect">
                <a:avLst>
                  <a:gd name="adj" fmla="val 0"/>
                </a:avLst>
              </a:prstGeom>
              <a:solidFill>
                <a:srgbClr val="92D050"/>
              </a:solidFill>
              <a:ln w="19050" algn="ctr">
                <a:solidFill>
                  <a:srgbClr val="DDDDD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lang="zh-CN" altLang="en-US" kern="0" noProof="0" dirty="0">
                    <a:solidFill>
                      <a:srgbClr val="FFFFFF"/>
                    </a:solidFill>
                  </a:rPr>
                  <a:t>一</a:t>
                </a:r>
                <a:r>
                  <a:rPr lang="zh-CN" altLang="en-US" kern="0" noProof="0" dirty="0" smtClean="0">
                    <a:solidFill>
                      <a:srgbClr val="FFFFFF"/>
                    </a:solidFill>
                  </a:rPr>
                  <a:t>套较完整、人性化的购票服务</a:t>
                </a:r>
                <a:endParaRPr kumimoji="0" lang="zh-CN" altLang="en-US" sz="1800" b="0" i="0" u="none" strike="noStrike" kern="0" cap="none" spc="0" normalizeH="0" baseline="0" noProof="0" dirty="0">
                  <a:ln>
                    <a:noFill/>
                  </a:ln>
                  <a:solidFill>
                    <a:srgbClr val="FFFFFF"/>
                  </a:solidFill>
                  <a:effectLst/>
                  <a:uLnTx/>
                  <a:uFillTx/>
                </a:endParaRPr>
              </a:p>
            </p:txBody>
          </p:sp>
          <p:sp>
            <p:nvSpPr>
              <p:cNvPr id="121" name="Rectangle 67"/>
              <p:cNvSpPr>
                <a:spLocks noChangeArrowheads="1"/>
              </p:cNvSpPr>
              <p:nvPr/>
            </p:nvSpPr>
            <p:spPr bwMode="auto">
              <a:xfrm>
                <a:off x="683" y="3143"/>
                <a:ext cx="77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sp>
            <p:nvSpPr>
              <p:cNvPr id="122" name="Rectangle 68"/>
              <p:cNvSpPr>
                <a:spLocks noChangeArrowheads="1"/>
              </p:cNvSpPr>
              <p:nvPr/>
            </p:nvSpPr>
            <p:spPr bwMode="auto">
              <a:xfrm>
                <a:off x="2284" y="3135"/>
                <a:ext cx="94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sp>
            <p:nvSpPr>
              <p:cNvPr id="123" name="Rectangle 69"/>
              <p:cNvSpPr>
                <a:spLocks noChangeArrowheads="1"/>
              </p:cNvSpPr>
              <p:nvPr/>
            </p:nvSpPr>
            <p:spPr bwMode="auto">
              <a:xfrm>
                <a:off x="3977" y="3135"/>
                <a:ext cx="94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defRPr/>
                </a:pPr>
                <a:endParaRPr lang="en-US" altLang="zh-CN" sz="2000" b="1" kern="0" dirty="0">
                  <a:solidFill>
                    <a:sysClr val="windowText" lastClr="000000"/>
                  </a:solidFill>
                  <a:ea typeface="宋体" panose="02010600030101010101" pitchFamily="2" charset="-122"/>
                </a:endParaRPr>
              </a:p>
            </p:txBody>
          </p:sp>
        </p:grpSp>
        <p:sp>
          <p:nvSpPr>
            <p:cNvPr id="6" name="文本框 5"/>
            <p:cNvSpPr txBox="1"/>
            <p:nvPr/>
          </p:nvSpPr>
          <p:spPr>
            <a:xfrm>
              <a:off x="5501" y="1887"/>
              <a:ext cx="3400" cy="436"/>
            </a:xfrm>
            <a:prstGeom prst="rect">
              <a:avLst/>
            </a:prstGeom>
            <a:noFill/>
          </p:spPr>
          <p:txBody>
            <a:bodyPr wrap="square" rtlCol="0">
              <a:spAutoFit/>
            </a:bodyPr>
            <a:lstStyle/>
            <a:p>
              <a:endParaRPr lang="zh-CN" altLang="en-US" sz="1200" dirty="0"/>
            </a:p>
          </p:txBody>
        </p:sp>
        <p:sp>
          <p:nvSpPr>
            <p:cNvPr id="7" name="文本框 6"/>
            <p:cNvSpPr txBox="1"/>
            <p:nvPr/>
          </p:nvSpPr>
          <p:spPr>
            <a:xfrm>
              <a:off x="2040" y="2258"/>
              <a:ext cx="3500" cy="436"/>
            </a:xfrm>
            <a:prstGeom prst="rect">
              <a:avLst/>
            </a:prstGeom>
            <a:noFill/>
          </p:spPr>
          <p:txBody>
            <a:bodyPr wrap="square" rtlCol="0">
              <a:spAutoFit/>
            </a:bodyPr>
            <a:lstStyle/>
            <a:p>
              <a:endParaRPr lang="zh-CN" altLang="en-US" sz="1200" dirty="0"/>
            </a:p>
          </p:txBody>
        </p:sp>
      </p:grpSp>
      <p:sp>
        <p:nvSpPr>
          <p:cNvPr id="5" name="Rectangle 4"/>
          <p:cNvSpPr/>
          <p:nvPr/>
        </p:nvSpPr>
        <p:spPr>
          <a:xfrm>
            <a:off x="971600" y="1221309"/>
            <a:ext cx="7015856" cy="3477875"/>
          </a:xfrm>
          <a:prstGeom prst="rect">
            <a:avLst/>
          </a:prstGeom>
        </p:spPr>
        <p:txBody>
          <a:bodyPr wrap="square">
            <a:spAutoFit/>
          </a:bodyPr>
          <a:lstStyle/>
          <a:p>
            <a:pPr marL="342900" lvl="0" indent="-342900">
              <a:buFont typeface="Arial" panose="020B0604020202020204" pitchFamily="34" charset="0"/>
              <a:buChar char="•"/>
            </a:pPr>
            <a:r>
              <a:rPr lang="zh-CN" altLang="zh-CN" sz="2000" kern="100" dirty="0" smtClean="0">
                <a:latin typeface="+mn-ea"/>
                <a:cs typeface="宋体" panose="02010600030101010101" pitchFamily="2" charset="-122"/>
              </a:rPr>
              <a:t>选</a:t>
            </a:r>
            <a:r>
              <a:rPr lang="zh-CN" altLang="zh-CN" sz="2000" kern="100" dirty="0">
                <a:latin typeface="+mn-ea"/>
                <a:cs typeface="宋体" panose="02010600030101010101" pitchFamily="2" charset="-122"/>
              </a:rPr>
              <a:t>择起始站和终点站，并允许用户通过设置常用地铁站和常用路线以及通过历史路线记录快速找到想要的路线，提高购票效率。</a:t>
            </a:r>
            <a:endParaRPr lang="zh-CN" altLang="zh-CN" sz="1600" kern="100" dirty="0">
              <a:latin typeface="+mn-ea"/>
              <a:cs typeface="Times New Roman" panose="02020603050405020304" pitchFamily="18" charset="0"/>
            </a:endParaRPr>
          </a:p>
          <a:p>
            <a:pPr marL="342900" lvl="0" indent="-342900">
              <a:buFont typeface="Arial" panose="020B0604020202020204" pitchFamily="34" charset="0"/>
              <a:buChar char="•"/>
            </a:pPr>
            <a:r>
              <a:rPr lang="zh-CN" altLang="zh-CN" sz="2000" kern="100" dirty="0">
                <a:latin typeface="+mn-ea"/>
                <a:cs typeface="宋体" panose="02010600030101010101" pitchFamily="2" charset="-122"/>
              </a:rPr>
              <a:t>查看站点公告，让用户及时了解到站点的最新消息（如停站维护消息），避免遇到不必要出行麻烦。</a:t>
            </a:r>
            <a:endParaRPr lang="zh-CN" altLang="zh-CN" sz="1600" kern="100" dirty="0">
              <a:latin typeface="+mn-ea"/>
              <a:cs typeface="Times New Roman" panose="02020603050405020304" pitchFamily="18" charset="0"/>
            </a:endParaRPr>
          </a:p>
          <a:p>
            <a:pPr marL="342900" lvl="0" indent="-342900">
              <a:buFont typeface="Arial" panose="020B0604020202020204" pitchFamily="34" charset="0"/>
              <a:buChar char="•"/>
            </a:pPr>
            <a:r>
              <a:rPr lang="zh-CN" altLang="zh-CN" sz="2000" kern="100" dirty="0">
                <a:latin typeface="+mn-ea"/>
                <a:cs typeface="宋体" panose="02010600030101010101" pitchFamily="2" charset="-122"/>
              </a:rPr>
              <a:t>查看票价，选择票数，提交订单。</a:t>
            </a:r>
            <a:endParaRPr lang="zh-CN" altLang="zh-CN" sz="1600" kern="100" dirty="0">
              <a:latin typeface="+mn-ea"/>
              <a:cs typeface="Times New Roman" panose="02020603050405020304" pitchFamily="18" charset="0"/>
            </a:endParaRPr>
          </a:p>
          <a:p>
            <a:pPr marL="342900" lvl="0" indent="-342900">
              <a:buFont typeface="Arial" panose="020B0604020202020204" pitchFamily="34" charset="0"/>
              <a:buChar char="•"/>
            </a:pPr>
            <a:r>
              <a:rPr lang="zh-CN" altLang="zh-CN" sz="2000" kern="100" dirty="0">
                <a:latin typeface="+mn-ea"/>
                <a:cs typeface="宋体" panose="02010600030101010101" pitchFamily="2" charset="-122"/>
              </a:rPr>
              <a:t>支付订单。</a:t>
            </a:r>
            <a:endParaRPr lang="zh-CN" altLang="zh-CN" sz="1600" kern="100" dirty="0">
              <a:latin typeface="+mn-ea"/>
              <a:cs typeface="Times New Roman" panose="02020603050405020304" pitchFamily="18" charset="0"/>
            </a:endParaRPr>
          </a:p>
          <a:p>
            <a:pPr marL="342900" lvl="0" indent="-342900">
              <a:buFont typeface="Arial" panose="020B0604020202020204" pitchFamily="34" charset="0"/>
              <a:buChar char="•"/>
            </a:pPr>
            <a:r>
              <a:rPr lang="zh-CN" altLang="zh-CN" sz="2000" kern="100" dirty="0">
                <a:latin typeface="+mn-ea"/>
                <a:cs typeface="宋体" panose="02010600030101010101" pitchFamily="2" charset="-122"/>
              </a:rPr>
              <a:t>取消订单。</a:t>
            </a:r>
            <a:endParaRPr lang="zh-CN" altLang="zh-CN" sz="1600" kern="100" dirty="0">
              <a:latin typeface="+mn-ea"/>
              <a:cs typeface="Times New Roman" panose="02020603050405020304" pitchFamily="18" charset="0"/>
            </a:endParaRPr>
          </a:p>
          <a:p>
            <a:pPr marL="342900" lvl="0" indent="-342900">
              <a:buFont typeface="Arial" panose="020B0604020202020204" pitchFamily="34" charset="0"/>
              <a:buChar char="•"/>
            </a:pPr>
            <a:r>
              <a:rPr lang="zh-CN" altLang="zh-CN" sz="2000" kern="100" dirty="0">
                <a:latin typeface="+mn-ea"/>
                <a:cs typeface="宋体" panose="02010600030101010101" pitchFamily="2" charset="-122"/>
              </a:rPr>
              <a:t>获得取票二维码。</a:t>
            </a:r>
            <a:endParaRPr lang="zh-CN" altLang="zh-CN" sz="1600" kern="100" dirty="0">
              <a:latin typeface="+mn-ea"/>
              <a:cs typeface="Times New Roman" panose="02020603050405020304" pitchFamily="18" charset="0"/>
            </a:endParaRPr>
          </a:p>
          <a:p>
            <a:pPr marL="342900" lvl="0" indent="-342900">
              <a:buFont typeface="Arial" panose="020B0604020202020204" pitchFamily="34" charset="0"/>
              <a:buChar char="•"/>
            </a:pPr>
            <a:r>
              <a:rPr lang="zh-CN" altLang="zh-CN" sz="2000" kern="100" dirty="0">
                <a:latin typeface="+mn-ea"/>
                <a:cs typeface="宋体" panose="02010600030101010101" pitchFamily="2" charset="-122"/>
              </a:rPr>
              <a:t>退票。</a:t>
            </a:r>
            <a:endParaRPr lang="zh-CN" altLang="zh-CN" sz="1600" kern="100" dirty="0">
              <a:latin typeface="+mn-ea"/>
              <a:cs typeface="Times New Roman" panose="02020603050405020304" pitchFamily="18" charset="0"/>
            </a:endParaRPr>
          </a:p>
          <a:p>
            <a:pPr marL="342900" lvl="0" indent="-342900">
              <a:buFont typeface="Arial" panose="020B0604020202020204" pitchFamily="34" charset="0"/>
              <a:buChar char="•"/>
            </a:pPr>
            <a:r>
              <a:rPr lang="zh-CN" altLang="zh-CN" sz="2000" kern="100" dirty="0">
                <a:latin typeface="+mn-ea"/>
                <a:cs typeface="宋体" panose="02010600030101010101" pitchFamily="2" charset="-122"/>
              </a:rPr>
              <a:t>查询订单记录。</a:t>
            </a:r>
            <a:endParaRPr lang="zh-CN" altLang="zh-CN" sz="16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186234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anim calcmode="lin" valueType="num">
                                      <p:cBhvr>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500"/>
                                        <p:tgtEl>
                                          <p:spTgt spid="5">
                                            <p:txEl>
                                              <p:pRg st="1" end="1"/>
                                            </p:txEl>
                                          </p:spTgt>
                                        </p:tgtEl>
                                      </p:cBhvr>
                                    </p:animEffect>
                                    <p:anim calcmode="lin" valueType="num">
                                      <p:cBhvr>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500"/>
                                        <p:tgtEl>
                                          <p:spTgt spid="5">
                                            <p:txEl>
                                              <p:pRg st="2" end="2"/>
                                            </p:txEl>
                                          </p:spTgt>
                                        </p:tgtEl>
                                      </p:cBhvr>
                                    </p:animEffect>
                                    <p:anim calcmode="lin" valueType="num">
                                      <p:cBhvr>
                                        <p:cTn id="2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500"/>
                                        <p:tgtEl>
                                          <p:spTgt spid="5">
                                            <p:txEl>
                                              <p:pRg st="3" end="3"/>
                                            </p:txEl>
                                          </p:spTgt>
                                        </p:tgtEl>
                                      </p:cBhvr>
                                    </p:animEffect>
                                    <p:anim calcmode="lin" valueType="num">
                                      <p:cBhvr>
                                        <p:cTn id="3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5"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fade">
                                      <p:cBhvr>
                                        <p:cTn id="40" dur="500"/>
                                        <p:tgtEl>
                                          <p:spTgt spid="5">
                                            <p:txEl>
                                              <p:pRg st="4" end="4"/>
                                            </p:txEl>
                                          </p:spTgt>
                                        </p:tgtEl>
                                      </p:cBhvr>
                                    </p:animEffect>
                                    <p:anim calcmode="lin" valueType="num">
                                      <p:cBhvr>
                                        <p:cTn id="4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2"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anim calcmode="lin" valueType="num">
                                      <p:cBhvr>
                                        <p:cTn id="4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9" dur="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fade">
                                      <p:cBhvr>
                                        <p:cTn id="54" dur="500"/>
                                        <p:tgtEl>
                                          <p:spTgt spid="5">
                                            <p:txEl>
                                              <p:pRg st="6" end="6"/>
                                            </p:txEl>
                                          </p:spTgt>
                                        </p:tgtEl>
                                      </p:cBhvr>
                                    </p:animEffect>
                                    <p:anim calcmode="lin" valueType="num">
                                      <p:cBhvr>
                                        <p:cTn id="5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6" dur="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animEffect transition="in" filter="fade">
                                      <p:cBhvr>
                                        <p:cTn id="61" dur="500"/>
                                        <p:tgtEl>
                                          <p:spTgt spid="5">
                                            <p:txEl>
                                              <p:pRg st="7" end="7"/>
                                            </p:txEl>
                                          </p:spTgt>
                                        </p:tgtEl>
                                      </p:cBhvr>
                                    </p:animEffect>
                                    <p:anim calcmode="lin" valueType="num">
                                      <p:cBhvr>
                                        <p:cTn id="62"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3" dur="5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具体目标</a:t>
            </a:r>
            <a:endParaRPr lang="en-US" altLang="zh-CN" dirty="0"/>
          </a:p>
        </p:txBody>
      </p:sp>
      <p:grpSp>
        <p:nvGrpSpPr>
          <p:cNvPr id="301" name="Group 81"/>
          <p:cNvGrpSpPr/>
          <p:nvPr/>
        </p:nvGrpSpPr>
        <p:grpSpPr bwMode="auto">
          <a:xfrm>
            <a:off x="7075488" y="503308"/>
            <a:ext cx="1196975" cy="303213"/>
            <a:chOff x="2598" y="1026"/>
            <a:chExt cx="957" cy="242"/>
          </a:xfrm>
        </p:grpSpPr>
        <p:grpSp>
          <p:nvGrpSpPr>
            <p:cNvPr id="302" name="Group 82"/>
            <p:cNvGrpSpPr/>
            <p:nvPr/>
          </p:nvGrpSpPr>
          <p:grpSpPr bwMode="auto">
            <a:xfrm rot="-9970459" flipH="1" flipV="1">
              <a:off x="2598" y="1026"/>
              <a:ext cx="957" cy="242"/>
              <a:chOff x="2532" y="1051"/>
              <a:chExt cx="893" cy="246"/>
            </a:xfrm>
          </p:grpSpPr>
          <p:grpSp>
            <p:nvGrpSpPr>
              <p:cNvPr id="314" name="Group 83"/>
              <p:cNvGrpSpPr/>
              <p:nvPr/>
            </p:nvGrpSpPr>
            <p:grpSpPr bwMode="auto">
              <a:xfrm>
                <a:off x="2532" y="1051"/>
                <a:ext cx="743" cy="185"/>
                <a:chOff x="1565" y="2568"/>
                <a:chExt cx="1118" cy="279"/>
              </a:xfrm>
            </p:grpSpPr>
            <p:sp>
              <p:nvSpPr>
                <p:cNvPr id="320" name="AutoShape 84"/>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1" name="AutoShape 85"/>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2" name="AutoShape 86"/>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3" name="AutoShape 87"/>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15" name="Group 88"/>
              <p:cNvGrpSpPr/>
              <p:nvPr/>
            </p:nvGrpSpPr>
            <p:grpSpPr bwMode="auto">
              <a:xfrm rot="1353540">
                <a:off x="2682" y="1111"/>
                <a:ext cx="743" cy="186"/>
                <a:chOff x="1565" y="2568"/>
                <a:chExt cx="1118" cy="279"/>
              </a:xfrm>
            </p:grpSpPr>
            <p:sp>
              <p:nvSpPr>
                <p:cNvPr id="316" name="AutoShape 89"/>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7" name="AutoShape 90"/>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8" name="AutoShape 91"/>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9" name="AutoShape 92"/>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nvGrpSpPr>
            <p:cNvPr id="303" name="Group 93"/>
            <p:cNvGrpSpPr/>
            <p:nvPr/>
          </p:nvGrpSpPr>
          <p:grpSpPr bwMode="auto">
            <a:xfrm rot="-9970459" flipH="1" flipV="1">
              <a:off x="2688" y="1056"/>
              <a:ext cx="784" cy="198"/>
              <a:chOff x="2532" y="1051"/>
              <a:chExt cx="893" cy="246"/>
            </a:xfrm>
          </p:grpSpPr>
          <p:grpSp>
            <p:nvGrpSpPr>
              <p:cNvPr id="304" name="Group 94"/>
              <p:cNvGrpSpPr/>
              <p:nvPr/>
            </p:nvGrpSpPr>
            <p:grpSpPr bwMode="auto">
              <a:xfrm>
                <a:off x="2532" y="1051"/>
                <a:ext cx="743" cy="185"/>
                <a:chOff x="1565" y="2568"/>
                <a:chExt cx="1118" cy="279"/>
              </a:xfrm>
            </p:grpSpPr>
            <p:sp>
              <p:nvSpPr>
                <p:cNvPr id="310" name="AutoShape 95"/>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1" name="AutoShape 96"/>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2" name="AutoShape 97"/>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3" name="AutoShape 98"/>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05" name="Group 99"/>
              <p:cNvGrpSpPr/>
              <p:nvPr/>
            </p:nvGrpSpPr>
            <p:grpSpPr bwMode="auto">
              <a:xfrm rot="1353540">
                <a:off x="2682" y="1111"/>
                <a:ext cx="743" cy="186"/>
                <a:chOff x="1565" y="2568"/>
                <a:chExt cx="1118" cy="279"/>
              </a:xfrm>
            </p:grpSpPr>
            <p:sp>
              <p:nvSpPr>
                <p:cNvPr id="306" name="AutoShape 100"/>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7" name="AutoShape 101"/>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8" name="AutoShape 102"/>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9" name="AutoShape 103"/>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grpSp>
        <p:nvGrpSpPr>
          <p:cNvPr id="3" name="组合 2"/>
          <p:cNvGrpSpPr/>
          <p:nvPr/>
        </p:nvGrpSpPr>
        <p:grpSpPr>
          <a:xfrm>
            <a:off x="908685" y="675640"/>
            <a:ext cx="7168515" cy="3768318"/>
            <a:chOff x="1431" y="1064"/>
            <a:chExt cx="11289" cy="5836"/>
          </a:xfrm>
        </p:grpSpPr>
        <p:grpSp>
          <p:nvGrpSpPr>
            <p:cNvPr id="100" name="Group 4"/>
            <p:cNvGrpSpPr/>
            <p:nvPr/>
          </p:nvGrpSpPr>
          <p:grpSpPr bwMode="auto">
            <a:xfrm>
              <a:off x="1431" y="1064"/>
              <a:ext cx="11289" cy="5836"/>
              <a:chOff x="440" y="1356"/>
              <a:chExt cx="4707" cy="2348"/>
            </a:xfrm>
          </p:grpSpPr>
          <p:sp>
            <p:nvSpPr>
              <p:cNvPr id="103" name="AutoShape 7"/>
              <p:cNvSpPr>
                <a:spLocks noChangeArrowheads="1"/>
              </p:cNvSpPr>
              <p:nvPr/>
            </p:nvSpPr>
            <p:spPr bwMode="ltGray">
              <a:xfrm>
                <a:off x="440" y="1356"/>
                <a:ext cx="4707" cy="2348"/>
              </a:xfrm>
              <a:prstGeom prst="roundRect">
                <a:avLst>
                  <a:gd name="adj" fmla="val 2259"/>
                </a:avLst>
              </a:prstGeom>
              <a:gradFill rotWithShape="1">
                <a:gsLst>
                  <a:gs pos="0">
                    <a:srgbClr val="E8E8E8"/>
                  </a:gs>
                  <a:gs pos="100000">
                    <a:srgbClr val="E8E8E8">
                      <a:gamma/>
                      <a:shade val="85882"/>
                      <a:invGamma/>
                      <a:alpha val="0"/>
                    </a:srgbClr>
                  </a:gs>
                </a:gsLst>
                <a:lin ang="5400000" scaled="1"/>
              </a:gradFill>
              <a:ln>
                <a:noFill/>
              </a:ln>
              <a:effectLst/>
              <a:extLst>
                <a:ext uri="{91240B29-F687-4F45-9708-019B960494DF}">
                  <a14:hiddenLine xmlns:a14="http://schemas.microsoft.com/office/drawing/2010/main" w="28575">
                    <a:solidFill>
                      <a:srgbClr val="DDDDDD"/>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107" name="AutoShape 11"/>
              <p:cNvSpPr>
                <a:spLocks noChangeArrowheads="1"/>
              </p:cNvSpPr>
              <p:nvPr/>
            </p:nvSpPr>
            <p:spPr bwMode="gray">
              <a:xfrm>
                <a:off x="470" y="1392"/>
                <a:ext cx="4632" cy="268"/>
              </a:xfrm>
              <a:prstGeom prst="roundRect">
                <a:avLst>
                  <a:gd name="adj" fmla="val 0"/>
                </a:avLst>
              </a:prstGeom>
              <a:solidFill>
                <a:srgbClr val="FFC000"/>
              </a:solidFill>
              <a:ln w="19050" algn="ctr">
                <a:solidFill>
                  <a:srgbClr val="DDDDD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lang="zh-CN" altLang="en-US" kern="0" noProof="0" dirty="0">
                    <a:solidFill>
                      <a:srgbClr val="FFFFFF"/>
                    </a:solidFill>
                  </a:rPr>
                  <a:t>良</a:t>
                </a:r>
                <a:r>
                  <a:rPr lang="zh-CN" altLang="en-US" kern="0" noProof="0" dirty="0" smtClean="0">
                    <a:solidFill>
                      <a:srgbClr val="FFFFFF"/>
                    </a:solidFill>
                  </a:rPr>
                  <a:t>好的用户界面设计</a:t>
                </a:r>
                <a:endParaRPr kumimoji="0" lang="zh-CN" altLang="en-US" sz="1800" b="0" i="0" u="none" strike="noStrike" kern="0" cap="none" spc="0" normalizeH="0" baseline="0" noProof="0" dirty="0">
                  <a:ln>
                    <a:noFill/>
                  </a:ln>
                  <a:solidFill>
                    <a:srgbClr val="FFFFFF"/>
                  </a:solidFill>
                  <a:effectLst/>
                  <a:uLnTx/>
                  <a:uFillTx/>
                </a:endParaRPr>
              </a:p>
            </p:txBody>
          </p:sp>
          <p:sp>
            <p:nvSpPr>
              <p:cNvPr id="121" name="Rectangle 67"/>
              <p:cNvSpPr>
                <a:spLocks noChangeArrowheads="1"/>
              </p:cNvSpPr>
              <p:nvPr/>
            </p:nvSpPr>
            <p:spPr bwMode="auto">
              <a:xfrm>
                <a:off x="683" y="3143"/>
                <a:ext cx="77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sp>
            <p:nvSpPr>
              <p:cNvPr id="122" name="Rectangle 68"/>
              <p:cNvSpPr>
                <a:spLocks noChangeArrowheads="1"/>
              </p:cNvSpPr>
              <p:nvPr/>
            </p:nvSpPr>
            <p:spPr bwMode="auto">
              <a:xfrm>
                <a:off x="2284" y="3135"/>
                <a:ext cx="94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sp>
            <p:nvSpPr>
              <p:cNvPr id="123" name="Rectangle 69"/>
              <p:cNvSpPr>
                <a:spLocks noChangeArrowheads="1"/>
              </p:cNvSpPr>
              <p:nvPr/>
            </p:nvSpPr>
            <p:spPr bwMode="auto">
              <a:xfrm>
                <a:off x="3977" y="3135"/>
                <a:ext cx="94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defRPr/>
                </a:pPr>
                <a:endParaRPr lang="en-US" altLang="zh-CN" sz="2000" b="1" kern="0" dirty="0">
                  <a:solidFill>
                    <a:sysClr val="windowText" lastClr="000000"/>
                  </a:solidFill>
                  <a:ea typeface="宋体" panose="02010600030101010101" pitchFamily="2" charset="-122"/>
                </a:endParaRPr>
              </a:p>
            </p:txBody>
          </p:sp>
        </p:grpSp>
        <p:sp>
          <p:nvSpPr>
            <p:cNvPr id="6" name="文本框 5"/>
            <p:cNvSpPr txBox="1"/>
            <p:nvPr/>
          </p:nvSpPr>
          <p:spPr>
            <a:xfrm>
              <a:off x="5501" y="1887"/>
              <a:ext cx="3400" cy="436"/>
            </a:xfrm>
            <a:prstGeom prst="rect">
              <a:avLst/>
            </a:prstGeom>
            <a:noFill/>
          </p:spPr>
          <p:txBody>
            <a:bodyPr wrap="square" rtlCol="0">
              <a:spAutoFit/>
            </a:bodyPr>
            <a:lstStyle/>
            <a:p>
              <a:endParaRPr lang="zh-CN" altLang="en-US" sz="1200" dirty="0"/>
            </a:p>
          </p:txBody>
        </p:sp>
        <p:sp>
          <p:nvSpPr>
            <p:cNvPr id="7" name="文本框 6"/>
            <p:cNvSpPr txBox="1"/>
            <p:nvPr/>
          </p:nvSpPr>
          <p:spPr>
            <a:xfrm>
              <a:off x="2040" y="2258"/>
              <a:ext cx="3500" cy="436"/>
            </a:xfrm>
            <a:prstGeom prst="rect">
              <a:avLst/>
            </a:prstGeom>
            <a:noFill/>
          </p:spPr>
          <p:txBody>
            <a:bodyPr wrap="square" rtlCol="0">
              <a:spAutoFit/>
            </a:bodyPr>
            <a:lstStyle/>
            <a:p>
              <a:endParaRPr lang="zh-CN" altLang="en-US" sz="1200" dirty="0"/>
            </a:p>
          </p:txBody>
        </p:sp>
      </p:grpSp>
      <p:sp>
        <p:nvSpPr>
          <p:cNvPr id="5" name="TextBox 4"/>
          <p:cNvSpPr txBox="1"/>
          <p:nvPr/>
        </p:nvSpPr>
        <p:spPr>
          <a:xfrm>
            <a:off x="970536" y="1314172"/>
            <a:ext cx="7033083"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设计简洁：避免文字过多过密，界面简洁大气。</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图文结合：</a:t>
            </a:r>
            <a:r>
              <a:rPr lang="zh-CN" altLang="zh-CN" dirty="0"/>
              <a:t>每个界面多使用图文结合的方式与用户交</a:t>
            </a:r>
            <a:r>
              <a:rPr lang="zh-CN" altLang="zh-CN" dirty="0" smtClean="0"/>
              <a:t>互</a:t>
            </a:r>
            <a:r>
              <a:rPr lang="zh-CN" altLang="en-US" dirty="0" smtClean="0"/>
              <a:t>，避免界面过于枯燥。</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smtClean="0"/>
              <a:t>交互方便：</a:t>
            </a:r>
            <a:r>
              <a:rPr lang="zh-CN" altLang="zh-CN" dirty="0"/>
              <a:t>多个操作可在一个界面内完成，力求较少的界面跳转次</a:t>
            </a:r>
            <a:r>
              <a:rPr lang="zh-CN" altLang="zh-CN" dirty="0" smtClean="0"/>
              <a:t>数</a:t>
            </a:r>
            <a:r>
              <a:rPr lang="zh-CN" altLang="en-US" dirty="0" smtClean="0"/>
              <a:t>。</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zh-CN" dirty="0"/>
              <a:t>现代化的界面主题风</a:t>
            </a:r>
            <a:r>
              <a:rPr lang="zh-CN" altLang="zh-CN" dirty="0" smtClean="0"/>
              <a:t>格</a:t>
            </a:r>
            <a:r>
              <a:rPr lang="zh-CN" altLang="en-US" dirty="0" smtClean="0"/>
              <a:t>：</a:t>
            </a:r>
            <a:r>
              <a:rPr lang="zh-CN" altLang="zh-CN" dirty="0"/>
              <a:t>采用</a:t>
            </a:r>
            <a:r>
              <a:rPr lang="en-US" altLang="zh-CN" dirty="0"/>
              <a:t>Google</a:t>
            </a:r>
            <a:r>
              <a:rPr lang="zh-CN" altLang="zh-CN" dirty="0"/>
              <a:t>的</a:t>
            </a:r>
            <a:r>
              <a:rPr lang="en-US" altLang="zh-CN" dirty="0"/>
              <a:t>Material Design</a:t>
            </a:r>
            <a:r>
              <a:rPr lang="zh-CN" altLang="zh-CN" dirty="0"/>
              <a:t>设计风格，紧跟时代潮流</a:t>
            </a:r>
            <a:r>
              <a:rPr lang="zh-CN" altLang="zh-CN" dirty="0" smtClean="0"/>
              <a:t>。</a:t>
            </a:r>
            <a:endParaRPr lang="zh-CN" altLang="zh-CN" dirty="0"/>
          </a:p>
        </p:txBody>
      </p:sp>
    </p:spTree>
    <p:extLst>
      <p:ext uri="{BB962C8B-B14F-4D97-AF65-F5344CB8AC3E}">
        <p14:creationId xmlns:p14="http://schemas.microsoft.com/office/powerpoint/2010/main" val="275869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anim calcmode="lin" valueType="num">
                                      <p:cBhvr>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anim calcmode="lin" valueType="num">
                                      <p:cBhvr>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anim calcmode="lin" valueType="num">
                                      <p:cBhvr>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8"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anim calcmode="lin" valueType="num">
                                      <p:cBhvr>
                                        <p:cTn id="34"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5" dur="5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解决思路</a:t>
            </a:r>
          </a:p>
        </p:txBody>
      </p:sp>
      <p:sp>
        <p:nvSpPr>
          <p:cNvPr id="26" name="任意多边形 25"/>
          <p:cNvSpPr/>
          <p:nvPr/>
        </p:nvSpPr>
        <p:spPr>
          <a:xfrm>
            <a:off x="159385" y="991235"/>
            <a:ext cx="5610225" cy="929640"/>
          </a:xfrm>
          <a:custGeom>
            <a:avLst/>
            <a:gdLst>
              <a:gd name="connsiteX0" fmla="*/ 0 w 6096000"/>
              <a:gd name="connsiteY0" fmla="*/ 221952 h 887809"/>
              <a:gd name="connsiteX1" fmla="*/ 5652096 w 6096000"/>
              <a:gd name="connsiteY1" fmla="*/ 221952 h 887809"/>
              <a:gd name="connsiteX2" fmla="*/ 5652096 w 6096000"/>
              <a:gd name="connsiteY2" fmla="*/ 0 h 887809"/>
              <a:gd name="connsiteX3" fmla="*/ 6096000 w 6096000"/>
              <a:gd name="connsiteY3" fmla="*/ 443905 h 887809"/>
              <a:gd name="connsiteX4" fmla="*/ 5652096 w 6096000"/>
              <a:gd name="connsiteY4" fmla="*/ 887809 h 887809"/>
              <a:gd name="connsiteX5" fmla="*/ 5652096 w 6096000"/>
              <a:gd name="connsiteY5" fmla="*/ 665857 h 887809"/>
              <a:gd name="connsiteX6" fmla="*/ 0 w 6096000"/>
              <a:gd name="connsiteY6" fmla="*/ 665857 h 887809"/>
              <a:gd name="connsiteX7" fmla="*/ 0 w 6096000"/>
              <a:gd name="connsiteY7" fmla="*/ 221952 h 88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887809">
                <a:moveTo>
                  <a:pt x="0" y="221952"/>
                </a:moveTo>
                <a:lnTo>
                  <a:pt x="5652096" y="221952"/>
                </a:lnTo>
                <a:lnTo>
                  <a:pt x="5652096" y="0"/>
                </a:lnTo>
                <a:lnTo>
                  <a:pt x="6096000" y="443905"/>
                </a:lnTo>
                <a:lnTo>
                  <a:pt x="5652096" y="887809"/>
                </a:lnTo>
                <a:lnTo>
                  <a:pt x="5652096" y="665857"/>
                </a:lnTo>
                <a:lnTo>
                  <a:pt x="0" y="665857"/>
                </a:lnTo>
                <a:lnTo>
                  <a:pt x="0" y="221952"/>
                </a:lnTo>
                <a:close/>
              </a:path>
            </a:pathLst>
          </a:custGeom>
          <a:gradFill>
            <a:gsLst>
              <a:gs pos="0">
                <a:srgbClr val="00B0F0">
                  <a:lumMod val="65000"/>
                  <a:lumOff val="35000"/>
                </a:srgbClr>
              </a:gs>
              <a:gs pos="50000">
                <a:srgbClr val="00B0F0">
                  <a:lumMod val="98000"/>
                  <a:lumOff val="2000"/>
                </a:srgbClr>
              </a:gs>
              <a:gs pos="100000">
                <a:srgbClr val="00B0F0">
                  <a:lumMod val="83000"/>
                </a:srgbClr>
              </a:gs>
            </a:gsLst>
            <a:lin ang="10800000" scaled="1"/>
          </a:gradFill>
          <a:ln w="25400"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0" vert="horz" wrap="square" lIns="60960" tIns="282912" rIns="475952" bIns="362892" numCol="1" spcCol="1270" anchor="ctr" anchorCtr="0">
            <a:noAutofit/>
          </a:bodyPr>
          <a:lstStyle/>
          <a:p>
            <a:pPr marL="0" marR="0" lvl="0" indent="0" defTabSz="711200" eaLnBrk="1" fontAlgn="auto" latinLnBrk="0" hangingPunct="1">
              <a:lnSpc>
                <a:spcPct val="90000"/>
              </a:lnSpc>
              <a:spcBef>
                <a:spcPts val="0"/>
              </a:spcBef>
              <a:spcAft>
                <a:spcPct val="3500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Calibri" panose="020F0502020204030204"/>
                <a:ea typeface="微软雅黑" panose="020B0503020204020204" pitchFamily="34" charset="-122"/>
              </a:rPr>
              <a:t> 需求分析</a:t>
            </a:r>
          </a:p>
        </p:txBody>
      </p:sp>
      <p:sp>
        <p:nvSpPr>
          <p:cNvPr id="27" name="任意多边形 26"/>
          <p:cNvSpPr/>
          <p:nvPr/>
        </p:nvSpPr>
        <p:spPr>
          <a:xfrm>
            <a:off x="159385" y="1708150"/>
            <a:ext cx="1727835" cy="1790700"/>
          </a:xfrm>
          <a:custGeom>
            <a:avLst/>
            <a:gdLst>
              <a:gd name="connsiteX0" fmla="*/ 0 w 1877568"/>
              <a:gd name="connsiteY0" fmla="*/ 0 h 1710248"/>
              <a:gd name="connsiteX1" fmla="*/ 1877568 w 1877568"/>
              <a:gd name="connsiteY1" fmla="*/ 0 h 1710248"/>
              <a:gd name="connsiteX2" fmla="*/ 1877568 w 1877568"/>
              <a:gd name="connsiteY2" fmla="*/ 1710248 h 1710248"/>
              <a:gd name="connsiteX3" fmla="*/ 0 w 1877568"/>
              <a:gd name="connsiteY3" fmla="*/ 1710248 h 1710248"/>
              <a:gd name="connsiteX4" fmla="*/ 0 w 1877568"/>
              <a:gd name="connsiteY4" fmla="*/ 0 h 1710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568" h="1710248">
                <a:moveTo>
                  <a:pt x="0" y="0"/>
                </a:moveTo>
                <a:lnTo>
                  <a:pt x="1877568" y="0"/>
                </a:lnTo>
                <a:lnTo>
                  <a:pt x="1877568" y="1710248"/>
                </a:lnTo>
                <a:lnTo>
                  <a:pt x="0" y="1710248"/>
                </a:lnTo>
                <a:lnTo>
                  <a:pt x="0" y="0"/>
                </a:lnTo>
                <a:close/>
              </a:path>
            </a:pathLst>
          </a:custGeom>
          <a:solidFill>
            <a:sysClr val="window" lastClr="FFFFFF">
              <a:hueOff val="0"/>
              <a:satOff val="0"/>
              <a:lumOff val="0"/>
              <a:alphaOff val="0"/>
            </a:sysClr>
          </a:solidFill>
          <a:ln w="25400" cap="flat" cmpd="sng" algn="ctr">
            <a:solidFill>
              <a:srgbClr val="00B0F0"/>
            </a:solidFill>
            <a:prstDash val="solid"/>
          </a:ln>
          <a:effectLst>
            <a:outerShdw blurRad="50800" dist="38100" dir="8100000" sx="106000" sy="106000" algn="tr" rotWithShape="0">
              <a:prstClr val="black">
                <a:alpha val="12000"/>
              </a:prstClr>
            </a:outerShdw>
          </a:effectLst>
          <a:scene3d>
            <a:camera prst="orthographicFront"/>
            <a:lightRig rig="balanced" dir="t"/>
          </a:scene3d>
          <a:sp3d extrusionH="76200">
            <a:extrusionClr>
              <a:srgbClr val="295AA6"/>
            </a:extrusionClr>
            <a:contourClr>
              <a:sysClr val="windowText" lastClr="000000"/>
            </a:contourClr>
          </a:sp3d>
        </p:spPr>
        <p:txBody>
          <a:bodyPr spcFirstLastPara="0" vert="horz" wrap="square" lIns="190500" tIns="190500" rIns="190500" bIns="190500" numCol="1" spcCol="1270" anchor="t" anchorCtr="0">
            <a:noAutofit/>
          </a:bodyPr>
          <a:lstStyle/>
          <a:p>
            <a:pPr marL="0" marR="0" lvl="0" indent="0" defTabSz="2222500" eaLnBrk="1" fontAlgn="auto" latinLnBrk="0" hangingPunct="1">
              <a:lnSpc>
                <a:spcPct val="90000"/>
              </a:lnSpc>
              <a:spcBef>
                <a:spcPts val="0"/>
              </a:spcBef>
              <a:spcAft>
                <a:spcPct val="35000"/>
              </a:spcAft>
              <a:buClrTx/>
              <a:buSzTx/>
              <a:buFontTx/>
              <a:buNone/>
              <a:defRPr/>
            </a:pPr>
            <a:r>
              <a:rPr kumimoji="0" lang="zh-CN" altLang="en-US" sz="1800" b="0" i="0" u="none" strike="noStrike" kern="0" cap="none" spc="0" normalizeH="0" baseline="0" noProof="0" dirty="0" smtClean="0">
                <a:ln>
                  <a:noFill/>
                </a:ln>
                <a:solidFill>
                  <a:prstClr val="black">
                    <a:hueOff val="0"/>
                    <a:satOff val="0"/>
                    <a:lumOff val="0"/>
                    <a:alphaOff val="0"/>
                  </a:prstClr>
                </a:solidFill>
                <a:effectLst/>
                <a:uLnTx/>
                <a:uFillTx/>
                <a:latin typeface="Calibri" panose="020F0502020204030204"/>
                <a:ea typeface="微软雅黑" panose="020B0503020204020204" pitchFamily="34" charset="-122"/>
              </a:rPr>
              <a:t>市场调研</a:t>
            </a:r>
          </a:p>
          <a:p>
            <a:pPr marL="0" marR="0" lvl="0" indent="0" defTabSz="2222500" eaLnBrk="1" fontAlgn="auto" latinLnBrk="0" hangingPunct="1">
              <a:lnSpc>
                <a:spcPct val="90000"/>
              </a:lnSpc>
              <a:spcBef>
                <a:spcPts val="0"/>
              </a:spcBef>
              <a:spcAft>
                <a:spcPct val="35000"/>
              </a:spcAft>
              <a:buClrTx/>
              <a:buSzTx/>
              <a:buFontTx/>
              <a:buNone/>
              <a:defRPr/>
            </a:pPr>
            <a:r>
              <a:rPr kumimoji="0" lang="zh-CN" altLang="en-US" sz="1800" b="0" i="0" u="none" strike="noStrike" kern="0" cap="none" spc="0" normalizeH="0" baseline="0" noProof="0" dirty="0" smtClean="0">
                <a:ln>
                  <a:noFill/>
                </a:ln>
                <a:solidFill>
                  <a:prstClr val="black">
                    <a:hueOff val="0"/>
                    <a:satOff val="0"/>
                    <a:lumOff val="0"/>
                    <a:alphaOff val="0"/>
                  </a:prstClr>
                </a:solidFill>
                <a:effectLst/>
                <a:uLnTx/>
                <a:uFillTx/>
                <a:latin typeface="Calibri" panose="020F0502020204030204"/>
                <a:ea typeface="微软雅黑" panose="020B0503020204020204" pitchFamily="34" charset="-122"/>
              </a:rPr>
              <a:t>同类产品比较</a:t>
            </a:r>
          </a:p>
          <a:p>
            <a:pPr marL="0" marR="0" lvl="0" indent="0" defTabSz="2222500" eaLnBrk="1" fontAlgn="auto" latinLnBrk="0" hangingPunct="1">
              <a:lnSpc>
                <a:spcPct val="90000"/>
              </a:lnSpc>
              <a:spcBef>
                <a:spcPts val="0"/>
              </a:spcBef>
              <a:spcAft>
                <a:spcPct val="35000"/>
              </a:spcAft>
              <a:buClrTx/>
              <a:buSzTx/>
              <a:buFontTx/>
              <a:buNone/>
              <a:defRPr/>
            </a:pPr>
            <a:endParaRPr kumimoji="0" lang="zh-CN" altLang="en-US" sz="1800" b="0" i="0" u="none" strike="noStrike" kern="0" cap="none" spc="0" normalizeH="0" baseline="0" noProof="0" dirty="0" smtClean="0">
              <a:ln>
                <a:noFill/>
              </a:ln>
              <a:solidFill>
                <a:prstClr val="black">
                  <a:hueOff val="0"/>
                  <a:satOff val="0"/>
                  <a:lumOff val="0"/>
                  <a:alphaOff val="0"/>
                </a:prstClr>
              </a:solidFill>
              <a:effectLst/>
              <a:uLnTx/>
              <a:uFillTx/>
              <a:latin typeface="Calibri" panose="020F0502020204030204"/>
              <a:ea typeface="微软雅黑" panose="020B0503020204020204" pitchFamily="34" charset="-122"/>
            </a:endParaRPr>
          </a:p>
        </p:txBody>
      </p:sp>
      <p:sp>
        <p:nvSpPr>
          <p:cNvPr id="28" name="任意多边形 27"/>
          <p:cNvSpPr/>
          <p:nvPr/>
        </p:nvSpPr>
        <p:spPr>
          <a:xfrm>
            <a:off x="1887855" y="1301115"/>
            <a:ext cx="3882390" cy="929640"/>
          </a:xfrm>
          <a:custGeom>
            <a:avLst/>
            <a:gdLst>
              <a:gd name="connsiteX0" fmla="*/ 0 w 4218432"/>
              <a:gd name="connsiteY0" fmla="*/ 221952 h 887809"/>
              <a:gd name="connsiteX1" fmla="*/ 3774528 w 4218432"/>
              <a:gd name="connsiteY1" fmla="*/ 221952 h 887809"/>
              <a:gd name="connsiteX2" fmla="*/ 3774528 w 4218432"/>
              <a:gd name="connsiteY2" fmla="*/ 0 h 887809"/>
              <a:gd name="connsiteX3" fmla="*/ 4218432 w 4218432"/>
              <a:gd name="connsiteY3" fmla="*/ 443905 h 887809"/>
              <a:gd name="connsiteX4" fmla="*/ 3774528 w 4218432"/>
              <a:gd name="connsiteY4" fmla="*/ 887809 h 887809"/>
              <a:gd name="connsiteX5" fmla="*/ 3774528 w 4218432"/>
              <a:gd name="connsiteY5" fmla="*/ 665857 h 887809"/>
              <a:gd name="connsiteX6" fmla="*/ 0 w 4218432"/>
              <a:gd name="connsiteY6" fmla="*/ 665857 h 887809"/>
              <a:gd name="connsiteX7" fmla="*/ 0 w 4218432"/>
              <a:gd name="connsiteY7" fmla="*/ 221952 h 88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8432" h="887809">
                <a:moveTo>
                  <a:pt x="0" y="221952"/>
                </a:moveTo>
                <a:lnTo>
                  <a:pt x="3774528" y="221952"/>
                </a:lnTo>
                <a:lnTo>
                  <a:pt x="3774528" y="0"/>
                </a:lnTo>
                <a:lnTo>
                  <a:pt x="4218432" y="443905"/>
                </a:lnTo>
                <a:lnTo>
                  <a:pt x="3774528" y="887809"/>
                </a:lnTo>
                <a:lnTo>
                  <a:pt x="3774528" y="665857"/>
                </a:lnTo>
                <a:lnTo>
                  <a:pt x="0" y="665857"/>
                </a:lnTo>
                <a:lnTo>
                  <a:pt x="0" y="221952"/>
                </a:lnTo>
                <a:close/>
              </a:path>
            </a:pathLst>
          </a:custGeom>
          <a:gradFill>
            <a:gsLst>
              <a:gs pos="0">
                <a:srgbClr val="F79646">
                  <a:lumMod val="90000"/>
                  <a:lumOff val="10000"/>
                </a:srgbClr>
              </a:gs>
              <a:gs pos="50000">
                <a:srgbClr val="F79646">
                  <a:lumMod val="70000"/>
                </a:srgbClr>
              </a:gs>
              <a:gs pos="100000">
                <a:srgbClr val="F79646">
                  <a:lumMod val="69000"/>
                </a:srgbClr>
              </a:gs>
            </a:gsLst>
            <a:lin ang="10800000" scaled="1"/>
          </a:gradFill>
          <a:ln w="25400"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0" vert="horz" wrap="square" lIns="60960" tIns="282912" rIns="475952" bIns="362892" numCol="1" spcCol="1270" anchor="ctr" anchorCtr="0">
            <a:noAutofit/>
          </a:bodyPr>
          <a:lstStyle/>
          <a:p>
            <a:pPr marL="0" marR="0" lvl="0" indent="0" defTabSz="711200" eaLnBrk="1" fontAlgn="auto" latinLnBrk="0" hangingPunct="1">
              <a:lnSpc>
                <a:spcPct val="90000"/>
              </a:lnSpc>
              <a:spcBef>
                <a:spcPts val="0"/>
              </a:spcBef>
              <a:spcAft>
                <a:spcPct val="3500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Calibri" panose="020F0502020204030204"/>
                <a:ea typeface="微软雅黑" panose="020B0503020204020204" pitchFamily="34" charset="-122"/>
              </a:rPr>
              <a:t> 可行性分析</a:t>
            </a:r>
          </a:p>
        </p:txBody>
      </p:sp>
      <p:sp>
        <p:nvSpPr>
          <p:cNvPr id="29" name="任意多边形 28"/>
          <p:cNvSpPr/>
          <p:nvPr/>
        </p:nvSpPr>
        <p:spPr>
          <a:xfrm>
            <a:off x="1887855" y="2018030"/>
            <a:ext cx="1727835" cy="1790700"/>
          </a:xfrm>
          <a:custGeom>
            <a:avLst/>
            <a:gdLst>
              <a:gd name="connsiteX0" fmla="*/ 0 w 1877568"/>
              <a:gd name="connsiteY0" fmla="*/ 0 h 1710248"/>
              <a:gd name="connsiteX1" fmla="*/ 1877568 w 1877568"/>
              <a:gd name="connsiteY1" fmla="*/ 0 h 1710248"/>
              <a:gd name="connsiteX2" fmla="*/ 1877568 w 1877568"/>
              <a:gd name="connsiteY2" fmla="*/ 1710248 h 1710248"/>
              <a:gd name="connsiteX3" fmla="*/ 0 w 1877568"/>
              <a:gd name="connsiteY3" fmla="*/ 1710248 h 1710248"/>
              <a:gd name="connsiteX4" fmla="*/ 0 w 1877568"/>
              <a:gd name="connsiteY4" fmla="*/ 0 h 1710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568" h="1710248">
                <a:moveTo>
                  <a:pt x="0" y="0"/>
                </a:moveTo>
                <a:lnTo>
                  <a:pt x="1877568" y="0"/>
                </a:lnTo>
                <a:lnTo>
                  <a:pt x="1877568" y="1710248"/>
                </a:lnTo>
                <a:lnTo>
                  <a:pt x="0" y="1710248"/>
                </a:lnTo>
                <a:lnTo>
                  <a:pt x="0" y="0"/>
                </a:lnTo>
                <a:close/>
              </a:path>
            </a:pathLst>
          </a:custGeom>
          <a:solidFill>
            <a:sysClr val="window" lastClr="FFFFFF">
              <a:hueOff val="0"/>
              <a:satOff val="0"/>
              <a:lumOff val="0"/>
              <a:alphaOff val="0"/>
            </a:sysClr>
          </a:solidFill>
          <a:ln w="25400" cap="flat" cmpd="sng" algn="ctr">
            <a:solidFill>
              <a:srgbClr val="00B0F0"/>
            </a:solidFill>
            <a:prstDash val="solid"/>
          </a:ln>
          <a:effectLst>
            <a:outerShdw blurRad="50800" dist="38100" dir="8100000" sx="106000" sy="106000" algn="tr" rotWithShape="0">
              <a:prstClr val="black">
                <a:alpha val="12000"/>
              </a:prstClr>
            </a:outerShdw>
          </a:effectLst>
          <a:scene3d>
            <a:camera prst="orthographicFront"/>
            <a:lightRig rig="balanced" dir="t"/>
          </a:scene3d>
          <a:sp3d extrusionH="76200">
            <a:extrusionClr>
              <a:srgbClr val="295AA6"/>
            </a:extrusionClr>
            <a:contourClr>
              <a:sysClr val="windowText" lastClr="000000"/>
            </a:contourClr>
          </a:sp3d>
        </p:spPr>
        <p:txBody>
          <a:bodyPr spcFirstLastPara="0" vert="horz" wrap="square" lIns="190500" tIns="190500" rIns="190500" bIns="190500" numCol="1" spcCol="1270" anchor="t" anchorCtr="0">
            <a:noAutofit/>
          </a:bodyPr>
          <a:lstStyle/>
          <a:p>
            <a:pPr marL="0" marR="0" lvl="0" indent="0" defTabSz="2222500" eaLnBrk="1" fontAlgn="auto" latinLnBrk="0" hangingPunct="1">
              <a:lnSpc>
                <a:spcPct val="90000"/>
              </a:lnSpc>
              <a:spcBef>
                <a:spcPts val="0"/>
              </a:spcBef>
              <a:spcAft>
                <a:spcPct val="35000"/>
              </a:spcAft>
              <a:buClrTx/>
              <a:buSzTx/>
              <a:buFontTx/>
              <a:buNone/>
              <a:defRPr/>
            </a:pPr>
            <a:r>
              <a:rPr kumimoji="0" lang="zh-CN" altLang="en-US" sz="1800" b="0" i="0" u="none" strike="noStrike" kern="0" cap="none" spc="0" normalizeH="0" baseline="0" noProof="0" dirty="0" smtClean="0">
                <a:ln>
                  <a:noFill/>
                </a:ln>
                <a:solidFill>
                  <a:prstClr val="black">
                    <a:hueOff val="0"/>
                    <a:satOff val="0"/>
                    <a:lumOff val="0"/>
                    <a:alphaOff val="0"/>
                  </a:prstClr>
                </a:solidFill>
                <a:effectLst/>
                <a:uLnTx/>
                <a:uFillTx/>
                <a:latin typeface="Calibri" panose="020F0502020204030204"/>
                <a:ea typeface="微软雅黑" panose="020B0503020204020204" pitchFamily="34" charset="-122"/>
              </a:rPr>
              <a:t>市场分析</a:t>
            </a:r>
          </a:p>
          <a:p>
            <a:pPr marL="0" marR="0" lvl="0" indent="0" defTabSz="2222500" eaLnBrk="1" fontAlgn="auto" latinLnBrk="0" hangingPunct="1">
              <a:lnSpc>
                <a:spcPct val="90000"/>
              </a:lnSpc>
              <a:spcBef>
                <a:spcPts val="0"/>
              </a:spcBef>
              <a:spcAft>
                <a:spcPct val="35000"/>
              </a:spcAft>
              <a:buClrTx/>
              <a:buSzTx/>
              <a:buFontTx/>
              <a:buNone/>
              <a:defRPr/>
            </a:pPr>
            <a:r>
              <a:rPr kumimoji="0" lang="zh-CN" altLang="en-US" sz="1800" b="0" i="0" u="none" strike="noStrike" kern="0" cap="none" spc="0" normalizeH="0" baseline="0" noProof="0" dirty="0" smtClean="0">
                <a:ln>
                  <a:noFill/>
                </a:ln>
                <a:solidFill>
                  <a:prstClr val="black">
                    <a:hueOff val="0"/>
                    <a:satOff val="0"/>
                    <a:lumOff val="0"/>
                    <a:alphaOff val="0"/>
                  </a:prstClr>
                </a:solidFill>
                <a:effectLst/>
                <a:uLnTx/>
                <a:uFillTx/>
                <a:latin typeface="Calibri" panose="020F0502020204030204"/>
                <a:ea typeface="微软雅黑" panose="020B0503020204020204" pitchFamily="34" charset="-122"/>
              </a:rPr>
              <a:t>技术可行性分析</a:t>
            </a:r>
          </a:p>
          <a:p>
            <a:pPr marL="0" marR="0" lvl="0" indent="0" defTabSz="2222500" eaLnBrk="1" fontAlgn="auto" latinLnBrk="0" hangingPunct="1">
              <a:lnSpc>
                <a:spcPct val="90000"/>
              </a:lnSpc>
              <a:spcBef>
                <a:spcPts val="0"/>
              </a:spcBef>
              <a:spcAft>
                <a:spcPct val="35000"/>
              </a:spcAft>
              <a:buClrTx/>
              <a:buSzTx/>
              <a:buFontTx/>
              <a:buNone/>
              <a:defRPr/>
            </a:pPr>
            <a:r>
              <a:rPr kumimoji="0" lang="zh-CN" altLang="en-US" sz="1800" b="0" i="0" u="none" strike="noStrike" kern="0" cap="none" spc="0" normalizeH="0" baseline="0" noProof="0" dirty="0" smtClean="0">
                <a:ln>
                  <a:noFill/>
                </a:ln>
                <a:solidFill>
                  <a:prstClr val="black">
                    <a:hueOff val="0"/>
                    <a:satOff val="0"/>
                    <a:lumOff val="0"/>
                    <a:alphaOff val="0"/>
                  </a:prstClr>
                </a:solidFill>
                <a:effectLst/>
                <a:uLnTx/>
                <a:uFillTx/>
                <a:latin typeface="Calibri" panose="020F0502020204030204"/>
                <a:ea typeface="微软雅黑" panose="020B0503020204020204" pitchFamily="34" charset="-122"/>
              </a:rPr>
              <a:t>产品分析</a:t>
            </a:r>
          </a:p>
        </p:txBody>
      </p:sp>
      <p:sp>
        <p:nvSpPr>
          <p:cNvPr id="30" name="任意多边形 29"/>
          <p:cNvSpPr/>
          <p:nvPr/>
        </p:nvSpPr>
        <p:spPr>
          <a:xfrm>
            <a:off x="3615690" y="1610995"/>
            <a:ext cx="2154555" cy="929640"/>
          </a:xfrm>
          <a:custGeom>
            <a:avLst/>
            <a:gdLst>
              <a:gd name="connsiteX0" fmla="*/ 0 w 2340864"/>
              <a:gd name="connsiteY0" fmla="*/ 221952 h 887809"/>
              <a:gd name="connsiteX1" fmla="*/ 1896960 w 2340864"/>
              <a:gd name="connsiteY1" fmla="*/ 221952 h 887809"/>
              <a:gd name="connsiteX2" fmla="*/ 1896960 w 2340864"/>
              <a:gd name="connsiteY2" fmla="*/ 0 h 887809"/>
              <a:gd name="connsiteX3" fmla="*/ 2340864 w 2340864"/>
              <a:gd name="connsiteY3" fmla="*/ 443905 h 887809"/>
              <a:gd name="connsiteX4" fmla="*/ 1896960 w 2340864"/>
              <a:gd name="connsiteY4" fmla="*/ 887809 h 887809"/>
              <a:gd name="connsiteX5" fmla="*/ 1896960 w 2340864"/>
              <a:gd name="connsiteY5" fmla="*/ 665857 h 887809"/>
              <a:gd name="connsiteX6" fmla="*/ 0 w 2340864"/>
              <a:gd name="connsiteY6" fmla="*/ 665857 h 887809"/>
              <a:gd name="connsiteX7" fmla="*/ 0 w 2340864"/>
              <a:gd name="connsiteY7" fmla="*/ 221952 h 88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0864" h="887809">
                <a:moveTo>
                  <a:pt x="0" y="221952"/>
                </a:moveTo>
                <a:lnTo>
                  <a:pt x="1896960" y="221952"/>
                </a:lnTo>
                <a:lnTo>
                  <a:pt x="1896960" y="0"/>
                </a:lnTo>
                <a:lnTo>
                  <a:pt x="2340864" y="443905"/>
                </a:lnTo>
                <a:lnTo>
                  <a:pt x="1896960" y="887809"/>
                </a:lnTo>
                <a:lnTo>
                  <a:pt x="1896960" y="665857"/>
                </a:lnTo>
                <a:lnTo>
                  <a:pt x="0" y="665857"/>
                </a:lnTo>
                <a:lnTo>
                  <a:pt x="0" y="221952"/>
                </a:lnTo>
                <a:close/>
              </a:path>
            </a:pathLst>
          </a:custGeom>
          <a:gradFill flip="none" rotWithShape="1">
            <a:gsLst>
              <a:gs pos="0">
                <a:srgbClr val="00B050">
                  <a:lumMod val="86000"/>
                  <a:lumOff val="14000"/>
                </a:srgbClr>
              </a:gs>
              <a:gs pos="50000">
                <a:srgbClr val="00B050">
                  <a:lumMod val="91000"/>
                </a:srgbClr>
              </a:gs>
              <a:gs pos="100000">
                <a:srgbClr val="00B050">
                  <a:lumMod val="86000"/>
                </a:srgbClr>
              </a:gs>
            </a:gsLst>
            <a:lin ang="10800000" scaled="1"/>
            <a:tileRect/>
          </a:gradFill>
          <a:ln w="25400"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spcFirstLastPara="0" vert="horz" wrap="square" lIns="60960" tIns="282912" rIns="475952" bIns="362892" numCol="1" spcCol="1270" anchor="ctr" anchorCtr="0">
            <a:noAutofit/>
          </a:bodyPr>
          <a:lstStyle/>
          <a:p>
            <a:pPr marL="0" marR="0" lvl="0" indent="0" algn="ctr" defTabSz="711200" eaLnBrk="1" fontAlgn="auto" latinLnBrk="0" hangingPunct="1">
              <a:lnSpc>
                <a:spcPct val="90000"/>
              </a:lnSpc>
              <a:spcBef>
                <a:spcPts val="0"/>
              </a:spcBef>
              <a:spcAft>
                <a:spcPct val="35000"/>
              </a:spcAft>
              <a:buClrTx/>
              <a:buSzTx/>
              <a:buFontTx/>
              <a:buNone/>
              <a:defRPr/>
            </a:pPr>
            <a:r>
              <a:rPr kumimoji="0" lang="zh-CN" altLang="en-US" sz="1600" b="0" i="0" u="none" strike="noStrike" kern="0" cap="none" spc="0" normalizeH="0" baseline="0" noProof="0" dirty="0" smtClean="0">
                <a:ln>
                  <a:noFill/>
                </a:ln>
                <a:solidFill>
                  <a:prstClr val="white"/>
                </a:solidFill>
                <a:effectLst/>
                <a:uLnTx/>
                <a:uFillTx/>
                <a:latin typeface="Calibri" panose="020F0502020204030204"/>
                <a:ea typeface="微软雅黑" panose="020B0503020204020204" pitchFamily="34" charset="-122"/>
              </a:rPr>
              <a:t>技术路线制定</a:t>
            </a:r>
          </a:p>
        </p:txBody>
      </p:sp>
      <p:sp>
        <p:nvSpPr>
          <p:cNvPr id="31" name="任意多边形 30"/>
          <p:cNvSpPr/>
          <p:nvPr/>
        </p:nvSpPr>
        <p:spPr>
          <a:xfrm>
            <a:off x="3615690" y="2327910"/>
            <a:ext cx="1727835" cy="1764665"/>
          </a:xfrm>
          <a:custGeom>
            <a:avLst/>
            <a:gdLst>
              <a:gd name="connsiteX0" fmla="*/ 0 w 1877568"/>
              <a:gd name="connsiteY0" fmla="*/ 0 h 1685219"/>
              <a:gd name="connsiteX1" fmla="*/ 1877568 w 1877568"/>
              <a:gd name="connsiteY1" fmla="*/ 0 h 1685219"/>
              <a:gd name="connsiteX2" fmla="*/ 1877568 w 1877568"/>
              <a:gd name="connsiteY2" fmla="*/ 1685219 h 1685219"/>
              <a:gd name="connsiteX3" fmla="*/ 0 w 1877568"/>
              <a:gd name="connsiteY3" fmla="*/ 1685219 h 1685219"/>
              <a:gd name="connsiteX4" fmla="*/ 0 w 1877568"/>
              <a:gd name="connsiteY4" fmla="*/ 0 h 1685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7568" h="1685219">
                <a:moveTo>
                  <a:pt x="0" y="0"/>
                </a:moveTo>
                <a:lnTo>
                  <a:pt x="1877568" y="0"/>
                </a:lnTo>
                <a:lnTo>
                  <a:pt x="1877568" y="1685219"/>
                </a:lnTo>
                <a:lnTo>
                  <a:pt x="0" y="1685219"/>
                </a:lnTo>
                <a:lnTo>
                  <a:pt x="0" y="0"/>
                </a:lnTo>
                <a:close/>
              </a:path>
            </a:pathLst>
          </a:custGeom>
          <a:solidFill>
            <a:sysClr val="window" lastClr="FFFFFF">
              <a:hueOff val="0"/>
              <a:satOff val="0"/>
              <a:lumOff val="0"/>
              <a:alphaOff val="0"/>
            </a:sysClr>
          </a:solidFill>
          <a:ln w="25400" cap="flat" cmpd="sng" algn="ctr">
            <a:solidFill>
              <a:srgbClr val="00B0F0"/>
            </a:solidFill>
            <a:prstDash val="solid"/>
          </a:ln>
          <a:effectLst>
            <a:outerShdw blurRad="50800" dist="38100" dir="8100000" sx="106000" sy="106000" algn="tr" rotWithShape="0">
              <a:prstClr val="black">
                <a:alpha val="12000"/>
              </a:prstClr>
            </a:outerShdw>
          </a:effectLst>
          <a:scene3d>
            <a:camera prst="orthographicFront"/>
            <a:lightRig rig="balanced" dir="t"/>
          </a:scene3d>
          <a:sp3d extrusionH="76200">
            <a:extrusionClr>
              <a:srgbClr val="295AA6"/>
            </a:extrusionClr>
            <a:contourClr>
              <a:sysClr val="windowText" lastClr="000000"/>
            </a:contourClr>
          </a:sp3d>
        </p:spPr>
        <p:txBody>
          <a:bodyPr spcFirstLastPara="0" vert="horz" wrap="square" lIns="190500" tIns="190500" rIns="190500" bIns="190500" numCol="1" spcCol="1270" anchor="t" anchorCtr="0">
            <a:noAutofit/>
          </a:bodyPr>
          <a:lstStyle/>
          <a:p>
            <a:pPr marL="0" marR="0" lvl="0" indent="0" defTabSz="2222500" eaLnBrk="1" fontAlgn="auto" latinLnBrk="0" hangingPunct="1">
              <a:lnSpc>
                <a:spcPct val="90000"/>
              </a:lnSpc>
              <a:spcBef>
                <a:spcPts val="0"/>
              </a:spcBef>
              <a:spcAft>
                <a:spcPct val="35000"/>
              </a:spcAft>
              <a:buClrTx/>
              <a:buSzTx/>
              <a:buFontTx/>
              <a:buNone/>
              <a:defRPr/>
            </a:pPr>
            <a:r>
              <a:rPr kumimoji="0" lang="zh-CN" altLang="en-US" sz="1800" b="0" i="0" u="none" strike="noStrike" kern="0" cap="none" spc="0" normalizeH="0" baseline="0" noProof="0" dirty="0" smtClean="0">
                <a:ln>
                  <a:noFill/>
                </a:ln>
                <a:solidFill>
                  <a:prstClr val="black">
                    <a:hueOff val="0"/>
                    <a:satOff val="0"/>
                    <a:lumOff val="0"/>
                    <a:alphaOff val="0"/>
                  </a:prstClr>
                </a:solidFill>
                <a:effectLst/>
                <a:uLnTx/>
                <a:uFillTx/>
                <a:latin typeface="Calibri" panose="020F0502020204030204"/>
                <a:ea typeface="微软雅黑" panose="020B0503020204020204" pitchFamily="34" charset="-122"/>
              </a:rPr>
              <a:t>关键技术确定</a:t>
            </a:r>
          </a:p>
          <a:p>
            <a:pPr marL="0" marR="0" lvl="0" indent="0" defTabSz="2222500" eaLnBrk="1" fontAlgn="auto" latinLnBrk="0" hangingPunct="1">
              <a:lnSpc>
                <a:spcPct val="90000"/>
              </a:lnSpc>
              <a:spcBef>
                <a:spcPts val="0"/>
              </a:spcBef>
              <a:spcAft>
                <a:spcPct val="35000"/>
              </a:spcAft>
              <a:buClrTx/>
              <a:buSzTx/>
              <a:buFontTx/>
              <a:buNone/>
              <a:defRPr/>
            </a:pPr>
            <a:r>
              <a:rPr kumimoji="0" lang="zh-CN" altLang="en-US" sz="1800" b="0" i="0" u="none" strike="noStrike" kern="0" cap="none" spc="0" normalizeH="0" baseline="0" noProof="0" dirty="0" smtClean="0">
                <a:ln>
                  <a:noFill/>
                </a:ln>
                <a:solidFill>
                  <a:prstClr val="black">
                    <a:hueOff val="0"/>
                    <a:satOff val="0"/>
                    <a:lumOff val="0"/>
                    <a:alphaOff val="0"/>
                  </a:prstClr>
                </a:solidFill>
                <a:effectLst/>
                <a:uLnTx/>
                <a:uFillTx/>
                <a:latin typeface="Calibri" panose="020F0502020204030204"/>
                <a:ea typeface="微软雅黑" panose="020B0503020204020204" pitchFamily="34" charset="-122"/>
              </a:rPr>
              <a:t>系统设计</a:t>
            </a:r>
          </a:p>
        </p:txBody>
      </p:sp>
      <p:grpSp>
        <p:nvGrpSpPr>
          <p:cNvPr id="54" name="Group 12"/>
          <p:cNvGrpSpPr/>
          <p:nvPr/>
        </p:nvGrpSpPr>
        <p:grpSpPr bwMode="auto">
          <a:xfrm>
            <a:off x="6061075" y="1075690"/>
            <a:ext cx="2540000" cy="2992120"/>
            <a:chOff x="358" y="1306"/>
            <a:chExt cx="2118" cy="2118"/>
          </a:xfrm>
        </p:grpSpPr>
        <p:sp>
          <p:nvSpPr>
            <p:cNvPr id="55" name="AutoShape 13"/>
            <p:cNvSpPr>
              <a:spLocks noChangeArrowheads="1"/>
            </p:cNvSpPr>
            <p:nvPr/>
          </p:nvSpPr>
          <p:spPr bwMode="gray">
            <a:xfrm rot="279351">
              <a:off x="358" y="1306"/>
              <a:ext cx="2118" cy="2118"/>
            </a:xfrm>
            <a:custGeom>
              <a:avLst/>
              <a:gdLst>
                <a:gd name="T0" fmla="*/ 1924 w 21600"/>
                <a:gd name="T1" fmla="*/ 448 h 21600"/>
                <a:gd name="T2" fmla="*/ 1420 w 21600"/>
                <a:gd name="T3" fmla="*/ 247 h 21600"/>
                <a:gd name="T4" fmla="*/ 1645 w 21600"/>
                <a:gd name="T5" fmla="*/ 645 h 21600"/>
                <a:gd name="T6" fmla="*/ 2379 w 21600"/>
                <a:gd name="T7" fmla="*/ 955 h 21600"/>
                <a:gd name="T8" fmla="*/ 1979 w 21600"/>
                <a:gd name="T9" fmla="*/ 1424 h 21600"/>
                <a:gd name="T10" fmla="*/ 1510 w 21600"/>
                <a:gd name="T11" fmla="*/ 1024 h 21600"/>
                <a:gd name="T12" fmla="*/ 0 60000 65536"/>
                <a:gd name="T13" fmla="*/ 0 60000 65536"/>
                <a:gd name="T14" fmla="*/ 0 60000 65536"/>
                <a:gd name="T15" fmla="*/ 0 60000 65536"/>
                <a:gd name="T16" fmla="*/ 0 60000 65536"/>
                <a:gd name="T17" fmla="*/ 0 60000 65536"/>
                <a:gd name="T18" fmla="*/ 3161 w 21600"/>
                <a:gd name="T19" fmla="*/ 3161 h 21600"/>
                <a:gd name="T20" fmla="*/ 18439 w 21600"/>
                <a:gd name="T21" fmla="*/ 1843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094" y="10228"/>
                  </a:moveTo>
                  <a:cubicBezTo>
                    <a:pt x="17884" y="7551"/>
                    <a:pt x="16225" y="5204"/>
                    <a:pt x="13771" y="4113"/>
                  </a:cubicBezTo>
                  <a:lnTo>
                    <a:pt x="15186" y="930"/>
                  </a:lnTo>
                  <a:cubicBezTo>
                    <a:pt x="18808" y="2540"/>
                    <a:pt x="21257" y="6004"/>
                    <a:pt x="21566" y="9955"/>
                  </a:cubicBezTo>
                  <a:lnTo>
                    <a:pt x="24258" y="9744"/>
                  </a:lnTo>
                  <a:lnTo>
                    <a:pt x="20179" y="14520"/>
                  </a:lnTo>
                  <a:lnTo>
                    <a:pt x="15402" y="10439"/>
                  </a:lnTo>
                  <a:lnTo>
                    <a:pt x="18094" y="10228"/>
                  </a:lnTo>
                  <a:close/>
                </a:path>
              </a:pathLst>
            </a:custGeom>
            <a:solidFill>
              <a:srgbClr val="938BFD"/>
            </a:solidFill>
            <a:ln w="9525">
              <a:round/>
            </a:ln>
            <a:effectLst/>
            <a:scene3d>
              <a:camera prst="legacyPerspectiveBottom">
                <a:rot lat="20699998" lon="19499998" rev="0"/>
              </a:camera>
              <a:lightRig rig="legacyHarsh1" dir="t"/>
            </a:scene3d>
            <a:sp3d extrusionH="227000" prstMaterial="legacyPlastic">
              <a:bevelT w="13500" h="13500" prst="angle"/>
              <a:bevelB w="13500" h="13500" prst="angle"/>
              <a:extrusionClr>
                <a:srgbClr val="938BF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6" name="AutoShape 14"/>
            <p:cNvSpPr>
              <a:spLocks noChangeArrowheads="1"/>
            </p:cNvSpPr>
            <p:nvPr/>
          </p:nvSpPr>
          <p:spPr bwMode="gray">
            <a:xfrm rot="-5626853">
              <a:off x="358" y="1306"/>
              <a:ext cx="2118" cy="2118"/>
            </a:xfrm>
            <a:custGeom>
              <a:avLst/>
              <a:gdLst>
                <a:gd name="T0" fmla="*/ 2057 w 21600"/>
                <a:gd name="T1" fmla="*/ 703 h 21600"/>
                <a:gd name="T2" fmla="*/ 1646 w 21600"/>
                <a:gd name="T3" fmla="*/ 399 h 21600"/>
                <a:gd name="T4" fmla="*/ 1726 w 21600"/>
                <a:gd name="T5" fmla="*/ 821 h 21600"/>
                <a:gd name="T6" fmla="*/ 2366 w 21600"/>
                <a:gd name="T7" fmla="*/ 1269 h 21600"/>
                <a:gd name="T8" fmla="*/ 1861 w 21600"/>
                <a:gd name="T9" fmla="*/ 1634 h 21600"/>
                <a:gd name="T10" fmla="*/ 1497 w 21600"/>
                <a:gd name="T11" fmla="*/ 1129 h 21600"/>
                <a:gd name="T12" fmla="*/ 0 60000 65536"/>
                <a:gd name="T13" fmla="*/ 0 60000 65536"/>
                <a:gd name="T14" fmla="*/ 0 60000 65536"/>
                <a:gd name="T15" fmla="*/ 0 60000 65536"/>
                <a:gd name="T16" fmla="*/ 0 60000 65536"/>
                <a:gd name="T17" fmla="*/ 0 60000 65536"/>
                <a:gd name="T18" fmla="*/ 3161 w 21600"/>
                <a:gd name="T19" fmla="*/ 3161 h 21600"/>
                <a:gd name="T20" fmla="*/ 18439 w 21600"/>
                <a:gd name="T21" fmla="*/ 1843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928" y="11944"/>
                  </a:moveTo>
                  <a:cubicBezTo>
                    <a:pt x="17989" y="11566"/>
                    <a:pt x="18020" y="11183"/>
                    <a:pt x="18020" y="10800"/>
                  </a:cubicBezTo>
                  <a:cubicBezTo>
                    <a:pt x="18020" y="8737"/>
                    <a:pt x="17138" y="6774"/>
                    <a:pt x="15597" y="5404"/>
                  </a:cubicBezTo>
                  <a:lnTo>
                    <a:pt x="17975" y="2728"/>
                  </a:lnTo>
                  <a:cubicBezTo>
                    <a:pt x="20281" y="4778"/>
                    <a:pt x="21600" y="7715"/>
                    <a:pt x="21600" y="10800"/>
                  </a:cubicBezTo>
                  <a:cubicBezTo>
                    <a:pt x="21600" y="11373"/>
                    <a:pt x="21554" y="11946"/>
                    <a:pt x="21463" y="12512"/>
                  </a:cubicBezTo>
                  <a:lnTo>
                    <a:pt x="24129" y="12940"/>
                  </a:lnTo>
                  <a:lnTo>
                    <a:pt x="18983" y="16661"/>
                  </a:lnTo>
                  <a:lnTo>
                    <a:pt x="15262" y="11516"/>
                  </a:lnTo>
                  <a:lnTo>
                    <a:pt x="17928" y="11944"/>
                  </a:lnTo>
                  <a:close/>
                </a:path>
              </a:pathLst>
            </a:custGeom>
            <a:solidFill>
              <a:srgbClr val="13D3F9"/>
            </a:solidFill>
            <a:ln w="9525">
              <a:round/>
            </a:ln>
            <a:effectLst/>
            <a:scene3d>
              <a:camera prst="legacyPerspectiveBottom">
                <a:rot lat="20699998" lon="19499998" rev="0"/>
              </a:camera>
              <a:lightRig rig="legacyHarsh1" dir="t"/>
            </a:scene3d>
            <a:sp3d extrusionH="227000" prstMaterial="legacyPlastic">
              <a:bevelT w="13500" h="13500" prst="angle"/>
              <a:bevelB w="13500" h="13500" prst="angle"/>
              <a:extrusionClr>
                <a:srgbClr val="13D3F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AutoShape 15"/>
            <p:cNvSpPr>
              <a:spLocks noChangeArrowheads="1"/>
            </p:cNvSpPr>
            <p:nvPr/>
          </p:nvSpPr>
          <p:spPr bwMode="gray">
            <a:xfrm rot="10800000">
              <a:off x="358" y="1306"/>
              <a:ext cx="2118" cy="2118"/>
            </a:xfrm>
            <a:custGeom>
              <a:avLst/>
              <a:gdLst>
                <a:gd name="T0" fmla="*/ 1997 w 21600"/>
                <a:gd name="T1" fmla="*/ 568 h 21600"/>
                <a:gd name="T2" fmla="*/ 1526 w 21600"/>
                <a:gd name="T3" fmla="*/ 313 h 21600"/>
                <a:gd name="T4" fmla="*/ 1680 w 21600"/>
                <a:gd name="T5" fmla="*/ 734 h 21600"/>
                <a:gd name="T6" fmla="*/ 2381 w 21600"/>
                <a:gd name="T7" fmla="*/ 1122 h 21600"/>
                <a:gd name="T8" fmla="*/ 1916 w 21600"/>
                <a:gd name="T9" fmla="*/ 1545 h 21600"/>
                <a:gd name="T10" fmla="*/ 1494 w 21600"/>
                <a:gd name="T11" fmla="*/ 1080 h 21600"/>
                <a:gd name="T12" fmla="*/ 0 60000 65536"/>
                <a:gd name="T13" fmla="*/ 0 60000 65536"/>
                <a:gd name="T14" fmla="*/ 0 60000 65536"/>
                <a:gd name="T15" fmla="*/ 0 60000 65536"/>
                <a:gd name="T16" fmla="*/ 0 60000 65536"/>
                <a:gd name="T17" fmla="*/ 0 60000 65536"/>
                <a:gd name="T18" fmla="*/ 3161 w 21600"/>
                <a:gd name="T19" fmla="*/ 3161 h 21600"/>
                <a:gd name="T20" fmla="*/ 18439 w 21600"/>
                <a:gd name="T21" fmla="*/ 1843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937" y="11142"/>
                  </a:moveTo>
                  <a:cubicBezTo>
                    <a:pt x="17943" y="11028"/>
                    <a:pt x="17946" y="10914"/>
                    <a:pt x="17946" y="10800"/>
                  </a:cubicBezTo>
                  <a:cubicBezTo>
                    <a:pt x="17946" y="8337"/>
                    <a:pt x="16678" y="6048"/>
                    <a:pt x="14591" y="4742"/>
                  </a:cubicBezTo>
                  <a:lnTo>
                    <a:pt x="16529" y="1645"/>
                  </a:lnTo>
                  <a:cubicBezTo>
                    <a:pt x="19684" y="3619"/>
                    <a:pt x="21600" y="7078"/>
                    <a:pt x="21600" y="10800"/>
                  </a:cubicBezTo>
                  <a:cubicBezTo>
                    <a:pt x="21600" y="10972"/>
                    <a:pt x="21595" y="11145"/>
                    <a:pt x="21587" y="11318"/>
                  </a:cubicBezTo>
                  <a:lnTo>
                    <a:pt x="24284" y="11447"/>
                  </a:lnTo>
                  <a:lnTo>
                    <a:pt x="19545" y="15752"/>
                  </a:lnTo>
                  <a:lnTo>
                    <a:pt x="15240" y="11013"/>
                  </a:lnTo>
                  <a:lnTo>
                    <a:pt x="17937" y="11142"/>
                  </a:lnTo>
                  <a:close/>
                </a:path>
              </a:pathLst>
            </a:custGeom>
            <a:solidFill>
              <a:srgbClr val="FABA1A"/>
            </a:solidFill>
            <a:ln w="9525">
              <a:round/>
            </a:ln>
            <a:effectLst/>
            <a:scene3d>
              <a:camera prst="legacyPerspectiveBottom">
                <a:rot lat="20699998" lon="19499998" rev="0"/>
              </a:camera>
              <a:lightRig rig="legacyHarsh1" dir="t"/>
            </a:scene3d>
            <a:sp3d extrusionH="227000" prstMaterial="legacyPlastic">
              <a:bevelT w="13500" h="13500" prst="angle"/>
              <a:bevelB w="13500" h="13500" prst="angle"/>
              <a:extrusionClr>
                <a:srgbClr val="FABA1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8" name="AutoShape 16"/>
            <p:cNvSpPr>
              <a:spLocks noChangeArrowheads="1"/>
            </p:cNvSpPr>
            <p:nvPr/>
          </p:nvSpPr>
          <p:spPr bwMode="gray">
            <a:xfrm rot="5400000">
              <a:off x="358" y="1306"/>
              <a:ext cx="2118" cy="2118"/>
            </a:xfrm>
            <a:custGeom>
              <a:avLst/>
              <a:gdLst>
                <a:gd name="T0" fmla="*/ 1948 w 21600"/>
                <a:gd name="T1" fmla="*/ 483 h 21600"/>
                <a:gd name="T2" fmla="*/ 1436 w 21600"/>
                <a:gd name="T3" fmla="*/ 266 h 21600"/>
                <a:gd name="T4" fmla="*/ 1644 w 21600"/>
                <a:gd name="T5" fmla="*/ 680 h 21600"/>
                <a:gd name="T6" fmla="*/ 2382 w 21600"/>
                <a:gd name="T7" fmla="*/ 1030 h 21600"/>
                <a:gd name="T8" fmla="*/ 1947 w 21600"/>
                <a:gd name="T9" fmla="*/ 1485 h 21600"/>
                <a:gd name="T10" fmla="*/ 1492 w 21600"/>
                <a:gd name="T11" fmla="*/ 1050 h 21600"/>
                <a:gd name="T12" fmla="*/ 0 60000 65536"/>
                <a:gd name="T13" fmla="*/ 0 60000 65536"/>
                <a:gd name="T14" fmla="*/ 0 60000 65536"/>
                <a:gd name="T15" fmla="*/ 0 60000 65536"/>
                <a:gd name="T16" fmla="*/ 0 60000 65536"/>
                <a:gd name="T17" fmla="*/ 0 60000 65536"/>
                <a:gd name="T18" fmla="*/ 3161 w 21600"/>
                <a:gd name="T19" fmla="*/ 3161 h 21600"/>
                <a:gd name="T20" fmla="*/ 18439 w 21600"/>
                <a:gd name="T21" fmla="*/ 1843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912" y="10646"/>
                  </a:moveTo>
                  <a:cubicBezTo>
                    <a:pt x="17854" y="7955"/>
                    <a:pt x="16282" y="5527"/>
                    <a:pt x="13851" y="4373"/>
                  </a:cubicBezTo>
                  <a:lnTo>
                    <a:pt x="15432" y="1043"/>
                  </a:lnTo>
                  <a:cubicBezTo>
                    <a:pt x="19123" y="2796"/>
                    <a:pt x="21509" y="6481"/>
                    <a:pt x="21597" y="10566"/>
                  </a:cubicBezTo>
                  <a:lnTo>
                    <a:pt x="24296" y="10507"/>
                  </a:lnTo>
                  <a:lnTo>
                    <a:pt x="19852" y="15148"/>
                  </a:lnTo>
                  <a:lnTo>
                    <a:pt x="15212" y="10704"/>
                  </a:lnTo>
                  <a:lnTo>
                    <a:pt x="17912" y="10646"/>
                  </a:lnTo>
                  <a:close/>
                </a:path>
              </a:pathLst>
            </a:custGeom>
            <a:solidFill>
              <a:srgbClr val="EFCF0F"/>
            </a:solidFill>
            <a:ln w="9525">
              <a:round/>
            </a:ln>
            <a:effectLst/>
            <a:scene3d>
              <a:camera prst="legacyPerspectiveBottom">
                <a:rot lat="20699998" lon="19499998" rev="0"/>
              </a:camera>
              <a:lightRig rig="legacyHarsh1" dir="t"/>
            </a:scene3d>
            <a:sp3d extrusionH="227000" prstMaterial="legacyPlastic">
              <a:bevelT w="13500" h="13500" prst="angle"/>
              <a:bevelB w="13500" h="13500" prst="angle"/>
              <a:extrusionClr>
                <a:srgbClr val="EFCF0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4" name="文本框 3"/>
          <p:cNvSpPr txBox="1"/>
          <p:nvPr/>
        </p:nvSpPr>
        <p:spPr>
          <a:xfrm>
            <a:off x="6771005" y="1247775"/>
            <a:ext cx="681355" cy="384810"/>
          </a:xfrm>
          <a:prstGeom prst="rect">
            <a:avLst/>
          </a:prstGeom>
          <a:noFill/>
        </p:spPr>
        <p:txBody>
          <a:bodyPr wrap="square" rtlCol="0">
            <a:spAutoFit/>
          </a:bodyPr>
          <a:lstStyle/>
          <a:p>
            <a:r>
              <a:rPr lang="zh-CN" altLang="en-US"/>
              <a:t>分析</a:t>
            </a:r>
          </a:p>
        </p:txBody>
      </p:sp>
      <p:sp>
        <p:nvSpPr>
          <p:cNvPr id="5" name="文本框 4"/>
          <p:cNvSpPr txBox="1"/>
          <p:nvPr/>
        </p:nvSpPr>
        <p:spPr>
          <a:xfrm>
            <a:off x="7809865" y="2018030"/>
            <a:ext cx="546100" cy="659130"/>
          </a:xfrm>
          <a:prstGeom prst="rect">
            <a:avLst/>
          </a:prstGeom>
          <a:noFill/>
        </p:spPr>
        <p:txBody>
          <a:bodyPr wrap="square" rtlCol="0">
            <a:spAutoFit/>
          </a:bodyPr>
          <a:lstStyle/>
          <a:p>
            <a:r>
              <a:rPr lang="zh-CN" altLang="en-US"/>
              <a:t>设计</a:t>
            </a:r>
          </a:p>
        </p:txBody>
      </p:sp>
      <p:sp>
        <p:nvSpPr>
          <p:cNvPr id="6" name="文本框 5"/>
          <p:cNvSpPr txBox="1"/>
          <p:nvPr/>
        </p:nvSpPr>
        <p:spPr>
          <a:xfrm>
            <a:off x="7225665" y="3493135"/>
            <a:ext cx="802640" cy="384810"/>
          </a:xfrm>
          <a:prstGeom prst="rect">
            <a:avLst/>
          </a:prstGeom>
          <a:noFill/>
        </p:spPr>
        <p:txBody>
          <a:bodyPr wrap="square" rtlCol="0">
            <a:spAutoFit/>
          </a:bodyPr>
          <a:lstStyle/>
          <a:p>
            <a:r>
              <a:rPr lang="zh-CN" altLang="en-US"/>
              <a:t>实现</a:t>
            </a:r>
          </a:p>
        </p:txBody>
      </p:sp>
      <p:sp>
        <p:nvSpPr>
          <p:cNvPr id="7" name="文本框 6"/>
          <p:cNvSpPr txBox="1"/>
          <p:nvPr/>
        </p:nvSpPr>
        <p:spPr>
          <a:xfrm>
            <a:off x="6177280" y="2177415"/>
            <a:ext cx="482600" cy="659130"/>
          </a:xfrm>
          <a:prstGeom prst="rect">
            <a:avLst/>
          </a:prstGeom>
          <a:noFill/>
        </p:spPr>
        <p:txBody>
          <a:bodyPr wrap="square" rtlCol="0">
            <a:spAutoFit/>
          </a:bodyPr>
          <a:lstStyle/>
          <a:p>
            <a:r>
              <a:rPr lang="zh-CN" altLang="en-US">
                <a:solidFill>
                  <a:schemeClr val="accent1"/>
                </a:solidFill>
              </a:rPr>
              <a:t>测试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1"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p:tgtEl>
                                          <p:spTgt spid="28"/>
                                        </p:tgtEl>
                                        <p:attrNameLst>
                                          <p:attrName>ppt_x</p:attrName>
                                        </p:attrNameLst>
                                      </p:cBhvr>
                                      <p:tavLst>
                                        <p:tav tm="0">
                                          <p:val>
                                            <p:strVal val="#ppt_x-#ppt_w*1.125000"/>
                                          </p:val>
                                        </p:tav>
                                        <p:tav tm="100000">
                                          <p:val>
                                            <p:strVal val="#ppt_x"/>
                                          </p:val>
                                        </p:tav>
                                      </p:tavLst>
                                    </p:anim>
                                    <p:animEffect transition="in" filter="wipe(right)">
                                      <p:cBhvr>
                                        <p:cTn id="18" dur="500"/>
                                        <p:tgtEl>
                                          <p:spTgt spid="28"/>
                                        </p:tgtEl>
                                      </p:cBhvr>
                                    </p:animEffect>
                                  </p:childTnLst>
                                </p:cTn>
                              </p:par>
                              <p:par>
                                <p:cTn id="19" presetID="12" presetClass="entr" presetSubtype="4" fill="hold" grpId="1"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p:tgtEl>
                                          <p:spTgt spid="29"/>
                                        </p:tgtEl>
                                        <p:attrNameLst>
                                          <p:attrName>ppt_y</p:attrName>
                                        </p:attrNameLst>
                                      </p:cBhvr>
                                      <p:tavLst>
                                        <p:tav tm="0">
                                          <p:val>
                                            <p:strVal val="#ppt_y+#ppt_h*1.125000"/>
                                          </p:val>
                                        </p:tav>
                                        <p:tav tm="100000">
                                          <p:val>
                                            <p:strVal val="#ppt_y"/>
                                          </p:val>
                                        </p:tav>
                                      </p:tavLst>
                                    </p:anim>
                                    <p:animEffect transition="in" filter="wipe(up)">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0-#ppt_w/2"/>
                                          </p:val>
                                        </p:tav>
                                        <p:tav tm="100000">
                                          <p:val>
                                            <p:strVal val="#ppt_x"/>
                                          </p:val>
                                        </p:tav>
                                      </p:tavLst>
                                    </p:anim>
                                    <p:anim calcmode="lin" valueType="num">
                                      <p:cBhvr additive="base">
                                        <p:cTn id="28" dur="500" fill="hold"/>
                                        <p:tgtEl>
                                          <p:spTgt spid="30"/>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anim calcmode="lin" valueType="num">
                                      <p:cBhvr additive="base">
                                        <p:cTn id="37" dur="500"/>
                                        <p:tgtEl>
                                          <p:spTgt spid="54"/>
                                        </p:tgtEl>
                                        <p:attrNameLst>
                                          <p:attrName>ppt_y</p:attrName>
                                        </p:attrNameLst>
                                      </p:cBhvr>
                                      <p:tavLst>
                                        <p:tav tm="0">
                                          <p:val>
                                            <p:strVal val="#ppt_y+#ppt_h*1.125000"/>
                                          </p:val>
                                        </p:tav>
                                        <p:tav tm="100000">
                                          <p:val>
                                            <p:strVal val="#ppt_y"/>
                                          </p:val>
                                        </p:tav>
                                      </p:tavLst>
                                    </p:anim>
                                    <p:animEffect transition="in" filter="wipe(up)">
                                      <p:cBhvr>
                                        <p:cTn id="38" dur="500"/>
                                        <p:tgtEl>
                                          <p:spTgt spid="54"/>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p:tgtEl>
                                          <p:spTgt spid="4"/>
                                        </p:tgtEl>
                                        <p:attrNameLst>
                                          <p:attrName>ppt_y</p:attrName>
                                        </p:attrNameLst>
                                      </p:cBhvr>
                                      <p:tavLst>
                                        <p:tav tm="0">
                                          <p:val>
                                            <p:strVal val="#ppt_y+#ppt_h*1.125000"/>
                                          </p:val>
                                        </p:tav>
                                        <p:tav tm="100000">
                                          <p:val>
                                            <p:strVal val="#ppt_y"/>
                                          </p:val>
                                        </p:tav>
                                      </p:tavLst>
                                    </p:anim>
                                    <p:animEffect transition="in" filter="wipe(up)">
                                      <p:cBhvr>
                                        <p:cTn id="42" dur="500"/>
                                        <p:tgtEl>
                                          <p:spTgt spid="4"/>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p:tgtEl>
                                          <p:spTgt spid="5"/>
                                        </p:tgtEl>
                                        <p:attrNameLst>
                                          <p:attrName>ppt_y</p:attrName>
                                        </p:attrNameLst>
                                      </p:cBhvr>
                                      <p:tavLst>
                                        <p:tav tm="0">
                                          <p:val>
                                            <p:strVal val="#ppt_y+#ppt_h*1.125000"/>
                                          </p:val>
                                        </p:tav>
                                        <p:tav tm="100000">
                                          <p:val>
                                            <p:strVal val="#ppt_y"/>
                                          </p:val>
                                        </p:tav>
                                      </p:tavLst>
                                    </p:anim>
                                    <p:animEffect transition="in" filter="wipe(up)">
                                      <p:cBhvr>
                                        <p:cTn id="46" dur="500"/>
                                        <p:tgtEl>
                                          <p:spTgt spid="5"/>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p:tgtEl>
                                          <p:spTgt spid="6"/>
                                        </p:tgtEl>
                                        <p:attrNameLst>
                                          <p:attrName>ppt_y</p:attrName>
                                        </p:attrNameLst>
                                      </p:cBhvr>
                                      <p:tavLst>
                                        <p:tav tm="0">
                                          <p:val>
                                            <p:strVal val="#ppt_y+#ppt_h*1.125000"/>
                                          </p:val>
                                        </p:tav>
                                        <p:tav tm="100000">
                                          <p:val>
                                            <p:strVal val="#ppt_y"/>
                                          </p:val>
                                        </p:tav>
                                      </p:tavLst>
                                    </p:anim>
                                    <p:animEffect transition="in" filter="wipe(up)">
                                      <p:cBhvr>
                                        <p:cTn id="50" dur="500"/>
                                        <p:tgtEl>
                                          <p:spTgt spid="6"/>
                                        </p:tgtEl>
                                      </p:cBhvr>
                                    </p:animEffect>
                                  </p:childTnLst>
                                </p:cTn>
                              </p:par>
                              <p:par>
                                <p:cTn id="51" presetID="12" presetClass="entr" presetSubtype="4"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p:tgtEl>
                                          <p:spTgt spid="7"/>
                                        </p:tgtEl>
                                        <p:attrNameLst>
                                          <p:attrName>ppt_y</p:attrName>
                                        </p:attrNameLst>
                                      </p:cBhvr>
                                      <p:tavLst>
                                        <p:tav tm="0">
                                          <p:val>
                                            <p:strVal val="#ppt_y+#ppt_h*1.125000"/>
                                          </p:val>
                                        </p:tav>
                                        <p:tav tm="100000">
                                          <p:val>
                                            <p:strVal val="#ppt_y"/>
                                          </p:val>
                                        </p:tav>
                                      </p:tavLst>
                                    </p:anim>
                                    <p:animEffect transition="in" filter="wipe(up)">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8" grpId="1" animBg="1"/>
      <p:bldP spid="29" grpId="1" animBg="1"/>
      <p:bldP spid="30" grpId="0" animBg="1"/>
      <p:bldP spid="31" grpId="0" animBg="1"/>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Rectangle 30"/>
          <p:cNvSpPr>
            <a:spLocks noChangeArrowheads="1"/>
          </p:cNvSpPr>
          <p:nvPr/>
        </p:nvSpPr>
        <p:spPr bwMode="auto">
          <a:xfrm>
            <a:off x="1411288" y="4266248"/>
            <a:ext cx="6086475" cy="185737"/>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6" name="Rectangle 34"/>
          <p:cNvSpPr>
            <a:spLocks noChangeArrowheads="1"/>
          </p:cNvSpPr>
          <p:nvPr/>
        </p:nvSpPr>
        <p:spPr bwMode="auto">
          <a:xfrm>
            <a:off x="1411288" y="3472498"/>
            <a:ext cx="6086475" cy="185737"/>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9" name="AutoShape 15"/>
          <p:cNvSpPr>
            <a:spLocks noChangeArrowheads="1"/>
          </p:cNvSpPr>
          <p:nvPr/>
        </p:nvSpPr>
        <p:spPr bwMode="auto">
          <a:xfrm>
            <a:off x="1449388" y="3051810"/>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10" name="AutoShape 18"/>
          <p:cNvSpPr>
            <a:spLocks noChangeArrowheads="1"/>
          </p:cNvSpPr>
          <p:nvPr/>
        </p:nvSpPr>
        <p:spPr bwMode="auto">
          <a:xfrm>
            <a:off x="1449388" y="3843973"/>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15" name="WordArt 23"/>
          <p:cNvSpPr>
            <a:spLocks noChangeArrowheads="1" noChangeShapeType="1" noTextEdit="1"/>
          </p:cNvSpPr>
          <p:nvPr/>
        </p:nvSpPr>
        <p:spPr bwMode="auto">
          <a:xfrm>
            <a:off x="1657350" y="319309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4</a:t>
            </a:r>
            <a:endParaRPr kumimoji="0" lang="zh-CN" altLang="en-US"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endParaRPr>
          </a:p>
        </p:txBody>
      </p:sp>
      <p:sp>
        <p:nvSpPr>
          <p:cNvPr id="16" name="WordArt 24"/>
          <p:cNvSpPr>
            <a:spLocks noChangeArrowheads="1" noChangeShapeType="1" noTextEdit="1"/>
          </p:cNvSpPr>
          <p:nvPr/>
        </p:nvSpPr>
        <p:spPr bwMode="auto">
          <a:xfrm>
            <a:off x="1657350" y="399319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5</a:t>
            </a:r>
            <a:endParaRPr kumimoji="0" lang="zh-CN" altLang="en-US"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endParaRPr>
          </a:p>
        </p:txBody>
      </p:sp>
      <p:sp>
        <p:nvSpPr>
          <p:cNvPr id="22" name="AutoShape 28"/>
          <p:cNvSpPr>
            <a:spLocks noChangeArrowheads="1"/>
          </p:cNvSpPr>
          <p:nvPr/>
        </p:nvSpPr>
        <p:spPr bwMode="auto">
          <a:xfrm>
            <a:off x="1522413" y="3051810"/>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lIns="144000" anchor="ctr"/>
          <a:lstStyle/>
          <a:p>
            <a:pPr lvl="1"/>
            <a:r>
              <a:rPr lang="zh-CN" altLang="en-US">
                <a:latin typeface="微软雅黑" panose="020B0503020204020204" pitchFamily="34" charset="-122"/>
              </a:rPr>
              <a:t>团队成员组织</a:t>
            </a:r>
          </a:p>
        </p:txBody>
      </p:sp>
      <p:sp>
        <p:nvSpPr>
          <p:cNvPr id="23" name="AutoShape 29"/>
          <p:cNvSpPr>
            <a:spLocks noChangeArrowheads="1"/>
          </p:cNvSpPr>
          <p:nvPr/>
        </p:nvSpPr>
        <p:spPr bwMode="auto">
          <a:xfrm>
            <a:off x="1522413" y="3842385"/>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lIns="144000" anchor="ctr"/>
          <a:lstStyle/>
          <a:p>
            <a:pPr lvl="1"/>
            <a:r>
              <a:rPr lang="zh-CN" altLang="en-US">
                <a:latin typeface="微软雅黑" panose="020B0503020204020204" pitchFamily="34" charset="-122"/>
              </a:rPr>
              <a:t>业务模式及可行性分析</a:t>
            </a:r>
          </a:p>
        </p:txBody>
      </p:sp>
      <p:sp>
        <p:nvSpPr>
          <p:cNvPr id="29" name="Rectangle 32"/>
          <p:cNvSpPr>
            <a:spLocks noChangeArrowheads="1"/>
          </p:cNvSpPr>
          <p:nvPr/>
        </p:nvSpPr>
        <p:spPr bwMode="auto">
          <a:xfrm>
            <a:off x="1411288" y="2725738"/>
            <a:ext cx="6086475" cy="185737"/>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30" name="AutoShape 9"/>
          <p:cNvSpPr>
            <a:spLocks noChangeArrowheads="1"/>
          </p:cNvSpPr>
          <p:nvPr/>
        </p:nvSpPr>
        <p:spPr bwMode="auto">
          <a:xfrm>
            <a:off x="1449388" y="2305050"/>
            <a:ext cx="6048375" cy="533400"/>
          </a:xfrm>
          <a:prstGeom prst="roundRect">
            <a:avLst>
              <a:gd name="adj" fmla="val 16667"/>
            </a:avLst>
          </a:prstGeom>
          <a:solidFill>
            <a:srgbClr val="0875F8"/>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31" name="AutoShape 19"/>
          <p:cNvSpPr>
            <a:spLocks noChangeArrowheads="1"/>
          </p:cNvSpPr>
          <p:nvPr/>
        </p:nvSpPr>
        <p:spPr bwMode="auto">
          <a:xfrm>
            <a:off x="4257675" y="2447925"/>
            <a:ext cx="431800" cy="215900"/>
          </a:xfrm>
          <a:prstGeom prst="leftArrow">
            <a:avLst>
              <a:gd name="adj1" fmla="val 50278"/>
              <a:gd name="adj2" fmla="val 72731"/>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32" name="WordArt 21"/>
          <p:cNvSpPr>
            <a:spLocks noChangeArrowheads="1" noChangeShapeType="1" noTextEdit="1"/>
          </p:cNvSpPr>
          <p:nvPr/>
        </p:nvSpPr>
        <p:spPr bwMode="auto">
          <a:xfrm>
            <a:off x="1698625" y="242093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FFFFFF"/>
                  </a:solidFill>
                  <a:round/>
                </a:ln>
                <a:solidFill>
                  <a:srgbClr val="FFFFFF"/>
                </a:solidFill>
                <a:effectLst/>
                <a:uLnTx/>
                <a:uFillTx/>
                <a:latin typeface="黑体" panose="02010609060101010101" charset="-122"/>
                <a:ea typeface="黑体" panose="02010609060101010101" charset="-122"/>
              </a:rPr>
              <a:t>3</a:t>
            </a:r>
            <a:endParaRPr kumimoji="0" lang="zh-CN" altLang="en-US" sz="3600" b="0" i="0" u="none" strike="noStrike" kern="10" cap="none" spc="0" normalizeH="0" baseline="0" noProof="0" smtClean="0">
              <a:ln w="3175">
                <a:solidFill>
                  <a:srgbClr val="FFFFFF"/>
                </a:solidFill>
                <a:round/>
              </a:ln>
              <a:solidFill>
                <a:srgbClr val="FFFFFF"/>
              </a:solidFill>
              <a:effectLst/>
              <a:uLnTx/>
              <a:uFillTx/>
              <a:latin typeface="黑体" panose="02010609060101010101" charset="-122"/>
              <a:ea typeface="黑体" panose="02010609060101010101" charset="-122"/>
            </a:endParaRPr>
          </a:p>
        </p:txBody>
      </p:sp>
      <p:sp>
        <p:nvSpPr>
          <p:cNvPr id="33" name="AutoShape 26"/>
          <p:cNvSpPr>
            <a:spLocks noChangeArrowheads="1"/>
          </p:cNvSpPr>
          <p:nvPr/>
        </p:nvSpPr>
        <p:spPr bwMode="auto">
          <a:xfrm>
            <a:off x="1522413" y="2305050"/>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lIns="144000" anchor="ctr"/>
          <a:lstStyle/>
          <a:p>
            <a:pPr marL="0" marR="0" lvl="1"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rgbClr val="FFFFFF"/>
                </a:solidFill>
                <a:effectLst/>
                <a:uLnTx/>
                <a:uFillTx/>
                <a:latin typeface="微软雅黑" panose="020B0503020204020204" pitchFamily="34" charset="-122"/>
              </a:rPr>
              <a:t>      技术路线及实现方案</a:t>
            </a:r>
          </a:p>
        </p:txBody>
      </p:sp>
      <p:sp>
        <p:nvSpPr>
          <p:cNvPr id="38" name="Rectangle 33"/>
          <p:cNvSpPr>
            <a:spLocks noChangeArrowheads="1"/>
          </p:cNvSpPr>
          <p:nvPr/>
        </p:nvSpPr>
        <p:spPr bwMode="auto">
          <a:xfrm>
            <a:off x="1411288" y="1924685"/>
            <a:ext cx="6086475" cy="185738"/>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39" name="AutoShape 12"/>
          <p:cNvSpPr>
            <a:spLocks noChangeArrowheads="1"/>
          </p:cNvSpPr>
          <p:nvPr/>
        </p:nvSpPr>
        <p:spPr bwMode="auto">
          <a:xfrm>
            <a:off x="1449388" y="1503998"/>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1" u="none" strike="noStrike" kern="0" cap="none" spc="0" normalizeH="0" baseline="0" noProof="0" smtClean="0">
              <a:ln>
                <a:noFill/>
              </a:ln>
              <a:solidFill>
                <a:sysClr val="windowText" lastClr="000000"/>
              </a:solidFill>
              <a:effectLst/>
              <a:uLnTx/>
              <a:uFillTx/>
              <a:latin typeface="微软雅黑" panose="020B0503020204020204" pitchFamily="34" charset="-122"/>
            </a:endParaRPr>
          </a:p>
        </p:txBody>
      </p:sp>
      <p:sp>
        <p:nvSpPr>
          <p:cNvPr id="40" name="WordArt 22"/>
          <p:cNvSpPr>
            <a:spLocks noChangeArrowheads="1" noChangeShapeType="1" noTextEdit="1"/>
          </p:cNvSpPr>
          <p:nvPr/>
        </p:nvSpPr>
        <p:spPr bwMode="auto">
          <a:xfrm>
            <a:off x="1676400" y="163734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2</a:t>
            </a:r>
          </a:p>
        </p:txBody>
      </p:sp>
      <p:sp>
        <p:nvSpPr>
          <p:cNvPr id="41" name="AutoShape 27"/>
          <p:cNvSpPr>
            <a:spLocks noChangeArrowheads="1"/>
          </p:cNvSpPr>
          <p:nvPr/>
        </p:nvSpPr>
        <p:spPr bwMode="auto">
          <a:xfrm>
            <a:off x="1522413" y="1503998"/>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anchor="ctr"/>
          <a:lstStyle/>
          <a:p>
            <a:pPr lvl="1"/>
            <a:r>
              <a:rPr lang="zh-CN" altLang="en-US">
                <a:latin typeface="微软雅黑" panose="020B0503020204020204" pitchFamily="34" charset="-122"/>
              </a:rPr>
              <a:t>项目目标及解决思路</a:t>
            </a:r>
          </a:p>
        </p:txBody>
      </p:sp>
      <p:sp>
        <p:nvSpPr>
          <p:cNvPr id="4" name="Rectangle 33"/>
          <p:cNvSpPr>
            <a:spLocks noChangeArrowheads="1"/>
          </p:cNvSpPr>
          <p:nvPr/>
        </p:nvSpPr>
        <p:spPr bwMode="auto">
          <a:xfrm>
            <a:off x="1411288" y="1190625"/>
            <a:ext cx="6086475" cy="185738"/>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7" name="AutoShape 12"/>
          <p:cNvSpPr>
            <a:spLocks noChangeArrowheads="1"/>
          </p:cNvSpPr>
          <p:nvPr/>
        </p:nvSpPr>
        <p:spPr bwMode="auto">
          <a:xfrm>
            <a:off x="1449388" y="769938"/>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1" u="none" strike="noStrike" kern="0" cap="none" spc="0" normalizeH="0" baseline="0" noProof="0" smtClean="0">
              <a:ln>
                <a:noFill/>
              </a:ln>
              <a:solidFill>
                <a:sysClr val="windowText" lastClr="000000"/>
              </a:solidFill>
              <a:effectLst/>
              <a:uLnTx/>
              <a:uFillTx/>
              <a:latin typeface="微软雅黑" panose="020B0503020204020204" pitchFamily="34" charset="-122"/>
            </a:endParaRPr>
          </a:p>
        </p:txBody>
      </p:sp>
      <p:sp>
        <p:nvSpPr>
          <p:cNvPr id="11" name="WordArt 22"/>
          <p:cNvSpPr>
            <a:spLocks noChangeArrowheads="1" noChangeShapeType="1" noTextEdit="1"/>
          </p:cNvSpPr>
          <p:nvPr/>
        </p:nvSpPr>
        <p:spPr bwMode="auto">
          <a:xfrm>
            <a:off x="1676400" y="90328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1</a:t>
            </a:r>
          </a:p>
        </p:txBody>
      </p:sp>
      <p:sp>
        <p:nvSpPr>
          <p:cNvPr id="12" name="AutoShape 27"/>
          <p:cNvSpPr>
            <a:spLocks noChangeArrowheads="1"/>
          </p:cNvSpPr>
          <p:nvPr/>
        </p:nvSpPr>
        <p:spPr bwMode="auto">
          <a:xfrm>
            <a:off x="1522413" y="769938"/>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anchor="ctr"/>
          <a:lstStyle/>
          <a:p>
            <a:pPr lvl="1"/>
            <a:r>
              <a:rPr lang="zh-CN" altLang="en-US">
                <a:latin typeface="微软雅黑" panose="020B0503020204020204" pitchFamily="34" charset="-122"/>
              </a:rPr>
              <a:t>业务背景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9"/>
                                        </p:tgtEl>
                                      </p:cBhvr>
                                      <p:by x="150000" y="150000"/>
                                    </p:animScale>
                                  </p:childTnLst>
                                </p:cTn>
                              </p:par>
                              <p:par>
                                <p:cTn id="7" presetID="6" presetClass="emph" presetSubtype="0" fill="hold" grpId="0" nodeType="withEffect">
                                  <p:stCondLst>
                                    <p:cond delay="0"/>
                                  </p:stCondLst>
                                  <p:childTnLst>
                                    <p:animScale>
                                      <p:cBhvr>
                                        <p:cTn id="8" dur="2000" fill="hold"/>
                                        <p:tgtEl>
                                          <p:spTgt spid="30"/>
                                        </p:tgtEl>
                                      </p:cBhvr>
                                      <p:by x="150000" y="150000"/>
                                    </p:animScale>
                                  </p:childTnLst>
                                </p:cTn>
                              </p:par>
                              <p:par>
                                <p:cTn id="9" presetID="6" presetClass="emph" presetSubtype="0" fill="hold" grpId="0" nodeType="withEffect">
                                  <p:stCondLst>
                                    <p:cond delay="0"/>
                                  </p:stCondLst>
                                  <p:childTnLst>
                                    <p:animScale>
                                      <p:cBhvr>
                                        <p:cTn id="10" dur="2000" fill="hold"/>
                                        <p:tgtEl>
                                          <p:spTgt spid="31"/>
                                        </p:tgtEl>
                                      </p:cBhvr>
                                      <p:by x="150000" y="150000"/>
                                    </p:animScale>
                                  </p:childTnLst>
                                </p:cTn>
                              </p:par>
                              <p:par>
                                <p:cTn id="11" presetID="35" presetClass="path" presetSubtype="0" accel="50000" decel="50000" fill="hold" grpId="0" nodeType="withEffect">
                                  <p:stCondLst>
                                    <p:cond delay="0"/>
                                  </p:stCondLst>
                                  <p:childTnLst>
                                    <p:animMotion origin="layout" path="M 0.000000 0.000000 L -0.156250 -0.003333 " pathEditMode="relative" rAng="0" ptsTypes="">
                                      <p:cBhvr>
                                        <p:cTn id="12" dur="2000" fill="hold"/>
                                        <p:tgtEl>
                                          <p:spTgt spid="32"/>
                                        </p:tgtEl>
                                        <p:attrNameLst>
                                          <p:attrName>ppt_x</p:attrName>
                                          <p:attrName>ppt_y</p:attrName>
                                        </p:attrNameLst>
                                      </p:cBhvr>
                                      <p:rCtr x="-12500" y="-100"/>
                                    </p:animMotion>
                                  </p:childTnLst>
                                </p:cTn>
                              </p:par>
                              <p:par>
                                <p:cTn id="13" presetID="6" presetClass="emph" presetSubtype="0" fill="hold" grpId="0" nodeType="withEffect">
                                  <p:stCondLst>
                                    <p:cond delay="0"/>
                                  </p:stCondLst>
                                  <p:childTnLst>
                                    <p:animScale>
                                      <p:cBhvr>
                                        <p:cTn id="14" dur="2000" fill="hold"/>
                                        <p:tgtEl>
                                          <p:spTgt spid="3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30" grpId="0" bldLvl="0" animBg="1"/>
      <p:bldP spid="31" grpId="0" bldLvl="0" animBg="1"/>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技术路线</a:t>
            </a:r>
          </a:p>
        </p:txBody>
      </p:sp>
      <p:grpSp>
        <p:nvGrpSpPr>
          <p:cNvPr id="3" name="组合 2"/>
          <p:cNvGrpSpPr/>
          <p:nvPr/>
        </p:nvGrpSpPr>
        <p:grpSpPr>
          <a:xfrm>
            <a:off x="370840" y="675640"/>
            <a:ext cx="8143875" cy="4445000"/>
            <a:chOff x="787" y="2142"/>
            <a:chExt cx="12825" cy="7000"/>
          </a:xfrm>
        </p:grpSpPr>
        <p:sp>
          <p:nvSpPr>
            <p:cNvPr id="19" name="AutoShape 4"/>
            <p:cNvSpPr>
              <a:spLocks noChangeArrowheads="1"/>
            </p:cNvSpPr>
            <p:nvPr>
              <p:custDataLst>
                <p:tags r:id="rId1"/>
              </p:custDataLst>
            </p:nvPr>
          </p:nvSpPr>
          <p:spPr bwMode="white">
            <a:xfrm>
              <a:off x="787" y="2590"/>
              <a:ext cx="12825" cy="5850"/>
            </a:xfrm>
            <a:prstGeom prst="roundRect">
              <a:avLst>
                <a:gd name="adj" fmla="val 7012"/>
              </a:avLst>
            </a:prstGeom>
            <a:solidFill>
              <a:schemeClr val="bg1"/>
            </a:solidFill>
            <a:ln w="38100">
              <a:gradFill>
                <a:gsLst>
                  <a:gs pos="50000">
                    <a:srgbClr val="00DFF6"/>
                  </a:gs>
                  <a:gs pos="100000">
                    <a:srgbClr val="002774"/>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0" name="AutoShape 3"/>
            <p:cNvSpPr>
              <a:spLocks noChangeArrowheads="1"/>
            </p:cNvSpPr>
            <p:nvPr/>
          </p:nvSpPr>
          <p:spPr bwMode="auto">
            <a:xfrm>
              <a:off x="3888" y="2142"/>
              <a:ext cx="6742" cy="788"/>
            </a:xfrm>
            <a:prstGeom prst="flowChartAlternateProcess">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zh-CN" dirty="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endParaRPr>
            </a:p>
          </p:txBody>
        </p:sp>
        <p:pic>
          <p:nvPicPr>
            <p:cNvPr id="21" name="图片 6" descr="PPT达人必备 7月新增图标 (44).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 y="7882"/>
              <a:ext cx="1260" cy="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8"/>
          <p:cNvGrpSpPr/>
          <p:nvPr/>
        </p:nvGrpSpPr>
        <p:grpSpPr>
          <a:xfrm>
            <a:off x="3557905" y="1250087"/>
            <a:ext cx="2803407" cy="1148141"/>
            <a:chOff x="4999" y="2452"/>
            <a:chExt cx="4415" cy="1808"/>
          </a:xfrm>
        </p:grpSpPr>
        <p:sp>
          <p:nvSpPr>
            <p:cNvPr id="10" name="Rounded Rectangle 27"/>
            <p:cNvSpPr>
              <a:spLocks noChangeArrowheads="1"/>
            </p:cNvSpPr>
            <p:nvPr/>
          </p:nvSpPr>
          <p:spPr bwMode="auto">
            <a:xfrm rot="16200000" flipH="1">
              <a:off x="6321" y="1167"/>
              <a:ext cx="1771" cy="4414"/>
            </a:xfrm>
            <a:prstGeom prst="roundRect">
              <a:avLst>
                <a:gd name="adj" fmla="val 7870"/>
              </a:avLst>
            </a:prstGeom>
            <a:solidFill>
              <a:srgbClr val="FFFFFF"/>
            </a:solidFill>
            <a:ln w="6350">
              <a:solidFill>
                <a:sysClr val="window" lastClr="FFFFFF">
                  <a:lumMod val="65000"/>
                </a:sys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11" name="Round Same Side Corner Rectangle 141"/>
            <p:cNvSpPr/>
            <p:nvPr/>
          </p:nvSpPr>
          <p:spPr bwMode="auto">
            <a:xfrm>
              <a:off x="4999" y="2452"/>
              <a:ext cx="4414" cy="719"/>
            </a:xfrm>
            <a:prstGeom prst="round2SameRect">
              <a:avLst>
                <a:gd name="adj1" fmla="val 27778"/>
                <a:gd name="adj2" fmla="val 0"/>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mn-ea"/>
              </a:endParaRPr>
            </a:p>
          </p:txBody>
        </p:sp>
        <p:sp>
          <p:nvSpPr>
            <p:cNvPr id="12" name="Tekstboks 54"/>
            <p:cNvSpPr txBox="1">
              <a:spLocks noChangeArrowheads="1"/>
            </p:cNvSpPr>
            <p:nvPr/>
          </p:nvSpPr>
          <p:spPr bwMode="auto">
            <a:xfrm>
              <a:off x="5278" y="2500"/>
              <a:ext cx="3694"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smtClean="0">
                  <a:ln>
                    <a:noFill/>
                  </a:ln>
                  <a:solidFill>
                    <a:schemeClr val="bg1"/>
                  </a:solidFill>
                  <a:effectLst/>
                  <a:uLnTx/>
                  <a:uFillTx/>
                  <a:latin typeface="+mn-ea"/>
                  <a:ea typeface="+mn-ea"/>
                </a:rPr>
                <a:t> </a:t>
              </a:r>
              <a:r>
                <a:rPr kumimoji="0" lang="zh-CN" altLang="en-US" sz="1600" b="1" i="0" u="none" strike="noStrike" kern="0" cap="none" spc="0" normalizeH="0" baseline="0" noProof="0" dirty="0" smtClean="0">
                  <a:ln>
                    <a:noFill/>
                  </a:ln>
                  <a:solidFill>
                    <a:schemeClr val="bg1"/>
                  </a:solidFill>
                  <a:effectLst/>
                  <a:uLnTx/>
                  <a:uFillTx/>
                  <a:latin typeface="+mn-ea"/>
                  <a:ea typeface="+mn-ea"/>
                </a:rPr>
                <a:t>自动化构建工具</a:t>
              </a:r>
            </a:p>
          </p:txBody>
        </p:sp>
      </p:grpSp>
      <p:grpSp>
        <p:nvGrpSpPr>
          <p:cNvPr id="14" name="组合 13"/>
          <p:cNvGrpSpPr/>
          <p:nvPr/>
        </p:nvGrpSpPr>
        <p:grpSpPr>
          <a:xfrm>
            <a:off x="3557905" y="2562632"/>
            <a:ext cx="2803407" cy="1592030"/>
            <a:chOff x="4999" y="2452"/>
            <a:chExt cx="4415" cy="2507"/>
          </a:xfrm>
        </p:grpSpPr>
        <p:sp>
          <p:nvSpPr>
            <p:cNvPr id="15" name="Rounded Rectangle 27"/>
            <p:cNvSpPr>
              <a:spLocks noChangeArrowheads="1"/>
            </p:cNvSpPr>
            <p:nvPr/>
          </p:nvSpPr>
          <p:spPr bwMode="auto">
            <a:xfrm rot="16200000" flipH="1">
              <a:off x="5971" y="1517"/>
              <a:ext cx="2471" cy="4414"/>
            </a:xfrm>
            <a:prstGeom prst="roundRect">
              <a:avLst>
                <a:gd name="adj" fmla="val 7870"/>
              </a:avLst>
            </a:prstGeom>
            <a:solidFill>
              <a:srgbClr val="FFFFFF"/>
            </a:solidFill>
            <a:ln w="6350">
              <a:solidFill>
                <a:sysClr val="window" lastClr="FFFFFF">
                  <a:lumMod val="65000"/>
                </a:sys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16" name="Round Same Side Corner Rectangle 141"/>
            <p:cNvSpPr/>
            <p:nvPr/>
          </p:nvSpPr>
          <p:spPr bwMode="auto">
            <a:xfrm>
              <a:off x="4999" y="2452"/>
              <a:ext cx="4414" cy="719"/>
            </a:xfrm>
            <a:prstGeom prst="round2SameRect">
              <a:avLst>
                <a:gd name="adj1" fmla="val 27778"/>
                <a:gd name="adj2" fmla="val 0"/>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mn-ea"/>
              </a:endParaRPr>
            </a:p>
          </p:txBody>
        </p:sp>
        <p:sp>
          <p:nvSpPr>
            <p:cNvPr id="17" name="Tekstboks 54"/>
            <p:cNvSpPr txBox="1">
              <a:spLocks noChangeArrowheads="1"/>
            </p:cNvSpPr>
            <p:nvPr/>
          </p:nvSpPr>
          <p:spPr bwMode="auto">
            <a:xfrm>
              <a:off x="5278" y="2500"/>
              <a:ext cx="3695"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smtClean="0">
                  <a:ln>
                    <a:noFill/>
                  </a:ln>
                  <a:solidFill>
                    <a:schemeClr val="bg1"/>
                  </a:solidFill>
                  <a:effectLst/>
                  <a:uLnTx/>
                  <a:uFillTx/>
                  <a:latin typeface="+mn-ea"/>
                  <a:ea typeface="+mn-ea"/>
                </a:rPr>
                <a:t>数</a:t>
              </a:r>
              <a:r>
                <a:rPr kumimoji="0" lang="zh-CN" altLang="en-US" sz="1600" b="1" i="0" u="none" strike="noStrike" kern="0" cap="none" spc="0" normalizeH="0" baseline="0" noProof="0" dirty="0" smtClean="0">
                  <a:ln>
                    <a:noFill/>
                  </a:ln>
                  <a:solidFill>
                    <a:schemeClr val="bg1"/>
                  </a:solidFill>
                  <a:effectLst/>
                  <a:uLnTx/>
                  <a:uFillTx/>
                  <a:latin typeface="+mn-ea"/>
                  <a:ea typeface="+mn-ea"/>
                </a:rPr>
                <a:t>据</a:t>
              </a:r>
              <a:r>
                <a:rPr lang="zh-CN" altLang="en-US" sz="1600" b="1" kern="0" dirty="0">
                  <a:solidFill>
                    <a:schemeClr val="bg1"/>
                  </a:solidFill>
                  <a:latin typeface="+mn-ea"/>
                  <a:ea typeface="+mn-ea"/>
                </a:rPr>
                <a:t>库</a:t>
              </a:r>
              <a:endParaRPr kumimoji="0" lang="zh-CN" altLang="en-US" sz="1600" b="1" i="0" u="none" strike="noStrike" kern="0" cap="none" spc="0" normalizeH="0" baseline="0" noProof="0" dirty="0" smtClean="0">
                <a:ln>
                  <a:noFill/>
                </a:ln>
                <a:solidFill>
                  <a:schemeClr val="bg1"/>
                </a:solidFill>
                <a:effectLst/>
                <a:uLnTx/>
                <a:uFillTx/>
                <a:latin typeface="+mn-ea"/>
                <a:ea typeface="+mn-ea"/>
              </a:endParaRPr>
            </a:p>
          </p:txBody>
        </p:sp>
      </p:grpSp>
      <p:graphicFrame>
        <p:nvGraphicFramePr>
          <p:cNvPr id="23" name="表格 22"/>
          <p:cNvGraphicFramePr>
            <a:graphicFrameLocks noGrp="1"/>
          </p:cNvGraphicFramePr>
          <p:nvPr/>
        </p:nvGraphicFramePr>
        <p:xfrm>
          <a:off x="3731267" y="3216870"/>
          <a:ext cx="2456126" cy="704850"/>
        </p:xfrm>
        <a:graphic>
          <a:graphicData uri="http://schemas.openxmlformats.org/drawingml/2006/table">
            <a:tbl>
              <a:tblPr bandRow="1">
                <a:tableStyleId>{8799B23B-EC83-4686-B30A-512413B5E67A}</a:tableStyleId>
              </a:tblPr>
              <a:tblGrid>
                <a:gridCol w="2456126">
                  <a:extLst>
                    <a:ext uri="{9D8B030D-6E8A-4147-A177-3AD203B41FA5}">
                      <a16:colId xmlns:a16="http://schemas.microsoft.com/office/drawing/2014/main" val="20000"/>
                    </a:ext>
                  </a:extLst>
                </a:gridCol>
              </a:tblGrid>
              <a:tr h="352425">
                <a:tc>
                  <a:txBody>
                    <a:bodyPr/>
                    <a:lstStyle/>
                    <a:p>
                      <a:pPr algn="ctr"/>
                      <a:r>
                        <a:rPr lang="en-US" altLang="zh-CN" sz="1600" dirty="0" smtClean="0">
                          <a:latin typeface="微软雅黑" panose="020B0503020204020204" pitchFamily="34" charset="-122"/>
                          <a:ea typeface="微软雅黑" panose="020B0503020204020204" pitchFamily="34" charset="-122"/>
                        </a:rPr>
                        <a:t>MySQL</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r h="352425">
                <a:tc>
                  <a:txBody>
                    <a:bodyPr/>
                    <a:lstStyle/>
                    <a:p>
                      <a:pPr algn="ctr"/>
                      <a:r>
                        <a:rPr lang="en-US" altLang="zh-CN" sz="1600" dirty="0" smtClean="0">
                          <a:latin typeface="微软雅黑" panose="020B0503020204020204" pitchFamily="34" charset="-122"/>
                          <a:ea typeface="微软雅黑" panose="020B0503020204020204" pitchFamily="34" charset="-122"/>
                        </a:rPr>
                        <a:t>Redis</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bl>
          </a:graphicData>
        </a:graphic>
      </p:graphicFrame>
      <p:graphicFrame>
        <p:nvGraphicFramePr>
          <p:cNvPr id="30" name="表格 29"/>
          <p:cNvGraphicFramePr>
            <a:graphicFrameLocks noGrp="1"/>
          </p:cNvGraphicFramePr>
          <p:nvPr/>
        </p:nvGraphicFramePr>
        <p:xfrm>
          <a:off x="3731267" y="1881465"/>
          <a:ext cx="2456126" cy="352425"/>
        </p:xfrm>
        <a:graphic>
          <a:graphicData uri="http://schemas.openxmlformats.org/drawingml/2006/table">
            <a:tbl>
              <a:tblPr bandRow="1">
                <a:tableStyleId>{8799B23B-EC83-4686-B30A-512413B5E67A}</a:tableStyleId>
              </a:tblPr>
              <a:tblGrid>
                <a:gridCol w="2456126">
                  <a:extLst>
                    <a:ext uri="{9D8B030D-6E8A-4147-A177-3AD203B41FA5}">
                      <a16:colId xmlns:a16="http://schemas.microsoft.com/office/drawing/2014/main" val="20000"/>
                    </a:ext>
                  </a:extLst>
                </a:gridCol>
              </a:tblGrid>
              <a:tr h="352425">
                <a:tc>
                  <a:txBody>
                    <a:bodyPr/>
                    <a:lstStyle/>
                    <a:p>
                      <a:pPr algn="ctr"/>
                      <a:r>
                        <a:rPr lang="en-US" altLang="zh-CN" sz="1600" dirty="0" smtClean="0">
                          <a:latin typeface="微软雅黑" panose="020B0503020204020204" pitchFamily="34" charset="-122"/>
                          <a:ea typeface="微软雅黑" panose="020B0503020204020204" pitchFamily="34" charset="-122"/>
                        </a:rPr>
                        <a:t>Gradle</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bl>
          </a:graphicData>
        </a:graphic>
      </p:graphicFrame>
      <p:grpSp>
        <p:nvGrpSpPr>
          <p:cNvPr id="32" name="组合 31"/>
          <p:cNvGrpSpPr/>
          <p:nvPr/>
        </p:nvGrpSpPr>
        <p:grpSpPr>
          <a:xfrm>
            <a:off x="6538595" y="1250315"/>
            <a:ext cx="1754505" cy="1147445"/>
            <a:chOff x="4999" y="2452"/>
            <a:chExt cx="4415" cy="1807"/>
          </a:xfrm>
        </p:grpSpPr>
        <p:sp>
          <p:nvSpPr>
            <p:cNvPr id="33" name="Rounded Rectangle 27"/>
            <p:cNvSpPr>
              <a:spLocks noChangeArrowheads="1"/>
            </p:cNvSpPr>
            <p:nvPr/>
          </p:nvSpPr>
          <p:spPr bwMode="auto">
            <a:xfrm rot="16200000" flipH="1">
              <a:off x="6321" y="1167"/>
              <a:ext cx="1771" cy="4414"/>
            </a:xfrm>
            <a:prstGeom prst="roundRect">
              <a:avLst>
                <a:gd name="adj" fmla="val 7870"/>
              </a:avLst>
            </a:prstGeom>
            <a:solidFill>
              <a:srgbClr val="FFFFFF"/>
            </a:solidFill>
            <a:ln w="6350">
              <a:solidFill>
                <a:sysClr val="window" lastClr="FFFFFF">
                  <a:lumMod val="65000"/>
                </a:sys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34" name="Round Same Side Corner Rectangle 141"/>
            <p:cNvSpPr/>
            <p:nvPr/>
          </p:nvSpPr>
          <p:spPr bwMode="auto">
            <a:xfrm>
              <a:off x="4999" y="2452"/>
              <a:ext cx="4414" cy="719"/>
            </a:xfrm>
            <a:prstGeom prst="round2SameRect">
              <a:avLst>
                <a:gd name="adj1" fmla="val 27778"/>
                <a:gd name="adj2" fmla="val 0"/>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mn-ea"/>
              </a:endParaRPr>
            </a:p>
          </p:txBody>
        </p:sp>
        <p:sp>
          <p:nvSpPr>
            <p:cNvPr id="35" name="Tekstboks 54"/>
            <p:cNvSpPr txBox="1">
              <a:spLocks noChangeArrowheads="1"/>
            </p:cNvSpPr>
            <p:nvPr/>
          </p:nvSpPr>
          <p:spPr bwMode="auto">
            <a:xfrm>
              <a:off x="5279" y="2500"/>
              <a:ext cx="3904"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dirty="0" smtClean="0">
                  <a:solidFill>
                    <a:schemeClr val="bg1"/>
                  </a:solidFill>
                  <a:latin typeface="+mn-ea"/>
                  <a:ea typeface="+mn-ea"/>
                </a:rPr>
                <a:t>Web</a:t>
              </a:r>
              <a:r>
                <a:rPr lang="zh-CN" altLang="en-US" sz="1600" b="1" kern="0" dirty="0">
                  <a:solidFill>
                    <a:schemeClr val="bg1"/>
                  </a:solidFill>
                  <a:latin typeface="+mn-ea"/>
                  <a:ea typeface="+mn-ea"/>
                </a:rPr>
                <a:t>容器</a:t>
              </a:r>
              <a:endParaRPr kumimoji="0" lang="zh-CN" altLang="en-US" sz="1600" b="1" i="0" u="none" strike="noStrike" kern="0" cap="none" spc="0" normalizeH="0" baseline="0" noProof="0" dirty="0" smtClean="0">
                <a:ln>
                  <a:noFill/>
                </a:ln>
                <a:solidFill>
                  <a:schemeClr val="bg1"/>
                </a:solidFill>
                <a:effectLst/>
                <a:uLnTx/>
                <a:uFillTx/>
                <a:latin typeface="+mn-ea"/>
                <a:ea typeface="+mn-ea"/>
              </a:endParaRPr>
            </a:p>
          </p:txBody>
        </p:sp>
      </p:grpSp>
      <p:graphicFrame>
        <p:nvGraphicFramePr>
          <p:cNvPr id="36" name="表格 35"/>
          <p:cNvGraphicFramePr>
            <a:graphicFrameLocks noGrp="1"/>
          </p:cNvGraphicFramePr>
          <p:nvPr/>
        </p:nvGraphicFramePr>
        <p:xfrm>
          <a:off x="6659245" y="1881505"/>
          <a:ext cx="1513205" cy="352425"/>
        </p:xfrm>
        <a:graphic>
          <a:graphicData uri="http://schemas.openxmlformats.org/drawingml/2006/table">
            <a:tbl>
              <a:tblPr bandRow="1">
                <a:tableStyleId>{8799B23B-EC83-4686-B30A-512413B5E67A}</a:tableStyleId>
              </a:tblPr>
              <a:tblGrid>
                <a:gridCol w="1513205">
                  <a:extLst>
                    <a:ext uri="{9D8B030D-6E8A-4147-A177-3AD203B41FA5}">
                      <a16:colId xmlns:a16="http://schemas.microsoft.com/office/drawing/2014/main" val="20000"/>
                    </a:ext>
                  </a:extLst>
                </a:gridCol>
              </a:tblGrid>
              <a:tr h="352425">
                <a:tc>
                  <a:txBody>
                    <a:bodyPr/>
                    <a:lstStyle/>
                    <a:p>
                      <a:pPr algn="ctr"/>
                      <a:r>
                        <a:rPr lang="en-US" altLang="zh-CN" sz="1600" dirty="0">
                          <a:latin typeface="微软雅黑" panose="020B0503020204020204" pitchFamily="34" charset="-122"/>
                          <a:ea typeface="微软雅黑" panose="020B0503020204020204" pitchFamily="34" charset="-122"/>
                        </a:rPr>
                        <a:t>Glassfish</a:t>
                      </a:r>
                    </a:p>
                  </a:txBody>
                  <a:tcPr/>
                </a:tc>
                <a:extLst>
                  <a:ext uri="{0D108BD9-81ED-4DB2-BD59-A6C34878D82A}">
                    <a16:rowId xmlns:a16="http://schemas.microsoft.com/office/drawing/2014/main" val="10000"/>
                  </a:ext>
                </a:extLst>
              </a:tr>
            </a:tbl>
          </a:graphicData>
        </a:graphic>
      </p:graphicFrame>
      <p:grpSp>
        <p:nvGrpSpPr>
          <p:cNvPr id="37" name="组合 36"/>
          <p:cNvGrpSpPr/>
          <p:nvPr/>
        </p:nvGrpSpPr>
        <p:grpSpPr>
          <a:xfrm>
            <a:off x="6510020" y="2584450"/>
            <a:ext cx="1754108" cy="1570355"/>
            <a:chOff x="4999" y="2452"/>
            <a:chExt cx="4414" cy="2473"/>
          </a:xfrm>
        </p:grpSpPr>
        <p:sp>
          <p:nvSpPr>
            <p:cNvPr id="38" name="Rounded Rectangle 27"/>
            <p:cNvSpPr>
              <a:spLocks noChangeArrowheads="1"/>
            </p:cNvSpPr>
            <p:nvPr/>
          </p:nvSpPr>
          <p:spPr bwMode="auto">
            <a:xfrm rot="16200000" flipH="1">
              <a:off x="5988" y="1500"/>
              <a:ext cx="2437" cy="4413"/>
            </a:xfrm>
            <a:prstGeom prst="roundRect">
              <a:avLst>
                <a:gd name="adj" fmla="val 7870"/>
              </a:avLst>
            </a:prstGeom>
            <a:solidFill>
              <a:srgbClr val="FFFFFF"/>
            </a:solidFill>
            <a:ln w="6350">
              <a:solidFill>
                <a:sysClr val="window" lastClr="FFFFFF">
                  <a:lumMod val="65000"/>
                </a:sys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39" name="Round Same Side Corner Rectangle 141"/>
            <p:cNvSpPr/>
            <p:nvPr/>
          </p:nvSpPr>
          <p:spPr bwMode="auto">
            <a:xfrm>
              <a:off x="4999" y="2452"/>
              <a:ext cx="4414" cy="719"/>
            </a:xfrm>
            <a:prstGeom prst="round2SameRect">
              <a:avLst>
                <a:gd name="adj1" fmla="val 27778"/>
                <a:gd name="adj2" fmla="val 0"/>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mn-ea"/>
              </a:endParaRPr>
            </a:p>
          </p:txBody>
        </p:sp>
        <p:sp>
          <p:nvSpPr>
            <p:cNvPr id="40" name="Tekstboks 54"/>
            <p:cNvSpPr txBox="1">
              <a:spLocks noChangeArrowheads="1"/>
            </p:cNvSpPr>
            <p:nvPr/>
          </p:nvSpPr>
          <p:spPr bwMode="auto">
            <a:xfrm>
              <a:off x="5279" y="2500"/>
              <a:ext cx="3904"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600" b="1" kern="0" dirty="0" smtClean="0">
                  <a:solidFill>
                    <a:schemeClr val="bg1"/>
                  </a:solidFill>
                  <a:latin typeface="+mn-ea"/>
                  <a:ea typeface="+mn-ea"/>
                </a:rPr>
                <a:t>与手机端通信</a:t>
              </a:r>
              <a:endParaRPr kumimoji="0" lang="zh-CN" altLang="en-US" sz="1600" b="1" i="0" u="none" strike="noStrike" kern="0" cap="none" spc="0" normalizeH="0" baseline="0" noProof="0" dirty="0" smtClean="0">
                <a:ln>
                  <a:noFill/>
                </a:ln>
                <a:solidFill>
                  <a:schemeClr val="bg1"/>
                </a:solidFill>
                <a:effectLst/>
                <a:uLnTx/>
                <a:uFillTx/>
                <a:latin typeface="+mn-ea"/>
                <a:ea typeface="+mn-ea"/>
              </a:endParaRPr>
            </a:p>
          </p:txBody>
        </p:sp>
      </p:grpSp>
      <p:graphicFrame>
        <p:nvGraphicFramePr>
          <p:cNvPr id="41" name="表格 40"/>
          <p:cNvGraphicFramePr>
            <a:graphicFrameLocks noGrp="1"/>
          </p:cNvGraphicFramePr>
          <p:nvPr>
            <p:extLst>
              <p:ext uri="{D42A27DB-BD31-4B8C-83A1-F6EECF244321}">
                <p14:modId xmlns:p14="http://schemas.microsoft.com/office/powerpoint/2010/main" val="1207937714"/>
              </p:ext>
            </p:extLst>
          </p:nvPr>
        </p:nvGraphicFramePr>
        <p:xfrm>
          <a:off x="6659245" y="3206115"/>
          <a:ext cx="1513205" cy="704850"/>
        </p:xfrm>
        <a:graphic>
          <a:graphicData uri="http://schemas.openxmlformats.org/drawingml/2006/table">
            <a:tbl>
              <a:tblPr bandRow="1">
                <a:tableStyleId>{8799B23B-EC83-4686-B30A-512413B5E67A}</a:tableStyleId>
              </a:tblPr>
              <a:tblGrid>
                <a:gridCol w="1513205">
                  <a:extLst>
                    <a:ext uri="{9D8B030D-6E8A-4147-A177-3AD203B41FA5}">
                      <a16:colId xmlns:a16="http://schemas.microsoft.com/office/drawing/2014/main" val="20000"/>
                    </a:ext>
                  </a:extLst>
                </a:gridCol>
              </a:tblGrid>
              <a:tr h="352425">
                <a:tc>
                  <a:txBody>
                    <a:bodyPr/>
                    <a:lstStyle/>
                    <a:p>
                      <a:pPr algn="ctr"/>
                      <a:r>
                        <a:rPr lang="en-US" altLang="zh-CN" sz="1600" dirty="0" smtClean="0">
                          <a:latin typeface="微软雅黑" panose="020B0503020204020204" pitchFamily="34" charset="-122"/>
                          <a:ea typeface="微软雅黑" panose="020B0503020204020204" pitchFamily="34" charset="-122"/>
                        </a:rPr>
                        <a:t>JWT</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r h="352425">
                <a:tc>
                  <a:txBody>
                    <a:bodyPr/>
                    <a:lstStyle/>
                    <a:p>
                      <a:pPr algn="ctr">
                        <a:buNone/>
                      </a:pPr>
                      <a:r>
                        <a:rPr lang="en-US" altLang="zh-CN" sz="1600" dirty="0" smtClean="0">
                          <a:latin typeface="微软雅黑" panose="020B0503020204020204" pitchFamily="34" charset="-122"/>
                          <a:ea typeface="微软雅黑" panose="020B0503020204020204" pitchFamily="34" charset="-122"/>
                        </a:rPr>
                        <a:t>RESTful API</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bl>
          </a:graphicData>
        </a:graphic>
      </p:graphicFrame>
      <p:sp>
        <p:nvSpPr>
          <p:cNvPr id="43" name="文本框 42"/>
          <p:cNvSpPr txBox="1"/>
          <p:nvPr/>
        </p:nvSpPr>
        <p:spPr>
          <a:xfrm>
            <a:off x="2339976" y="741045"/>
            <a:ext cx="4281170" cy="369332"/>
          </a:xfrm>
          <a:prstGeom prst="rect">
            <a:avLst/>
          </a:prstGeom>
          <a:noFill/>
        </p:spPr>
        <p:txBody>
          <a:bodyPr wrap="square" rtlCol="0">
            <a:spAutoFit/>
          </a:bodyPr>
          <a:lstStyle/>
          <a:p>
            <a:pPr algn="ctr"/>
            <a:r>
              <a:rPr lang="zh-CN" altLang="en-US" dirty="0">
                <a:solidFill>
                  <a:schemeClr val="bg1"/>
                </a:solidFill>
              </a:rPr>
              <a:t>服务</a:t>
            </a:r>
            <a:r>
              <a:rPr lang="zh-CN" altLang="en-US" dirty="0" smtClean="0">
                <a:solidFill>
                  <a:schemeClr val="bg1"/>
                </a:solidFill>
              </a:rPr>
              <a:t>端</a:t>
            </a:r>
            <a:r>
              <a:rPr lang="en-US" altLang="zh-CN" dirty="0" smtClean="0">
                <a:solidFill>
                  <a:schemeClr val="bg1"/>
                </a:solidFill>
              </a:rPr>
              <a:t>Web App - </a:t>
            </a:r>
            <a:r>
              <a:rPr lang="en-US" altLang="zh-CN" dirty="0" err="1" smtClean="0">
                <a:solidFill>
                  <a:schemeClr val="bg1"/>
                </a:solidFill>
              </a:rPr>
              <a:t>JavaEE</a:t>
            </a:r>
            <a:endParaRPr lang="zh-CN" altLang="en-US" dirty="0">
              <a:solidFill>
                <a:schemeClr val="bg1"/>
              </a:solidFill>
            </a:endParaRPr>
          </a:p>
        </p:txBody>
      </p:sp>
      <p:grpSp>
        <p:nvGrpSpPr>
          <p:cNvPr id="42" name="组合 8"/>
          <p:cNvGrpSpPr/>
          <p:nvPr/>
        </p:nvGrpSpPr>
        <p:grpSpPr>
          <a:xfrm>
            <a:off x="517964" y="1274197"/>
            <a:ext cx="2803407" cy="1123714"/>
            <a:chOff x="4999" y="2452"/>
            <a:chExt cx="4415" cy="1807"/>
          </a:xfrm>
        </p:grpSpPr>
        <p:sp>
          <p:nvSpPr>
            <p:cNvPr id="44" name="Rounded Rectangle 27"/>
            <p:cNvSpPr>
              <a:spLocks noChangeArrowheads="1"/>
            </p:cNvSpPr>
            <p:nvPr/>
          </p:nvSpPr>
          <p:spPr bwMode="auto">
            <a:xfrm rot="16200000" flipH="1">
              <a:off x="6321" y="1167"/>
              <a:ext cx="1771" cy="4414"/>
            </a:xfrm>
            <a:prstGeom prst="roundRect">
              <a:avLst>
                <a:gd name="adj" fmla="val 7870"/>
              </a:avLst>
            </a:prstGeom>
            <a:solidFill>
              <a:srgbClr val="FFFFFF"/>
            </a:solidFill>
            <a:ln w="6350">
              <a:solidFill>
                <a:sysClr val="window" lastClr="FFFFFF">
                  <a:lumMod val="65000"/>
                </a:sys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45" name="Round Same Side Corner Rectangle 141"/>
            <p:cNvSpPr/>
            <p:nvPr/>
          </p:nvSpPr>
          <p:spPr bwMode="auto">
            <a:xfrm>
              <a:off x="4999" y="2452"/>
              <a:ext cx="4414" cy="719"/>
            </a:xfrm>
            <a:prstGeom prst="round2SameRect">
              <a:avLst>
                <a:gd name="adj1" fmla="val 27778"/>
                <a:gd name="adj2" fmla="val 0"/>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mn-ea"/>
              </a:endParaRPr>
            </a:p>
          </p:txBody>
        </p:sp>
        <p:sp>
          <p:nvSpPr>
            <p:cNvPr id="46" name="Tekstboks 54"/>
            <p:cNvSpPr txBox="1">
              <a:spLocks noChangeArrowheads="1"/>
            </p:cNvSpPr>
            <p:nvPr/>
          </p:nvSpPr>
          <p:spPr bwMode="auto">
            <a:xfrm>
              <a:off x="5278" y="2500"/>
              <a:ext cx="3694"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smtClean="0">
                  <a:ln>
                    <a:noFill/>
                  </a:ln>
                  <a:solidFill>
                    <a:schemeClr val="bg1"/>
                  </a:solidFill>
                  <a:effectLst/>
                  <a:uLnTx/>
                  <a:uFillTx/>
                  <a:latin typeface="+mn-ea"/>
                  <a:ea typeface="+mn-ea"/>
                </a:rPr>
                <a:t> </a:t>
              </a:r>
              <a:r>
                <a:rPr lang="zh-CN" altLang="en-US" sz="1600" b="1" kern="0" dirty="0">
                  <a:solidFill>
                    <a:schemeClr val="bg1"/>
                  </a:solidFill>
                  <a:latin typeface="+mn-ea"/>
                  <a:ea typeface="+mn-ea"/>
                </a:rPr>
                <a:t>定</a:t>
              </a:r>
              <a:r>
                <a:rPr lang="zh-CN" altLang="en-US" sz="1600" b="1" kern="0" dirty="0" smtClean="0">
                  <a:solidFill>
                    <a:schemeClr val="bg1"/>
                  </a:solidFill>
                  <a:latin typeface="+mn-ea"/>
                  <a:ea typeface="+mn-ea"/>
                </a:rPr>
                <a:t>时任务调度</a:t>
              </a:r>
              <a:endParaRPr kumimoji="0" lang="zh-CN" altLang="en-US" sz="1600" b="1" i="0" u="none" strike="noStrike" kern="0" cap="none" spc="0" normalizeH="0" baseline="0" noProof="0" dirty="0" smtClean="0">
                <a:ln>
                  <a:noFill/>
                </a:ln>
                <a:solidFill>
                  <a:schemeClr val="bg1"/>
                </a:solidFill>
                <a:effectLst/>
                <a:uLnTx/>
                <a:uFillTx/>
                <a:latin typeface="+mn-ea"/>
                <a:ea typeface="+mn-ea"/>
              </a:endParaRPr>
            </a:p>
          </p:txBody>
        </p:sp>
      </p:grpSp>
      <p:graphicFrame>
        <p:nvGraphicFramePr>
          <p:cNvPr id="47" name="表格 29"/>
          <p:cNvGraphicFramePr>
            <a:graphicFrameLocks noGrp="1"/>
          </p:cNvGraphicFramePr>
          <p:nvPr>
            <p:extLst>
              <p:ext uri="{D42A27DB-BD31-4B8C-83A1-F6EECF244321}">
                <p14:modId xmlns:p14="http://schemas.microsoft.com/office/powerpoint/2010/main" val="4123048281"/>
              </p:ext>
            </p:extLst>
          </p:nvPr>
        </p:nvGraphicFramePr>
        <p:xfrm>
          <a:off x="695122" y="1881464"/>
          <a:ext cx="2456126" cy="352425"/>
        </p:xfrm>
        <a:graphic>
          <a:graphicData uri="http://schemas.openxmlformats.org/drawingml/2006/table">
            <a:tbl>
              <a:tblPr bandRow="1">
                <a:tableStyleId>{8799B23B-EC83-4686-B30A-512413B5E67A}</a:tableStyleId>
              </a:tblPr>
              <a:tblGrid>
                <a:gridCol w="2456126">
                  <a:extLst>
                    <a:ext uri="{9D8B030D-6E8A-4147-A177-3AD203B41FA5}">
                      <a16:colId xmlns:a16="http://schemas.microsoft.com/office/drawing/2014/main" val="20000"/>
                    </a:ext>
                  </a:extLst>
                </a:gridCol>
              </a:tblGrid>
              <a:tr h="352425">
                <a:tc>
                  <a:txBody>
                    <a:bodyPr/>
                    <a:lstStyle/>
                    <a:p>
                      <a:pPr algn="ctr"/>
                      <a:r>
                        <a:rPr lang="en-US" altLang="zh-CN" sz="1600" dirty="0" smtClean="0">
                          <a:latin typeface="微软雅黑" panose="020B0503020204020204" pitchFamily="34" charset="-122"/>
                          <a:ea typeface="微软雅黑" panose="020B0503020204020204" pitchFamily="34" charset="-122"/>
                        </a:rPr>
                        <a:t>Quartz</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bl>
          </a:graphicData>
        </a:graphic>
      </p:graphicFrame>
      <p:grpSp>
        <p:nvGrpSpPr>
          <p:cNvPr id="48" name="组合 13"/>
          <p:cNvGrpSpPr/>
          <p:nvPr/>
        </p:nvGrpSpPr>
        <p:grpSpPr>
          <a:xfrm>
            <a:off x="517964" y="2562775"/>
            <a:ext cx="2803407" cy="1592030"/>
            <a:chOff x="4999" y="2452"/>
            <a:chExt cx="4415" cy="2507"/>
          </a:xfrm>
        </p:grpSpPr>
        <p:sp>
          <p:nvSpPr>
            <p:cNvPr id="49" name="Rounded Rectangle 27"/>
            <p:cNvSpPr>
              <a:spLocks noChangeArrowheads="1"/>
            </p:cNvSpPr>
            <p:nvPr/>
          </p:nvSpPr>
          <p:spPr bwMode="auto">
            <a:xfrm rot="16200000" flipH="1">
              <a:off x="5971" y="1517"/>
              <a:ext cx="2471" cy="4414"/>
            </a:xfrm>
            <a:prstGeom prst="roundRect">
              <a:avLst>
                <a:gd name="adj" fmla="val 7870"/>
              </a:avLst>
            </a:prstGeom>
            <a:solidFill>
              <a:srgbClr val="FFFFFF"/>
            </a:solidFill>
            <a:ln w="6350">
              <a:solidFill>
                <a:sysClr val="window" lastClr="FFFFFF">
                  <a:lumMod val="65000"/>
                </a:sys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50" name="Round Same Side Corner Rectangle 141"/>
            <p:cNvSpPr/>
            <p:nvPr/>
          </p:nvSpPr>
          <p:spPr bwMode="auto">
            <a:xfrm>
              <a:off x="4999" y="2452"/>
              <a:ext cx="4414" cy="719"/>
            </a:xfrm>
            <a:prstGeom prst="round2SameRect">
              <a:avLst>
                <a:gd name="adj1" fmla="val 27778"/>
                <a:gd name="adj2" fmla="val 0"/>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mn-ea"/>
              </a:endParaRPr>
            </a:p>
          </p:txBody>
        </p:sp>
        <p:sp>
          <p:nvSpPr>
            <p:cNvPr id="51" name="Tekstboks 54"/>
            <p:cNvSpPr txBox="1">
              <a:spLocks noChangeArrowheads="1"/>
            </p:cNvSpPr>
            <p:nvPr/>
          </p:nvSpPr>
          <p:spPr bwMode="auto">
            <a:xfrm>
              <a:off x="5278" y="2500"/>
              <a:ext cx="3695"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smtClean="0">
                  <a:ln>
                    <a:noFill/>
                  </a:ln>
                  <a:solidFill>
                    <a:schemeClr val="bg1"/>
                  </a:solidFill>
                  <a:effectLst/>
                  <a:uLnTx/>
                  <a:uFillTx/>
                  <a:latin typeface="+mn-ea"/>
                  <a:ea typeface="+mn-ea"/>
                </a:rPr>
                <a:t>数据库数据操纵</a:t>
              </a:r>
              <a:endParaRPr kumimoji="0" lang="zh-CN" altLang="en-US" sz="1600" b="1" i="0" u="none" strike="noStrike" kern="0" cap="none" spc="0" normalizeH="0" baseline="0" noProof="0" dirty="0" smtClean="0">
                <a:ln>
                  <a:noFill/>
                </a:ln>
                <a:solidFill>
                  <a:schemeClr val="bg1"/>
                </a:solidFill>
                <a:effectLst/>
                <a:uLnTx/>
                <a:uFillTx/>
                <a:latin typeface="+mn-ea"/>
                <a:ea typeface="+mn-ea"/>
              </a:endParaRPr>
            </a:p>
          </p:txBody>
        </p:sp>
      </p:grpSp>
      <p:graphicFrame>
        <p:nvGraphicFramePr>
          <p:cNvPr id="7" name="Table 6"/>
          <p:cNvGraphicFramePr>
            <a:graphicFrameLocks noGrp="1"/>
          </p:cNvGraphicFramePr>
          <p:nvPr>
            <p:extLst>
              <p:ext uri="{D42A27DB-BD31-4B8C-83A1-F6EECF244321}">
                <p14:modId xmlns:p14="http://schemas.microsoft.com/office/powerpoint/2010/main" val="4089789364"/>
              </p:ext>
            </p:extLst>
          </p:nvPr>
        </p:nvGraphicFramePr>
        <p:xfrm>
          <a:off x="695122" y="3216210"/>
          <a:ext cx="2456126" cy="704850"/>
        </p:xfrm>
        <a:graphic>
          <a:graphicData uri="http://schemas.openxmlformats.org/drawingml/2006/table">
            <a:tbl>
              <a:tblPr bandRow="1">
                <a:tableStyleId>{8799B23B-EC83-4686-B30A-512413B5E67A}</a:tableStyleId>
              </a:tblPr>
              <a:tblGrid>
                <a:gridCol w="2456126">
                  <a:extLst>
                    <a:ext uri="{9D8B030D-6E8A-4147-A177-3AD203B41FA5}">
                      <a16:colId xmlns:a16="http://schemas.microsoft.com/office/drawing/2014/main" val="1225393040"/>
                    </a:ext>
                  </a:extLst>
                </a:gridCol>
              </a:tblGrid>
              <a:tr h="352425">
                <a:tc>
                  <a:txBody>
                    <a:bodyPr/>
                    <a:lstStyle/>
                    <a:p>
                      <a:pPr algn="ctr"/>
                      <a:r>
                        <a:rPr lang="en-US" altLang="zh-CN" sz="1600" dirty="0" smtClean="0">
                          <a:latin typeface="微软雅黑" panose="020B0503020204020204" pitchFamily="34" charset="-122"/>
                          <a:ea typeface="微软雅黑" panose="020B0503020204020204" pitchFamily="34" charset="-122"/>
                        </a:rPr>
                        <a:t>EJB+JPA</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95364103"/>
                  </a:ext>
                </a:extLst>
              </a:tr>
              <a:tr h="352425">
                <a:tc>
                  <a:txBody>
                    <a:bodyPr/>
                    <a:lstStyle/>
                    <a:p>
                      <a:pPr algn="ctr"/>
                      <a:r>
                        <a:rPr lang="en-US" altLang="zh-CN" sz="1600" dirty="0" err="1" smtClean="0">
                          <a:latin typeface="微软雅黑" panose="020B0503020204020204" pitchFamily="34" charset="-122"/>
                          <a:ea typeface="微软雅黑" panose="020B0503020204020204" pitchFamily="34" charset="-122"/>
                        </a:rPr>
                        <a:t>Jedis</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543519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p:tgtEl>
                                          <p:spTgt spid="43"/>
                                        </p:tgtEl>
                                        <p:attrNameLst>
                                          <p:attrName>ppt_y</p:attrName>
                                        </p:attrNameLst>
                                      </p:cBhvr>
                                      <p:tavLst>
                                        <p:tav tm="0">
                                          <p:val>
                                            <p:strVal val="#ppt_y+#ppt_h*1.125000"/>
                                          </p:val>
                                        </p:tav>
                                        <p:tav tm="100000">
                                          <p:val>
                                            <p:strVal val="#ppt_y"/>
                                          </p:val>
                                        </p:tav>
                                      </p:tavLst>
                                    </p:anim>
                                    <p:animEffect transition="in" filter="wipe(up)">
                                      <p:cBhvr>
                                        <p:cTn id="14" dur="500"/>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up)">
                                      <p:cBhvr>
                                        <p:cTn id="20" dur="500"/>
                                        <p:tgtEl>
                                          <p:spTgt spid="9"/>
                                        </p:tgtEl>
                                      </p:cBhvr>
                                    </p:animEffect>
                                  </p:childTnLst>
                                </p:cTn>
                              </p:par>
                              <p:par>
                                <p:cTn id="21" presetID="12" presetClass="entr" presetSubtype="4"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p:tgtEl>
                                          <p:spTgt spid="30"/>
                                        </p:tgtEl>
                                        <p:attrNameLst>
                                          <p:attrName>ppt_y</p:attrName>
                                        </p:attrNameLst>
                                      </p:cBhvr>
                                      <p:tavLst>
                                        <p:tav tm="0">
                                          <p:val>
                                            <p:strVal val="#ppt_y+#ppt_h*1.125000"/>
                                          </p:val>
                                        </p:tav>
                                        <p:tav tm="100000">
                                          <p:val>
                                            <p:strVal val="#ppt_y"/>
                                          </p:val>
                                        </p:tav>
                                      </p:tavLst>
                                    </p:anim>
                                    <p:animEffect transition="in" filter="wipe(up)">
                                      <p:cBhvr>
                                        <p:cTn id="24" dur="500"/>
                                        <p:tgtEl>
                                          <p:spTgt spid="30"/>
                                        </p:tgtEl>
                                      </p:cBhvr>
                                    </p:animEffect>
                                  </p:childTnLst>
                                </p:cTn>
                              </p:par>
                              <p:par>
                                <p:cTn id="25" presetID="1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p:tgtEl>
                                          <p:spTgt spid="14"/>
                                        </p:tgtEl>
                                        <p:attrNameLst>
                                          <p:attrName>ppt_y</p:attrName>
                                        </p:attrNameLst>
                                      </p:cBhvr>
                                      <p:tavLst>
                                        <p:tav tm="0">
                                          <p:val>
                                            <p:strVal val="#ppt_y+#ppt_h*1.125000"/>
                                          </p:val>
                                        </p:tav>
                                        <p:tav tm="100000">
                                          <p:val>
                                            <p:strVal val="#ppt_y"/>
                                          </p:val>
                                        </p:tav>
                                      </p:tavLst>
                                    </p:anim>
                                    <p:animEffect transition="in" filter="wipe(up)">
                                      <p:cBhvr>
                                        <p:cTn id="28" dur="500"/>
                                        <p:tgtEl>
                                          <p:spTgt spid="14"/>
                                        </p:tgtEl>
                                      </p:cBhvr>
                                    </p:animEffect>
                                  </p:childTnLst>
                                </p:cTn>
                              </p:par>
                              <p:par>
                                <p:cTn id="29" presetID="12" presetClass="entr" presetSubtype="4"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p:tgtEl>
                                          <p:spTgt spid="32"/>
                                        </p:tgtEl>
                                        <p:attrNameLst>
                                          <p:attrName>ppt_y</p:attrName>
                                        </p:attrNameLst>
                                      </p:cBhvr>
                                      <p:tavLst>
                                        <p:tav tm="0">
                                          <p:val>
                                            <p:strVal val="#ppt_y+#ppt_h*1.125000"/>
                                          </p:val>
                                        </p:tav>
                                        <p:tav tm="100000">
                                          <p:val>
                                            <p:strVal val="#ppt_y"/>
                                          </p:val>
                                        </p:tav>
                                      </p:tavLst>
                                    </p:anim>
                                    <p:animEffect transition="in" filter="wipe(up)">
                                      <p:cBhvr>
                                        <p:cTn id="38" dur="500"/>
                                        <p:tgtEl>
                                          <p:spTgt spid="32"/>
                                        </p:tgtEl>
                                      </p:cBhvr>
                                    </p:animEffect>
                                  </p:childTnLst>
                                </p:cTn>
                              </p:par>
                              <p:par>
                                <p:cTn id="39" presetID="12" presetClass="entr" presetSubtype="4"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500"/>
                                        <p:tgtEl>
                                          <p:spTgt spid="36"/>
                                        </p:tgtEl>
                                        <p:attrNameLst>
                                          <p:attrName>ppt_y</p:attrName>
                                        </p:attrNameLst>
                                      </p:cBhvr>
                                      <p:tavLst>
                                        <p:tav tm="0">
                                          <p:val>
                                            <p:strVal val="#ppt_y+#ppt_h*1.125000"/>
                                          </p:val>
                                        </p:tav>
                                        <p:tav tm="100000">
                                          <p:val>
                                            <p:strVal val="#ppt_y"/>
                                          </p:val>
                                        </p:tav>
                                      </p:tavLst>
                                    </p:anim>
                                    <p:animEffect transition="in" filter="wipe(up)">
                                      <p:cBhvr>
                                        <p:cTn id="42" dur="500"/>
                                        <p:tgtEl>
                                          <p:spTgt spid="36"/>
                                        </p:tgtEl>
                                      </p:cBhvr>
                                    </p:animEffect>
                                  </p:childTnLst>
                                </p:cTn>
                              </p:par>
                              <p:par>
                                <p:cTn id="43" presetID="12" presetClass="entr" presetSubtype="4"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p:tgtEl>
                                          <p:spTgt spid="37"/>
                                        </p:tgtEl>
                                        <p:attrNameLst>
                                          <p:attrName>ppt_y</p:attrName>
                                        </p:attrNameLst>
                                      </p:cBhvr>
                                      <p:tavLst>
                                        <p:tav tm="0">
                                          <p:val>
                                            <p:strVal val="#ppt_y+#ppt_h*1.125000"/>
                                          </p:val>
                                        </p:tav>
                                        <p:tav tm="100000">
                                          <p:val>
                                            <p:strVal val="#ppt_y"/>
                                          </p:val>
                                        </p:tav>
                                      </p:tavLst>
                                    </p:anim>
                                    <p:animEffect transition="in" filter="wipe(up)">
                                      <p:cBhvr>
                                        <p:cTn id="46" dur="500"/>
                                        <p:tgtEl>
                                          <p:spTgt spid="37"/>
                                        </p:tgtEl>
                                      </p:cBhvr>
                                    </p:animEffect>
                                  </p:childTnLst>
                                </p:cTn>
                              </p:par>
                              <p:par>
                                <p:cTn id="47" presetID="12" presetClass="entr" presetSubtype="4"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additive="base">
                                        <p:cTn id="49" dur="500"/>
                                        <p:tgtEl>
                                          <p:spTgt spid="41"/>
                                        </p:tgtEl>
                                        <p:attrNameLst>
                                          <p:attrName>ppt_y</p:attrName>
                                        </p:attrNameLst>
                                      </p:cBhvr>
                                      <p:tavLst>
                                        <p:tav tm="0">
                                          <p:val>
                                            <p:strVal val="#ppt_y+#ppt_h*1.125000"/>
                                          </p:val>
                                        </p:tav>
                                        <p:tav tm="100000">
                                          <p:val>
                                            <p:strVal val="#ppt_y"/>
                                          </p:val>
                                        </p:tav>
                                      </p:tavLst>
                                    </p:anim>
                                    <p:animEffect transition="in" filter="wipe(up)">
                                      <p:cBhvr>
                                        <p:cTn id="50" dur="500"/>
                                        <p:tgtEl>
                                          <p:spTgt spid="41"/>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42"/>
                                        </p:tgtEl>
                                        <p:attrNameLst>
                                          <p:attrName>style.visibility</p:attrName>
                                        </p:attrNameLst>
                                      </p:cBhvr>
                                      <p:to>
                                        <p:strVal val="visible"/>
                                      </p:to>
                                    </p:set>
                                    <p:anim calcmode="lin" valueType="num">
                                      <p:cBhvr additive="base">
                                        <p:cTn id="55" dur="500"/>
                                        <p:tgtEl>
                                          <p:spTgt spid="42"/>
                                        </p:tgtEl>
                                        <p:attrNameLst>
                                          <p:attrName>ppt_y</p:attrName>
                                        </p:attrNameLst>
                                      </p:cBhvr>
                                      <p:tavLst>
                                        <p:tav tm="0">
                                          <p:val>
                                            <p:strVal val="#ppt_y+#ppt_h*1.125000"/>
                                          </p:val>
                                        </p:tav>
                                        <p:tav tm="100000">
                                          <p:val>
                                            <p:strVal val="#ppt_y"/>
                                          </p:val>
                                        </p:tav>
                                      </p:tavLst>
                                    </p:anim>
                                    <p:animEffect transition="in" filter="wipe(up)">
                                      <p:cBhvr>
                                        <p:cTn id="56" dur="500"/>
                                        <p:tgtEl>
                                          <p:spTgt spid="42"/>
                                        </p:tgtEl>
                                      </p:cBhvr>
                                    </p:animEffect>
                                  </p:childTnLst>
                                </p:cTn>
                              </p:par>
                              <p:par>
                                <p:cTn id="57" presetID="12" presetClass="entr" presetSubtype="4"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anim calcmode="lin" valueType="num">
                                      <p:cBhvr additive="base">
                                        <p:cTn id="59" dur="500"/>
                                        <p:tgtEl>
                                          <p:spTgt spid="47"/>
                                        </p:tgtEl>
                                        <p:attrNameLst>
                                          <p:attrName>ppt_y</p:attrName>
                                        </p:attrNameLst>
                                      </p:cBhvr>
                                      <p:tavLst>
                                        <p:tav tm="0">
                                          <p:val>
                                            <p:strVal val="#ppt_y+#ppt_h*1.125000"/>
                                          </p:val>
                                        </p:tav>
                                        <p:tav tm="100000">
                                          <p:val>
                                            <p:strVal val="#ppt_y"/>
                                          </p:val>
                                        </p:tav>
                                      </p:tavLst>
                                    </p:anim>
                                    <p:animEffect transition="in" filter="wipe(up)">
                                      <p:cBhvr>
                                        <p:cTn id="60" dur="500"/>
                                        <p:tgtEl>
                                          <p:spTgt spid="47"/>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4"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p:tgtEl>
                                          <p:spTgt spid="7"/>
                                        </p:tgtEl>
                                        <p:attrNameLst>
                                          <p:attrName>ppt_y</p:attrName>
                                        </p:attrNameLst>
                                      </p:cBhvr>
                                      <p:tavLst>
                                        <p:tav tm="0">
                                          <p:val>
                                            <p:strVal val="#ppt_y+#ppt_h*1.125000"/>
                                          </p:val>
                                        </p:tav>
                                        <p:tav tm="100000">
                                          <p:val>
                                            <p:strVal val="#ppt_y"/>
                                          </p:val>
                                        </p:tav>
                                      </p:tavLst>
                                    </p:anim>
                                    <p:animEffect transition="in" filter="wipe(up)">
                                      <p:cBhvr>
                                        <p:cTn id="66" dur="500"/>
                                        <p:tgtEl>
                                          <p:spTgt spid="7"/>
                                        </p:tgtEl>
                                      </p:cBhvr>
                                    </p:animEffect>
                                  </p:childTnLst>
                                </p:cTn>
                              </p:par>
                              <p:par>
                                <p:cTn id="67" presetID="12" presetClass="entr" presetSubtype="4"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 calcmode="lin" valueType="num">
                                      <p:cBhvr additive="base">
                                        <p:cTn id="69" dur="500"/>
                                        <p:tgtEl>
                                          <p:spTgt spid="48"/>
                                        </p:tgtEl>
                                        <p:attrNameLst>
                                          <p:attrName>ppt_y</p:attrName>
                                        </p:attrNameLst>
                                      </p:cBhvr>
                                      <p:tavLst>
                                        <p:tav tm="0">
                                          <p:val>
                                            <p:strVal val="#ppt_y+#ppt_h*1.125000"/>
                                          </p:val>
                                        </p:tav>
                                        <p:tav tm="100000">
                                          <p:val>
                                            <p:strVal val="#ppt_y"/>
                                          </p:val>
                                        </p:tav>
                                      </p:tavLst>
                                    </p:anim>
                                    <p:animEffect transition="in" filter="wipe(up)">
                                      <p:cBhvr>
                                        <p:cTn id="7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技术路线</a:t>
            </a:r>
          </a:p>
        </p:txBody>
      </p:sp>
      <p:grpSp>
        <p:nvGrpSpPr>
          <p:cNvPr id="3" name="组合 2"/>
          <p:cNvGrpSpPr/>
          <p:nvPr/>
        </p:nvGrpSpPr>
        <p:grpSpPr>
          <a:xfrm>
            <a:off x="370840" y="675640"/>
            <a:ext cx="8143875" cy="4445000"/>
            <a:chOff x="787" y="2142"/>
            <a:chExt cx="12825" cy="7000"/>
          </a:xfrm>
        </p:grpSpPr>
        <p:sp>
          <p:nvSpPr>
            <p:cNvPr id="19" name="AutoShape 4"/>
            <p:cNvSpPr>
              <a:spLocks noChangeArrowheads="1"/>
            </p:cNvSpPr>
            <p:nvPr>
              <p:custDataLst>
                <p:tags r:id="rId1"/>
              </p:custDataLst>
            </p:nvPr>
          </p:nvSpPr>
          <p:spPr bwMode="white">
            <a:xfrm>
              <a:off x="787" y="2590"/>
              <a:ext cx="12825" cy="5850"/>
            </a:xfrm>
            <a:prstGeom prst="roundRect">
              <a:avLst>
                <a:gd name="adj" fmla="val 7012"/>
              </a:avLst>
            </a:prstGeom>
            <a:solidFill>
              <a:schemeClr val="bg1"/>
            </a:solidFill>
            <a:ln w="38100">
              <a:gradFill>
                <a:gsLst>
                  <a:gs pos="50000">
                    <a:srgbClr val="00DFF6"/>
                  </a:gs>
                  <a:gs pos="100000">
                    <a:srgbClr val="002774"/>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0" name="AutoShape 3"/>
            <p:cNvSpPr>
              <a:spLocks noChangeArrowheads="1"/>
            </p:cNvSpPr>
            <p:nvPr/>
          </p:nvSpPr>
          <p:spPr bwMode="auto">
            <a:xfrm>
              <a:off x="3888" y="2142"/>
              <a:ext cx="6742" cy="788"/>
            </a:xfrm>
            <a:prstGeom prst="flowChartAlternateProcess">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zh-CN" dirty="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endParaRPr>
            </a:p>
          </p:txBody>
        </p:sp>
        <p:pic>
          <p:nvPicPr>
            <p:cNvPr id="21" name="图片 6" descr="PPT达人必备 7月新增图标 (44).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 y="7882"/>
              <a:ext cx="1260" cy="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8"/>
          <p:cNvGrpSpPr/>
          <p:nvPr/>
        </p:nvGrpSpPr>
        <p:grpSpPr>
          <a:xfrm>
            <a:off x="626353" y="1341625"/>
            <a:ext cx="7632847" cy="1147506"/>
            <a:chOff x="4999" y="2452"/>
            <a:chExt cx="4415" cy="1807"/>
          </a:xfrm>
        </p:grpSpPr>
        <p:sp>
          <p:nvSpPr>
            <p:cNvPr id="10" name="Rounded Rectangle 27"/>
            <p:cNvSpPr>
              <a:spLocks noChangeArrowheads="1"/>
            </p:cNvSpPr>
            <p:nvPr/>
          </p:nvSpPr>
          <p:spPr bwMode="auto">
            <a:xfrm rot="16200000" flipH="1">
              <a:off x="6321" y="1167"/>
              <a:ext cx="1771" cy="4414"/>
            </a:xfrm>
            <a:prstGeom prst="roundRect">
              <a:avLst>
                <a:gd name="adj" fmla="val 7870"/>
              </a:avLst>
            </a:prstGeom>
            <a:solidFill>
              <a:srgbClr val="FFFFFF"/>
            </a:solidFill>
            <a:ln w="6350">
              <a:solidFill>
                <a:sysClr val="window" lastClr="FFFFFF">
                  <a:lumMod val="65000"/>
                </a:sys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11" name="Round Same Side Corner Rectangle 141"/>
            <p:cNvSpPr/>
            <p:nvPr/>
          </p:nvSpPr>
          <p:spPr bwMode="auto">
            <a:xfrm>
              <a:off x="4999" y="2452"/>
              <a:ext cx="4414" cy="719"/>
            </a:xfrm>
            <a:prstGeom prst="round2SameRect">
              <a:avLst>
                <a:gd name="adj1" fmla="val 27778"/>
                <a:gd name="adj2" fmla="val 0"/>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mn-ea"/>
              </a:endParaRPr>
            </a:p>
          </p:txBody>
        </p:sp>
        <p:sp>
          <p:nvSpPr>
            <p:cNvPr id="12" name="Tekstboks 54"/>
            <p:cNvSpPr txBox="1">
              <a:spLocks noChangeArrowheads="1"/>
            </p:cNvSpPr>
            <p:nvPr/>
          </p:nvSpPr>
          <p:spPr bwMode="auto">
            <a:xfrm>
              <a:off x="5278" y="2500"/>
              <a:ext cx="3694"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smtClean="0">
                  <a:ln>
                    <a:noFill/>
                  </a:ln>
                  <a:solidFill>
                    <a:schemeClr val="bg1"/>
                  </a:solidFill>
                  <a:effectLst/>
                  <a:uLnTx/>
                  <a:uFillTx/>
                  <a:latin typeface="+mn-ea"/>
                  <a:ea typeface="+mn-ea"/>
                </a:rPr>
                <a:t> </a:t>
              </a:r>
              <a:r>
                <a:rPr kumimoji="0" lang="en-US" altLang="zh-CN" sz="1600" b="1" i="0" u="none" strike="noStrike" kern="0" cap="none" spc="0" normalizeH="0" baseline="0" noProof="0" dirty="0" smtClean="0">
                  <a:ln>
                    <a:noFill/>
                  </a:ln>
                  <a:solidFill>
                    <a:schemeClr val="bg1"/>
                  </a:solidFill>
                  <a:effectLst/>
                  <a:uLnTx/>
                  <a:uFillTx/>
                  <a:latin typeface="+mn-ea"/>
                  <a:ea typeface="+mn-ea"/>
                </a:rPr>
                <a:t>CSS/JS</a:t>
              </a:r>
              <a:r>
                <a:rPr lang="zh-CN" altLang="en-US" sz="1600" b="1" kern="0" dirty="0">
                  <a:solidFill>
                    <a:schemeClr val="bg1"/>
                  </a:solidFill>
                  <a:latin typeface="+mn-ea"/>
                  <a:ea typeface="+mn-ea"/>
                </a:rPr>
                <a:t>控件</a:t>
              </a:r>
              <a:r>
                <a:rPr kumimoji="0" lang="zh-CN" altLang="en-US" sz="1600" b="1" i="0" u="none" strike="noStrike" kern="0" cap="none" spc="0" normalizeH="0" baseline="0" noProof="0" dirty="0" smtClean="0">
                  <a:ln>
                    <a:noFill/>
                  </a:ln>
                  <a:solidFill>
                    <a:schemeClr val="bg1"/>
                  </a:solidFill>
                  <a:effectLst/>
                  <a:uLnTx/>
                  <a:uFillTx/>
                  <a:latin typeface="+mn-ea"/>
                  <a:ea typeface="+mn-ea"/>
                </a:rPr>
                <a:t>框架</a:t>
              </a:r>
              <a:endParaRPr kumimoji="0" lang="zh-CN" altLang="en-US" sz="1600" b="1" i="0" u="none" strike="noStrike" kern="0" cap="none" spc="0" normalizeH="0" baseline="0" noProof="0" dirty="0" smtClean="0">
                <a:ln>
                  <a:noFill/>
                </a:ln>
                <a:solidFill>
                  <a:schemeClr val="bg1"/>
                </a:solidFill>
                <a:effectLst/>
                <a:uLnTx/>
                <a:uFillTx/>
                <a:latin typeface="+mn-ea"/>
                <a:ea typeface="+mn-ea"/>
              </a:endParaRPr>
            </a:p>
          </p:txBody>
        </p:sp>
      </p:grpSp>
      <p:grpSp>
        <p:nvGrpSpPr>
          <p:cNvPr id="14" name="组合 13"/>
          <p:cNvGrpSpPr/>
          <p:nvPr/>
        </p:nvGrpSpPr>
        <p:grpSpPr>
          <a:xfrm>
            <a:off x="611560" y="2787774"/>
            <a:ext cx="7631117" cy="1366888"/>
            <a:chOff x="4999" y="2452"/>
            <a:chExt cx="4415" cy="2507"/>
          </a:xfrm>
        </p:grpSpPr>
        <p:sp>
          <p:nvSpPr>
            <p:cNvPr id="15" name="Rounded Rectangle 27"/>
            <p:cNvSpPr>
              <a:spLocks noChangeArrowheads="1"/>
            </p:cNvSpPr>
            <p:nvPr/>
          </p:nvSpPr>
          <p:spPr bwMode="auto">
            <a:xfrm rot="16200000" flipH="1">
              <a:off x="5971" y="1517"/>
              <a:ext cx="2471" cy="4414"/>
            </a:xfrm>
            <a:prstGeom prst="roundRect">
              <a:avLst>
                <a:gd name="adj" fmla="val 7870"/>
              </a:avLst>
            </a:prstGeom>
            <a:solidFill>
              <a:srgbClr val="FFFFFF"/>
            </a:solidFill>
            <a:ln w="6350">
              <a:solidFill>
                <a:sysClr val="window" lastClr="FFFFFF">
                  <a:lumMod val="65000"/>
                </a:sys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16" name="Round Same Side Corner Rectangle 141"/>
            <p:cNvSpPr/>
            <p:nvPr/>
          </p:nvSpPr>
          <p:spPr bwMode="auto">
            <a:xfrm>
              <a:off x="4999" y="2452"/>
              <a:ext cx="4414" cy="719"/>
            </a:xfrm>
            <a:prstGeom prst="round2SameRect">
              <a:avLst>
                <a:gd name="adj1" fmla="val 27778"/>
                <a:gd name="adj2" fmla="val 0"/>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mn-ea"/>
              </a:endParaRPr>
            </a:p>
          </p:txBody>
        </p:sp>
        <p:sp>
          <p:nvSpPr>
            <p:cNvPr id="17" name="Tekstboks 54"/>
            <p:cNvSpPr txBox="1">
              <a:spLocks noChangeArrowheads="1"/>
            </p:cNvSpPr>
            <p:nvPr/>
          </p:nvSpPr>
          <p:spPr bwMode="auto">
            <a:xfrm>
              <a:off x="5278" y="2500"/>
              <a:ext cx="3695"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1600" b="1" kern="0" dirty="0" smtClean="0">
                  <a:solidFill>
                    <a:schemeClr val="bg1"/>
                  </a:solidFill>
                  <a:latin typeface="+mn-ea"/>
                  <a:ea typeface="+mn-ea"/>
                </a:rPr>
                <a:t>Ajax</a:t>
              </a:r>
              <a:r>
                <a:rPr lang="zh-CN" altLang="en-US" sz="1600" b="1" kern="0" dirty="0" smtClean="0">
                  <a:solidFill>
                    <a:schemeClr val="bg1"/>
                  </a:solidFill>
                  <a:latin typeface="+mn-ea"/>
                  <a:ea typeface="+mn-ea"/>
                </a:rPr>
                <a:t>通信框架</a:t>
              </a:r>
              <a:endParaRPr kumimoji="0" lang="zh-CN" altLang="en-US" sz="1600" b="1" i="0" u="none" strike="noStrike" kern="0" cap="none" spc="0" normalizeH="0" baseline="0" noProof="0" dirty="0" smtClean="0">
                <a:ln>
                  <a:noFill/>
                </a:ln>
                <a:solidFill>
                  <a:schemeClr val="bg1"/>
                </a:solidFill>
                <a:effectLst/>
                <a:uLnTx/>
                <a:uFillTx/>
                <a:latin typeface="+mn-ea"/>
                <a:ea typeface="+mn-ea"/>
              </a:endParaRPr>
            </a:p>
          </p:txBody>
        </p:sp>
      </p:grpSp>
      <p:graphicFrame>
        <p:nvGraphicFramePr>
          <p:cNvPr id="30" name="表格 29"/>
          <p:cNvGraphicFramePr>
            <a:graphicFrameLocks noGrp="1"/>
          </p:cNvGraphicFramePr>
          <p:nvPr>
            <p:extLst>
              <p:ext uri="{D42A27DB-BD31-4B8C-83A1-F6EECF244321}">
                <p14:modId xmlns:p14="http://schemas.microsoft.com/office/powerpoint/2010/main" val="2112345454"/>
              </p:ext>
            </p:extLst>
          </p:nvPr>
        </p:nvGraphicFramePr>
        <p:xfrm>
          <a:off x="825854" y="1963819"/>
          <a:ext cx="7200800" cy="352425"/>
        </p:xfrm>
        <a:graphic>
          <a:graphicData uri="http://schemas.openxmlformats.org/drawingml/2006/table">
            <a:tbl>
              <a:tblPr bandRow="1">
                <a:tableStyleId>{8799B23B-EC83-4686-B30A-512413B5E67A}</a:tableStyleId>
              </a:tblPr>
              <a:tblGrid>
                <a:gridCol w="7200800">
                  <a:extLst>
                    <a:ext uri="{9D8B030D-6E8A-4147-A177-3AD203B41FA5}">
                      <a16:colId xmlns:a16="http://schemas.microsoft.com/office/drawing/2014/main" val="20000"/>
                    </a:ext>
                  </a:extLst>
                </a:gridCol>
              </a:tblGrid>
              <a:tr h="352425">
                <a:tc>
                  <a:txBody>
                    <a:bodyPr/>
                    <a:lstStyle/>
                    <a:p>
                      <a:pPr algn="ctr"/>
                      <a:r>
                        <a:rPr lang="en-US" altLang="zh-CN" sz="1600" dirty="0" smtClean="0">
                          <a:latin typeface="微软雅黑" panose="020B0503020204020204" pitchFamily="34" charset="-122"/>
                          <a:ea typeface="微软雅黑" panose="020B0503020204020204" pitchFamily="34" charset="-122"/>
                        </a:rPr>
                        <a:t>Materialize</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bl>
          </a:graphicData>
        </a:graphic>
      </p:graphicFrame>
      <p:sp>
        <p:nvSpPr>
          <p:cNvPr id="43" name="文本框 42"/>
          <p:cNvSpPr txBox="1"/>
          <p:nvPr/>
        </p:nvSpPr>
        <p:spPr>
          <a:xfrm>
            <a:off x="2339976" y="741045"/>
            <a:ext cx="4281170" cy="369332"/>
          </a:xfrm>
          <a:prstGeom prst="rect">
            <a:avLst/>
          </a:prstGeom>
          <a:noFill/>
        </p:spPr>
        <p:txBody>
          <a:bodyPr wrap="square" rtlCol="0">
            <a:spAutoFit/>
          </a:bodyPr>
          <a:lstStyle/>
          <a:p>
            <a:pPr algn="ctr"/>
            <a:r>
              <a:rPr lang="zh-CN" altLang="en-US" dirty="0" smtClean="0">
                <a:solidFill>
                  <a:schemeClr val="bg1"/>
                </a:solidFill>
              </a:rPr>
              <a:t>网页端 </a:t>
            </a:r>
            <a:r>
              <a:rPr lang="en-US" altLang="zh-CN" dirty="0" smtClean="0">
                <a:solidFill>
                  <a:schemeClr val="bg1"/>
                </a:solidFill>
              </a:rPr>
              <a:t>- JSF</a:t>
            </a:r>
            <a:endParaRPr lang="zh-CN" altLang="en-US" dirty="0">
              <a:solidFill>
                <a:schemeClr val="bg1"/>
              </a:solidFill>
            </a:endParaRPr>
          </a:p>
        </p:txBody>
      </p:sp>
      <p:graphicFrame>
        <p:nvGraphicFramePr>
          <p:cNvPr id="52" name="表格 29"/>
          <p:cNvGraphicFramePr>
            <a:graphicFrameLocks noGrp="1"/>
          </p:cNvGraphicFramePr>
          <p:nvPr>
            <p:extLst>
              <p:ext uri="{D42A27DB-BD31-4B8C-83A1-F6EECF244321}">
                <p14:modId xmlns:p14="http://schemas.microsoft.com/office/powerpoint/2010/main" val="1890445549"/>
              </p:ext>
            </p:extLst>
          </p:nvPr>
        </p:nvGraphicFramePr>
        <p:xfrm>
          <a:off x="825854" y="3301905"/>
          <a:ext cx="7200800" cy="352425"/>
        </p:xfrm>
        <a:graphic>
          <a:graphicData uri="http://schemas.openxmlformats.org/drawingml/2006/table">
            <a:tbl>
              <a:tblPr bandRow="1">
                <a:tableStyleId>{8799B23B-EC83-4686-B30A-512413B5E67A}</a:tableStyleId>
              </a:tblPr>
              <a:tblGrid>
                <a:gridCol w="7200800">
                  <a:extLst>
                    <a:ext uri="{9D8B030D-6E8A-4147-A177-3AD203B41FA5}">
                      <a16:colId xmlns:a16="http://schemas.microsoft.com/office/drawing/2014/main" val="20000"/>
                    </a:ext>
                  </a:extLst>
                </a:gridCol>
              </a:tblGrid>
              <a:tr h="352425">
                <a:tc>
                  <a:txBody>
                    <a:bodyPr/>
                    <a:lstStyle/>
                    <a:p>
                      <a:pPr algn="ctr"/>
                      <a:r>
                        <a:rPr lang="en-US" altLang="zh-CN" sz="1600" dirty="0" err="1" smtClean="0">
                          <a:latin typeface="微软雅黑" panose="020B0503020204020204" pitchFamily="34" charset="-122"/>
                          <a:ea typeface="微软雅黑" panose="020B0503020204020204" pitchFamily="34" charset="-122"/>
                        </a:rPr>
                        <a:t>Primefaces</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bl>
          </a:graphicData>
        </a:graphic>
      </p:graphicFrame>
      <p:sp>
        <p:nvSpPr>
          <p:cNvPr id="4" name="TextBox 3"/>
          <p:cNvSpPr txBox="1"/>
          <p:nvPr/>
        </p:nvSpPr>
        <p:spPr>
          <a:xfrm>
            <a:off x="825854" y="3723878"/>
            <a:ext cx="7200800" cy="307777"/>
          </a:xfrm>
          <a:prstGeom prst="rect">
            <a:avLst/>
          </a:prstGeom>
          <a:noFill/>
        </p:spPr>
        <p:txBody>
          <a:bodyPr wrap="square" rtlCol="0">
            <a:spAutoFit/>
          </a:bodyPr>
          <a:lstStyle/>
          <a:p>
            <a:r>
              <a:rPr lang="zh-CN" altLang="en-US" sz="1400" dirty="0" smtClean="0"/>
              <a:t>（注：</a:t>
            </a:r>
            <a:r>
              <a:rPr lang="en-US" altLang="zh-CN" sz="1400" dirty="0" err="1" smtClean="0"/>
              <a:t>Primefaces</a:t>
            </a:r>
            <a:r>
              <a:rPr lang="zh-CN" altLang="en-US" sz="1400" dirty="0" smtClean="0"/>
              <a:t>内置</a:t>
            </a:r>
            <a:r>
              <a:rPr lang="en-US" altLang="zh-CN" sz="1400" dirty="0" smtClean="0"/>
              <a:t>JQuery</a:t>
            </a:r>
            <a:r>
              <a:rPr lang="zh-CN" altLang="en-US" sz="1400" dirty="0" smtClean="0"/>
              <a:t>，其实际上也拥有丰富的前端控件。）</a:t>
            </a:r>
            <a:endParaRPr lang="zh-CN" altLang="en-US" sz="1400" dirty="0"/>
          </a:p>
        </p:txBody>
      </p:sp>
    </p:spTree>
    <p:extLst>
      <p:ext uri="{BB962C8B-B14F-4D97-AF65-F5344CB8AC3E}">
        <p14:creationId xmlns:p14="http://schemas.microsoft.com/office/powerpoint/2010/main" val="373360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p:tgtEl>
                                          <p:spTgt spid="43"/>
                                        </p:tgtEl>
                                        <p:attrNameLst>
                                          <p:attrName>ppt_y</p:attrName>
                                        </p:attrNameLst>
                                      </p:cBhvr>
                                      <p:tavLst>
                                        <p:tav tm="0">
                                          <p:val>
                                            <p:strVal val="#ppt_y+#ppt_h*1.125000"/>
                                          </p:val>
                                        </p:tav>
                                        <p:tav tm="100000">
                                          <p:val>
                                            <p:strVal val="#ppt_y"/>
                                          </p:val>
                                        </p:tav>
                                      </p:tavLst>
                                    </p:anim>
                                    <p:animEffect transition="in" filter="wipe(up)">
                                      <p:cBhvr>
                                        <p:cTn id="14" dur="500"/>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up)">
                                      <p:cBhvr>
                                        <p:cTn id="20" dur="500"/>
                                        <p:tgtEl>
                                          <p:spTgt spid="9"/>
                                        </p:tgtEl>
                                      </p:cBhvr>
                                    </p:animEffect>
                                  </p:childTnLst>
                                </p:cTn>
                              </p:par>
                              <p:par>
                                <p:cTn id="21" presetID="12" presetClass="entr" presetSubtype="4"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p:tgtEl>
                                          <p:spTgt spid="30"/>
                                        </p:tgtEl>
                                        <p:attrNameLst>
                                          <p:attrName>ppt_y</p:attrName>
                                        </p:attrNameLst>
                                      </p:cBhvr>
                                      <p:tavLst>
                                        <p:tav tm="0">
                                          <p:val>
                                            <p:strVal val="#ppt_y+#ppt_h*1.125000"/>
                                          </p:val>
                                        </p:tav>
                                        <p:tav tm="100000">
                                          <p:val>
                                            <p:strVal val="#ppt_y"/>
                                          </p:val>
                                        </p:tav>
                                      </p:tavLst>
                                    </p:anim>
                                    <p:animEffect transition="in" filter="wipe(up)">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 calcmode="lin" valueType="num">
                                      <p:cBhvr additive="base">
                                        <p:cTn id="29"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30" dur="500"/>
                                        <p:tgtEl>
                                          <p:spTgt spid="4">
                                            <p:txEl>
                                              <p:pRg st="0" end="0"/>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p:tgtEl>
                                          <p:spTgt spid="14"/>
                                        </p:tgtEl>
                                        <p:attrNameLst>
                                          <p:attrName>ppt_y</p:attrName>
                                        </p:attrNameLst>
                                      </p:cBhvr>
                                      <p:tavLst>
                                        <p:tav tm="0">
                                          <p:val>
                                            <p:strVal val="#ppt_y+#ppt_h*1.125000"/>
                                          </p:val>
                                        </p:tav>
                                        <p:tav tm="100000">
                                          <p:val>
                                            <p:strVal val="#ppt_y"/>
                                          </p:val>
                                        </p:tav>
                                      </p:tavLst>
                                    </p:anim>
                                    <p:animEffect transition="in" filter="wipe(up)">
                                      <p:cBhvr>
                                        <p:cTn id="34" dur="500"/>
                                        <p:tgtEl>
                                          <p:spTgt spid="14"/>
                                        </p:tgtEl>
                                      </p:cBhvr>
                                    </p:animEffect>
                                  </p:childTnLst>
                                </p:cTn>
                              </p:par>
                              <p:par>
                                <p:cTn id="35" presetID="12" presetClass="entr" presetSubtype="4"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additive="base">
                                        <p:cTn id="37" dur="500"/>
                                        <p:tgtEl>
                                          <p:spTgt spid="52"/>
                                        </p:tgtEl>
                                        <p:attrNameLst>
                                          <p:attrName>ppt_y</p:attrName>
                                        </p:attrNameLst>
                                      </p:cBhvr>
                                      <p:tavLst>
                                        <p:tav tm="0">
                                          <p:val>
                                            <p:strVal val="#ppt_y+#ppt_h*1.125000"/>
                                          </p:val>
                                        </p:tav>
                                        <p:tav tm="100000">
                                          <p:val>
                                            <p:strVal val="#ppt_y"/>
                                          </p:val>
                                        </p:tav>
                                      </p:tavLst>
                                    </p:anim>
                                    <p:animEffect transition="in" filter="wipe(up)">
                                      <p:cBhvr>
                                        <p:cTn id="3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技术路线</a:t>
            </a:r>
          </a:p>
        </p:txBody>
      </p:sp>
      <p:grpSp>
        <p:nvGrpSpPr>
          <p:cNvPr id="3" name="组合 2"/>
          <p:cNvGrpSpPr/>
          <p:nvPr/>
        </p:nvGrpSpPr>
        <p:grpSpPr>
          <a:xfrm>
            <a:off x="370840" y="675640"/>
            <a:ext cx="8143875" cy="4445000"/>
            <a:chOff x="787" y="2142"/>
            <a:chExt cx="12825" cy="7000"/>
          </a:xfrm>
        </p:grpSpPr>
        <p:sp>
          <p:nvSpPr>
            <p:cNvPr id="19" name="AutoShape 4"/>
            <p:cNvSpPr>
              <a:spLocks noChangeArrowheads="1"/>
            </p:cNvSpPr>
            <p:nvPr>
              <p:custDataLst>
                <p:tags r:id="rId1"/>
              </p:custDataLst>
            </p:nvPr>
          </p:nvSpPr>
          <p:spPr bwMode="white">
            <a:xfrm>
              <a:off x="787" y="2590"/>
              <a:ext cx="12825" cy="5850"/>
            </a:xfrm>
            <a:prstGeom prst="roundRect">
              <a:avLst>
                <a:gd name="adj" fmla="val 7012"/>
              </a:avLst>
            </a:prstGeom>
            <a:solidFill>
              <a:schemeClr val="bg1"/>
            </a:solidFill>
            <a:ln w="38100">
              <a:gradFill>
                <a:gsLst>
                  <a:gs pos="50000">
                    <a:srgbClr val="00DFF6"/>
                  </a:gs>
                  <a:gs pos="100000">
                    <a:srgbClr val="002774"/>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20" name="AutoShape 3"/>
            <p:cNvSpPr>
              <a:spLocks noChangeArrowheads="1"/>
            </p:cNvSpPr>
            <p:nvPr/>
          </p:nvSpPr>
          <p:spPr bwMode="auto">
            <a:xfrm>
              <a:off x="3888" y="2142"/>
              <a:ext cx="6742" cy="788"/>
            </a:xfrm>
            <a:prstGeom prst="flowChartAlternateProcess">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zh-CN" dirty="0">
                <a:solidFill>
                  <a:schemeClr val="bg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endParaRPr>
            </a:p>
          </p:txBody>
        </p:sp>
        <p:pic>
          <p:nvPicPr>
            <p:cNvPr id="21" name="图片 6" descr="PPT达人必备 7月新增图标 (44).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0" y="7882"/>
              <a:ext cx="1260" cy="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8"/>
          <p:cNvGrpSpPr/>
          <p:nvPr/>
        </p:nvGrpSpPr>
        <p:grpSpPr>
          <a:xfrm>
            <a:off x="626353" y="1341625"/>
            <a:ext cx="7632847" cy="1147506"/>
            <a:chOff x="4999" y="2452"/>
            <a:chExt cx="4415" cy="1807"/>
          </a:xfrm>
        </p:grpSpPr>
        <p:sp>
          <p:nvSpPr>
            <p:cNvPr id="10" name="Rounded Rectangle 27"/>
            <p:cNvSpPr>
              <a:spLocks noChangeArrowheads="1"/>
            </p:cNvSpPr>
            <p:nvPr/>
          </p:nvSpPr>
          <p:spPr bwMode="auto">
            <a:xfrm rot="16200000" flipH="1">
              <a:off x="6321" y="1167"/>
              <a:ext cx="1771" cy="4414"/>
            </a:xfrm>
            <a:prstGeom prst="roundRect">
              <a:avLst>
                <a:gd name="adj" fmla="val 7870"/>
              </a:avLst>
            </a:prstGeom>
            <a:solidFill>
              <a:srgbClr val="FFFFFF"/>
            </a:solidFill>
            <a:ln w="6350">
              <a:solidFill>
                <a:sysClr val="window" lastClr="FFFFFF">
                  <a:lumMod val="65000"/>
                </a:sys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11" name="Round Same Side Corner Rectangle 141"/>
            <p:cNvSpPr/>
            <p:nvPr/>
          </p:nvSpPr>
          <p:spPr bwMode="auto">
            <a:xfrm>
              <a:off x="4999" y="2452"/>
              <a:ext cx="4414" cy="719"/>
            </a:xfrm>
            <a:prstGeom prst="round2SameRect">
              <a:avLst>
                <a:gd name="adj1" fmla="val 27778"/>
                <a:gd name="adj2" fmla="val 0"/>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mn-ea"/>
              </a:endParaRPr>
            </a:p>
          </p:txBody>
        </p:sp>
        <p:sp>
          <p:nvSpPr>
            <p:cNvPr id="12" name="Tekstboks 54"/>
            <p:cNvSpPr txBox="1">
              <a:spLocks noChangeArrowheads="1"/>
            </p:cNvSpPr>
            <p:nvPr/>
          </p:nvSpPr>
          <p:spPr bwMode="auto">
            <a:xfrm>
              <a:off x="5278" y="2500"/>
              <a:ext cx="3694"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smtClean="0">
                  <a:ln>
                    <a:noFill/>
                  </a:ln>
                  <a:solidFill>
                    <a:schemeClr val="bg1"/>
                  </a:solidFill>
                  <a:effectLst/>
                  <a:uLnTx/>
                  <a:uFillTx/>
                  <a:latin typeface="+mn-ea"/>
                  <a:ea typeface="+mn-ea"/>
                </a:rPr>
                <a:t> </a:t>
              </a:r>
              <a:r>
                <a:rPr kumimoji="0" lang="zh-CN" altLang="en-US" sz="1600" b="1" i="0" u="none" strike="noStrike" kern="0" cap="none" spc="0" normalizeH="0" baseline="0" noProof="0" dirty="0" smtClean="0">
                  <a:ln>
                    <a:noFill/>
                  </a:ln>
                  <a:solidFill>
                    <a:schemeClr val="bg1"/>
                  </a:solidFill>
                  <a:effectLst/>
                  <a:uLnTx/>
                  <a:uFillTx/>
                  <a:latin typeface="+mn-ea"/>
                  <a:ea typeface="+mn-ea"/>
                </a:rPr>
                <a:t>前端界面框架</a:t>
              </a:r>
              <a:endParaRPr kumimoji="0" lang="zh-CN" altLang="en-US" sz="1600" b="1" i="0" u="none" strike="noStrike" kern="0" cap="none" spc="0" normalizeH="0" baseline="0" noProof="0" dirty="0" smtClean="0">
                <a:ln>
                  <a:noFill/>
                </a:ln>
                <a:solidFill>
                  <a:schemeClr val="bg1"/>
                </a:solidFill>
                <a:effectLst/>
                <a:uLnTx/>
                <a:uFillTx/>
                <a:latin typeface="+mn-ea"/>
                <a:ea typeface="+mn-ea"/>
              </a:endParaRPr>
            </a:p>
          </p:txBody>
        </p:sp>
      </p:grpSp>
      <p:grpSp>
        <p:nvGrpSpPr>
          <p:cNvPr id="14" name="组合 13"/>
          <p:cNvGrpSpPr/>
          <p:nvPr/>
        </p:nvGrpSpPr>
        <p:grpSpPr>
          <a:xfrm>
            <a:off x="611560" y="2787774"/>
            <a:ext cx="7631117" cy="1366888"/>
            <a:chOff x="4999" y="2452"/>
            <a:chExt cx="4415" cy="2507"/>
          </a:xfrm>
        </p:grpSpPr>
        <p:sp>
          <p:nvSpPr>
            <p:cNvPr id="15" name="Rounded Rectangle 27"/>
            <p:cNvSpPr>
              <a:spLocks noChangeArrowheads="1"/>
            </p:cNvSpPr>
            <p:nvPr/>
          </p:nvSpPr>
          <p:spPr bwMode="auto">
            <a:xfrm rot="16200000" flipH="1">
              <a:off x="5971" y="1517"/>
              <a:ext cx="2471" cy="4414"/>
            </a:xfrm>
            <a:prstGeom prst="roundRect">
              <a:avLst>
                <a:gd name="adj" fmla="val 7870"/>
              </a:avLst>
            </a:prstGeom>
            <a:solidFill>
              <a:srgbClr val="FFFFFF"/>
            </a:solidFill>
            <a:ln w="6350">
              <a:solidFill>
                <a:sysClr val="window" lastClr="FFFFFF">
                  <a:lumMod val="65000"/>
                </a:sysClr>
              </a:solidFill>
              <a:round/>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smtClean="0">
                <a:ln>
                  <a:noFill/>
                </a:ln>
                <a:solidFill>
                  <a:srgbClr val="FFFFFF"/>
                </a:solidFill>
                <a:effectLst/>
                <a:uLnTx/>
                <a:uFillTx/>
                <a:latin typeface="+mn-ea"/>
              </a:endParaRPr>
            </a:p>
          </p:txBody>
        </p:sp>
        <p:sp>
          <p:nvSpPr>
            <p:cNvPr id="16" name="Round Same Side Corner Rectangle 141"/>
            <p:cNvSpPr/>
            <p:nvPr/>
          </p:nvSpPr>
          <p:spPr bwMode="auto">
            <a:xfrm>
              <a:off x="4999" y="2452"/>
              <a:ext cx="4414" cy="719"/>
            </a:xfrm>
            <a:prstGeom prst="round2SameRect">
              <a:avLst>
                <a:gd name="adj1" fmla="val 27778"/>
                <a:gd name="adj2" fmla="val 0"/>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dirty="0">
                <a:ln>
                  <a:noFill/>
                </a:ln>
                <a:solidFill>
                  <a:srgbClr val="FFFFFF"/>
                </a:solidFill>
                <a:effectLst/>
                <a:uLnTx/>
                <a:uFillTx/>
                <a:latin typeface="+mn-ea"/>
              </a:endParaRPr>
            </a:p>
          </p:txBody>
        </p:sp>
        <p:sp>
          <p:nvSpPr>
            <p:cNvPr id="17" name="Tekstboks 54"/>
            <p:cNvSpPr txBox="1">
              <a:spLocks noChangeArrowheads="1"/>
            </p:cNvSpPr>
            <p:nvPr/>
          </p:nvSpPr>
          <p:spPr bwMode="auto">
            <a:xfrm>
              <a:off x="5278" y="2500"/>
              <a:ext cx="3695"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MS PGothic" panose="020B0600070205080204" charset="-128"/>
                </a:defRPr>
              </a:lvl1pPr>
              <a:lvl2pPr marL="742950" indent="-285750" eaLnBrk="0" hangingPunct="0">
                <a:defRPr>
                  <a:solidFill>
                    <a:schemeClr val="tx1"/>
                  </a:solidFill>
                  <a:latin typeface="Arial" panose="020B0604020202020204" pitchFamily="34" charset="0"/>
                  <a:ea typeface="MS PGothic" panose="020B0600070205080204" charset="-128"/>
                </a:defRPr>
              </a:lvl2pPr>
              <a:lvl3pPr marL="1143000" indent="-228600" eaLnBrk="0" hangingPunct="0">
                <a:defRPr>
                  <a:solidFill>
                    <a:schemeClr val="tx1"/>
                  </a:solidFill>
                  <a:latin typeface="Arial" panose="020B0604020202020204" pitchFamily="34" charset="0"/>
                  <a:ea typeface="MS PGothic" panose="020B0600070205080204" charset="-128"/>
                </a:defRPr>
              </a:lvl3pPr>
              <a:lvl4pPr marL="1600200" indent="-228600" eaLnBrk="0" hangingPunct="0">
                <a:defRPr>
                  <a:solidFill>
                    <a:schemeClr val="tx1"/>
                  </a:solidFill>
                  <a:latin typeface="Arial" panose="020B0604020202020204" pitchFamily="34" charset="0"/>
                  <a:ea typeface="MS PGothic" panose="020B0600070205080204" charset="-128"/>
                </a:defRPr>
              </a:lvl4pPr>
              <a:lvl5pPr marL="2057400" indent="-228600" eaLnBrk="0" hangingPunct="0">
                <a:defRPr>
                  <a:solidFill>
                    <a:schemeClr val="tx1"/>
                  </a:solidFill>
                  <a:latin typeface="Arial" panose="020B0604020202020204" pitchFamily="34" charset="0"/>
                  <a:ea typeface="MS PGothic" panose="020B060007020508020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charset="-128"/>
                </a:defRPr>
              </a:lvl9p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1600" b="1" kern="0" dirty="0">
                  <a:solidFill>
                    <a:schemeClr val="bg1"/>
                  </a:solidFill>
                  <a:latin typeface="+mn-ea"/>
                  <a:ea typeface="+mn-ea"/>
                </a:rPr>
                <a:t>后</a:t>
              </a:r>
              <a:r>
                <a:rPr lang="zh-CN" altLang="en-US" sz="1600" b="1" kern="0" dirty="0" smtClean="0">
                  <a:solidFill>
                    <a:schemeClr val="bg1"/>
                  </a:solidFill>
                  <a:latin typeface="+mn-ea"/>
                  <a:ea typeface="+mn-ea"/>
                </a:rPr>
                <a:t>端网络通信框架</a:t>
              </a:r>
              <a:endParaRPr kumimoji="0" lang="zh-CN" altLang="en-US" sz="1600" b="1" i="0" u="none" strike="noStrike" kern="0" cap="none" spc="0" normalizeH="0" baseline="0" noProof="0" dirty="0" smtClean="0">
                <a:ln>
                  <a:noFill/>
                </a:ln>
                <a:solidFill>
                  <a:schemeClr val="bg1"/>
                </a:solidFill>
                <a:effectLst/>
                <a:uLnTx/>
                <a:uFillTx/>
                <a:latin typeface="+mn-ea"/>
                <a:ea typeface="+mn-ea"/>
              </a:endParaRPr>
            </a:p>
          </p:txBody>
        </p:sp>
      </p:grpSp>
      <p:graphicFrame>
        <p:nvGraphicFramePr>
          <p:cNvPr id="30" name="表格 29"/>
          <p:cNvGraphicFramePr>
            <a:graphicFrameLocks noGrp="1"/>
          </p:cNvGraphicFramePr>
          <p:nvPr>
            <p:extLst>
              <p:ext uri="{D42A27DB-BD31-4B8C-83A1-F6EECF244321}">
                <p14:modId xmlns:p14="http://schemas.microsoft.com/office/powerpoint/2010/main" val="708560097"/>
              </p:ext>
            </p:extLst>
          </p:nvPr>
        </p:nvGraphicFramePr>
        <p:xfrm>
          <a:off x="825854" y="1963819"/>
          <a:ext cx="7200800" cy="352425"/>
        </p:xfrm>
        <a:graphic>
          <a:graphicData uri="http://schemas.openxmlformats.org/drawingml/2006/table">
            <a:tbl>
              <a:tblPr bandRow="1">
                <a:tableStyleId>{8799B23B-EC83-4686-B30A-512413B5E67A}</a:tableStyleId>
              </a:tblPr>
              <a:tblGrid>
                <a:gridCol w="7200800">
                  <a:extLst>
                    <a:ext uri="{9D8B030D-6E8A-4147-A177-3AD203B41FA5}">
                      <a16:colId xmlns:a16="http://schemas.microsoft.com/office/drawing/2014/main" val="20000"/>
                    </a:ext>
                  </a:extLst>
                </a:gridCol>
              </a:tblGrid>
              <a:tr h="352425">
                <a:tc>
                  <a:txBody>
                    <a:bodyPr/>
                    <a:lstStyle/>
                    <a:p>
                      <a:pPr algn="ctr"/>
                      <a:r>
                        <a:rPr lang="en-US" altLang="zh-CN" sz="1600" dirty="0" err="1" smtClean="0">
                          <a:latin typeface="微软雅黑" panose="020B0503020204020204" pitchFamily="34" charset="-122"/>
                          <a:ea typeface="微软雅黑" panose="020B0503020204020204" pitchFamily="34" charset="-122"/>
                        </a:rPr>
                        <a:t>AppCompat</a:t>
                      </a:r>
                      <a:r>
                        <a:rPr lang="en-US" altLang="zh-CN" sz="1600" dirty="0" smtClean="0">
                          <a:latin typeface="微软雅黑" panose="020B0503020204020204" pitchFamily="34" charset="-122"/>
                          <a:ea typeface="微软雅黑" panose="020B0503020204020204" pitchFamily="34" charset="-122"/>
                        </a:rPr>
                        <a:t> v7</a:t>
                      </a:r>
                      <a:r>
                        <a:rPr lang="zh-CN" altLang="en-US" sz="1600" dirty="0" smtClean="0">
                          <a:latin typeface="微软雅黑" panose="020B0503020204020204" pitchFamily="34" charset="-122"/>
                          <a:ea typeface="微软雅黑" panose="020B0503020204020204" pitchFamily="34" charset="-122"/>
                        </a:rPr>
                        <a:t>库（</a:t>
                      </a:r>
                      <a:r>
                        <a:rPr lang="en-US" altLang="zh-CN" sz="1600" dirty="0" smtClean="0">
                          <a:latin typeface="微软雅黑" panose="020B0503020204020204" pitchFamily="34" charset="-122"/>
                          <a:ea typeface="微软雅黑" panose="020B0503020204020204" pitchFamily="34" charset="-122"/>
                        </a:rPr>
                        <a:t>Material Design</a:t>
                      </a:r>
                      <a:r>
                        <a:rPr lang="zh-CN" altLang="en-US" sz="1600" dirty="0" smtClean="0">
                          <a:latin typeface="微软雅黑" panose="020B0503020204020204" pitchFamily="34" charset="-122"/>
                          <a:ea typeface="微软雅黑" panose="020B0503020204020204" pitchFamily="34" charset="-122"/>
                        </a:rPr>
                        <a:t>主题风格）</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bl>
          </a:graphicData>
        </a:graphic>
      </p:graphicFrame>
      <p:sp>
        <p:nvSpPr>
          <p:cNvPr id="43" name="文本框 42"/>
          <p:cNvSpPr txBox="1"/>
          <p:nvPr/>
        </p:nvSpPr>
        <p:spPr>
          <a:xfrm>
            <a:off x="2339976" y="741045"/>
            <a:ext cx="4281170" cy="369332"/>
          </a:xfrm>
          <a:prstGeom prst="rect">
            <a:avLst/>
          </a:prstGeom>
          <a:noFill/>
        </p:spPr>
        <p:txBody>
          <a:bodyPr wrap="square" rtlCol="0">
            <a:spAutoFit/>
          </a:bodyPr>
          <a:lstStyle/>
          <a:p>
            <a:pPr algn="ctr"/>
            <a:r>
              <a:rPr lang="en-US" altLang="zh-CN" dirty="0" smtClean="0">
                <a:solidFill>
                  <a:schemeClr val="bg1"/>
                </a:solidFill>
              </a:rPr>
              <a:t>Android</a:t>
            </a:r>
            <a:r>
              <a:rPr lang="zh-CN" altLang="en-US" dirty="0" smtClean="0">
                <a:solidFill>
                  <a:schemeClr val="bg1"/>
                </a:solidFill>
              </a:rPr>
              <a:t>手机客户端</a:t>
            </a:r>
            <a:endParaRPr lang="zh-CN" altLang="en-US" dirty="0">
              <a:solidFill>
                <a:schemeClr val="bg1"/>
              </a:solidFill>
            </a:endParaRPr>
          </a:p>
        </p:txBody>
      </p:sp>
      <p:graphicFrame>
        <p:nvGraphicFramePr>
          <p:cNvPr id="52" name="表格 29"/>
          <p:cNvGraphicFramePr>
            <a:graphicFrameLocks noGrp="1"/>
          </p:cNvGraphicFramePr>
          <p:nvPr>
            <p:extLst>
              <p:ext uri="{D42A27DB-BD31-4B8C-83A1-F6EECF244321}">
                <p14:modId xmlns:p14="http://schemas.microsoft.com/office/powerpoint/2010/main" val="1458928365"/>
              </p:ext>
            </p:extLst>
          </p:nvPr>
        </p:nvGraphicFramePr>
        <p:xfrm>
          <a:off x="825854" y="3478118"/>
          <a:ext cx="7200800" cy="352425"/>
        </p:xfrm>
        <a:graphic>
          <a:graphicData uri="http://schemas.openxmlformats.org/drawingml/2006/table">
            <a:tbl>
              <a:tblPr bandRow="1">
                <a:tableStyleId>{8799B23B-EC83-4686-B30A-512413B5E67A}</a:tableStyleId>
              </a:tblPr>
              <a:tblGrid>
                <a:gridCol w="7200800">
                  <a:extLst>
                    <a:ext uri="{9D8B030D-6E8A-4147-A177-3AD203B41FA5}">
                      <a16:colId xmlns:a16="http://schemas.microsoft.com/office/drawing/2014/main" val="20000"/>
                    </a:ext>
                  </a:extLst>
                </a:gridCol>
              </a:tblGrid>
              <a:tr h="352425">
                <a:tc>
                  <a:txBody>
                    <a:bodyPr/>
                    <a:lstStyle/>
                    <a:p>
                      <a:pPr algn="ctr"/>
                      <a:r>
                        <a:rPr lang="en-US" altLang="zh-CN" sz="1600" dirty="0" smtClean="0">
                          <a:latin typeface="微软雅黑" panose="020B0503020204020204" pitchFamily="34" charset="-122"/>
                          <a:ea typeface="微软雅黑" panose="020B0503020204020204" pitchFamily="34" charset="-122"/>
                        </a:rPr>
                        <a:t>Volley</a:t>
                      </a:r>
                      <a:endParaRPr lang="en-US" altLang="zh-CN" sz="16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9718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p:tgtEl>
                                          <p:spTgt spid="43"/>
                                        </p:tgtEl>
                                        <p:attrNameLst>
                                          <p:attrName>ppt_y</p:attrName>
                                        </p:attrNameLst>
                                      </p:cBhvr>
                                      <p:tavLst>
                                        <p:tav tm="0">
                                          <p:val>
                                            <p:strVal val="#ppt_y+#ppt_h*1.125000"/>
                                          </p:val>
                                        </p:tav>
                                        <p:tav tm="100000">
                                          <p:val>
                                            <p:strVal val="#ppt_y"/>
                                          </p:val>
                                        </p:tav>
                                      </p:tavLst>
                                    </p:anim>
                                    <p:animEffect transition="in" filter="wipe(up)">
                                      <p:cBhvr>
                                        <p:cTn id="14" dur="500"/>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up)">
                                      <p:cBhvr>
                                        <p:cTn id="20" dur="500"/>
                                        <p:tgtEl>
                                          <p:spTgt spid="9"/>
                                        </p:tgtEl>
                                      </p:cBhvr>
                                    </p:animEffect>
                                  </p:childTnLst>
                                </p:cTn>
                              </p:par>
                              <p:par>
                                <p:cTn id="21" presetID="12" presetClass="entr" presetSubtype="4"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p:tgtEl>
                                          <p:spTgt spid="30"/>
                                        </p:tgtEl>
                                        <p:attrNameLst>
                                          <p:attrName>ppt_y</p:attrName>
                                        </p:attrNameLst>
                                      </p:cBhvr>
                                      <p:tavLst>
                                        <p:tav tm="0">
                                          <p:val>
                                            <p:strVal val="#ppt_y+#ppt_h*1.125000"/>
                                          </p:val>
                                        </p:tav>
                                        <p:tav tm="100000">
                                          <p:val>
                                            <p:strVal val="#ppt_y"/>
                                          </p:val>
                                        </p:tav>
                                      </p:tavLst>
                                    </p:anim>
                                    <p:animEffect transition="in" filter="wipe(up)">
                                      <p:cBhvr>
                                        <p:cTn id="24" dur="500"/>
                                        <p:tgtEl>
                                          <p:spTgt spid="30"/>
                                        </p:tgtEl>
                                      </p:cBhvr>
                                    </p:animEffect>
                                  </p:childTnLst>
                                </p:cTn>
                              </p:par>
                              <p:par>
                                <p:cTn id="25" presetID="1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p:tgtEl>
                                          <p:spTgt spid="14"/>
                                        </p:tgtEl>
                                        <p:attrNameLst>
                                          <p:attrName>ppt_y</p:attrName>
                                        </p:attrNameLst>
                                      </p:cBhvr>
                                      <p:tavLst>
                                        <p:tav tm="0">
                                          <p:val>
                                            <p:strVal val="#ppt_y+#ppt_h*1.125000"/>
                                          </p:val>
                                        </p:tav>
                                        <p:tav tm="100000">
                                          <p:val>
                                            <p:strVal val="#ppt_y"/>
                                          </p:val>
                                        </p:tav>
                                      </p:tavLst>
                                    </p:anim>
                                    <p:animEffect transition="in" filter="wipe(up)">
                                      <p:cBhvr>
                                        <p:cTn id="28" dur="500"/>
                                        <p:tgtEl>
                                          <p:spTgt spid="14"/>
                                        </p:tgtEl>
                                      </p:cBhvr>
                                    </p:animEffect>
                                  </p:childTnLst>
                                </p:cTn>
                              </p:par>
                              <p:par>
                                <p:cTn id="29" presetID="12" presetClass="entr" presetSubtype="4"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p:tgtEl>
                                          <p:spTgt spid="52"/>
                                        </p:tgtEl>
                                        <p:attrNameLst>
                                          <p:attrName>ppt_y</p:attrName>
                                        </p:attrNameLst>
                                      </p:cBhvr>
                                      <p:tavLst>
                                        <p:tav tm="0">
                                          <p:val>
                                            <p:strVal val="#ppt_y+#ppt_h*1.125000"/>
                                          </p:val>
                                        </p:tav>
                                        <p:tav tm="100000">
                                          <p:val>
                                            <p:strVal val="#ppt_y"/>
                                          </p:val>
                                        </p:tav>
                                      </p:tavLst>
                                    </p:anim>
                                    <p:animEffect transition="in" filter="wipe(up)">
                                      <p:cBhvr>
                                        <p:cTn id="3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实现方案</a:t>
            </a:r>
          </a:p>
        </p:txBody>
      </p:sp>
      <p:grpSp>
        <p:nvGrpSpPr>
          <p:cNvPr id="8" name="组合 7"/>
          <p:cNvGrpSpPr/>
          <p:nvPr/>
        </p:nvGrpSpPr>
        <p:grpSpPr>
          <a:xfrm>
            <a:off x="1638300" y="691515"/>
            <a:ext cx="5019675" cy="3351530"/>
            <a:chOff x="2580" y="1089"/>
            <a:chExt cx="7905" cy="5278"/>
          </a:xfrm>
        </p:grpSpPr>
        <p:grpSp>
          <p:nvGrpSpPr>
            <p:cNvPr id="3" name="组合 2"/>
            <p:cNvGrpSpPr/>
            <p:nvPr/>
          </p:nvGrpSpPr>
          <p:grpSpPr>
            <a:xfrm>
              <a:off x="3956" y="2263"/>
              <a:ext cx="4863" cy="4104"/>
              <a:chOff x="2762" y="2267"/>
              <a:chExt cx="5520" cy="4808"/>
            </a:xfrm>
          </p:grpSpPr>
          <p:pic>
            <p:nvPicPr>
              <p:cNvPr id="93" name="Picture 9" descr="圆链条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2" y="2989"/>
                <a:ext cx="3888" cy="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 y="2267"/>
                <a:ext cx="2280" cy="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 y="4907"/>
                <a:ext cx="2160"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2" y="4787"/>
                <a:ext cx="2280" cy="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文本框 3"/>
            <p:cNvSpPr txBox="1"/>
            <p:nvPr/>
          </p:nvSpPr>
          <p:spPr>
            <a:xfrm>
              <a:off x="4730" y="1089"/>
              <a:ext cx="3490" cy="606"/>
            </a:xfrm>
            <a:prstGeom prst="rect">
              <a:avLst/>
            </a:prstGeom>
            <a:noFill/>
          </p:spPr>
          <p:txBody>
            <a:bodyPr wrap="square" rtlCol="0">
              <a:spAutoFit/>
            </a:bodyPr>
            <a:lstStyle/>
            <a:p>
              <a:pPr algn="ctr"/>
              <a:r>
                <a:rPr lang="zh-CN" altLang="en-US"/>
                <a:t>系统架构设计</a:t>
              </a:r>
            </a:p>
          </p:txBody>
        </p:sp>
        <p:sp>
          <p:nvSpPr>
            <p:cNvPr id="5" name="文本框 4"/>
            <p:cNvSpPr txBox="1"/>
            <p:nvPr/>
          </p:nvSpPr>
          <p:spPr>
            <a:xfrm>
              <a:off x="5462" y="1852"/>
              <a:ext cx="2078" cy="483"/>
            </a:xfrm>
            <a:prstGeom prst="rect">
              <a:avLst/>
            </a:prstGeom>
            <a:noFill/>
          </p:spPr>
          <p:txBody>
            <a:bodyPr wrap="square" rtlCol="0">
              <a:spAutoFit/>
            </a:bodyPr>
            <a:lstStyle/>
            <a:p>
              <a:pPr algn="ctr"/>
              <a:r>
                <a:rPr lang="en-US" altLang="zh-CN" sz="1400"/>
                <a:t>Controller</a:t>
              </a:r>
            </a:p>
          </p:txBody>
        </p:sp>
        <p:sp>
          <p:nvSpPr>
            <p:cNvPr id="6" name="文本框 5"/>
            <p:cNvSpPr txBox="1"/>
            <p:nvPr/>
          </p:nvSpPr>
          <p:spPr>
            <a:xfrm>
              <a:off x="2580" y="5325"/>
              <a:ext cx="1599" cy="483"/>
            </a:xfrm>
            <a:prstGeom prst="rect">
              <a:avLst/>
            </a:prstGeom>
            <a:noFill/>
          </p:spPr>
          <p:txBody>
            <a:bodyPr wrap="square" rtlCol="0">
              <a:spAutoFit/>
            </a:bodyPr>
            <a:lstStyle/>
            <a:p>
              <a:pPr algn="ctr"/>
              <a:r>
                <a:rPr lang="en-US" altLang="zh-CN" sz="1400"/>
                <a:t>View</a:t>
              </a:r>
            </a:p>
          </p:txBody>
        </p:sp>
        <p:sp>
          <p:nvSpPr>
            <p:cNvPr id="7" name="文本框 6"/>
            <p:cNvSpPr txBox="1"/>
            <p:nvPr/>
          </p:nvSpPr>
          <p:spPr>
            <a:xfrm>
              <a:off x="8577" y="5325"/>
              <a:ext cx="1908" cy="483"/>
            </a:xfrm>
            <a:prstGeom prst="rect">
              <a:avLst/>
            </a:prstGeom>
            <a:noFill/>
          </p:spPr>
          <p:txBody>
            <a:bodyPr wrap="square" rtlCol="0">
              <a:spAutoFit/>
            </a:bodyPr>
            <a:lstStyle/>
            <a:p>
              <a:pPr algn="ctr"/>
              <a:r>
                <a:rPr lang="en-US" altLang="zh-CN" sz="1400"/>
                <a:t>Model</a:t>
              </a:r>
            </a:p>
          </p:txBody>
        </p:sp>
      </p:grpSp>
      <p:grpSp>
        <p:nvGrpSpPr>
          <p:cNvPr id="9" name="组合 8"/>
          <p:cNvGrpSpPr/>
          <p:nvPr/>
        </p:nvGrpSpPr>
        <p:grpSpPr>
          <a:xfrm>
            <a:off x="1083310" y="650875"/>
            <a:ext cx="6812915" cy="4331970"/>
            <a:chOff x="1660" y="949"/>
            <a:chExt cx="10729" cy="6822"/>
          </a:xfrm>
        </p:grpSpPr>
        <p:grpSp>
          <p:nvGrpSpPr>
            <p:cNvPr id="10" name="组合 9"/>
            <p:cNvGrpSpPr/>
            <p:nvPr/>
          </p:nvGrpSpPr>
          <p:grpSpPr>
            <a:xfrm>
              <a:off x="1660" y="1652"/>
              <a:ext cx="10729" cy="6119"/>
              <a:chOff x="1488" y="998"/>
              <a:chExt cx="10729" cy="6119"/>
            </a:xfrm>
          </p:grpSpPr>
          <p:grpSp>
            <p:nvGrpSpPr>
              <p:cNvPr id="28" name="Group 32"/>
              <p:cNvGrpSpPr/>
              <p:nvPr/>
            </p:nvGrpSpPr>
            <p:grpSpPr bwMode="auto">
              <a:xfrm>
                <a:off x="8800" y="1605"/>
                <a:ext cx="3417" cy="5495"/>
                <a:chOff x="3838" y="1304"/>
                <a:chExt cx="1489" cy="2192"/>
              </a:xfrm>
              <a:solidFill>
                <a:schemeClr val="tx2">
                  <a:lumMod val="60000"/>
                  <a:lumOff val="40000"/>
                </a:schemeClr>
              </a:solidFill>
            </p:grpSpPr>
            <p:sp>
              <p:nvSpPr>
                <p:cNvPr id="29" name="AutoShape 28"/>
                <p:cNvSpPr>
                  <a:spLocks noChangeArrowheads="1"/>
                </p:cNvSpPr>
                <p:nvPr/>
              </p:nvSpPr>
              <p:spPr bwMode="gray">
                <a:xfrm>
                  <a:off x="3840" y="1442"/>
                  <a:ext cx="1487" cy="2054"/>
                </a:xfrm>
                <a:prstGeom prst="roundRect">
                  <a:avLst>
                    <a:gd name="adj" fmla="val 12574"/>
                  </a:avLst>
                </a:pr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utoShape 29"/>
                <p:cNvSpPr>
                  <a:spLocks noChangeArrowheads="1"/>
                </p:cNvSpPr>
                <p:nvPr/>
              </p:nvSpPr>
              <p:spPr bwMode="gray">
                <a:xfrm>
                  <a:off x="3838" y="2963"/>
                  <a:ext cx="1481" cy="529"/>
                </a:xfrm>
                <a:prstGeom prst="roundRect">
                  <a:avLst>
                    <a:gd name="adj" fmla="val 32134"/>
                  </a:avLst>
                </a:pr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AutoShape 30"/>
                <p:cNvSpPr>
                  <a:spLocks noChangeArrowheads="1"/>
                </p:cNvSpPr>
                <p:nvPr/>
              </p:nvSpPr>
              <p:spPr bwMode="gray">
                <a:xfrm>
                  <a:off x="3851" y="1304"/>
                  <a:ext cx="1462" cy="674"/>
                </a:xfrm>
                <a:prstGeom prst="roundRect">
                  <a:avLst>
                    <a:gd name="adj" fmla="val 31319"/>
                  </a:avLst>
                </a:pr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 name="Group 31"/>
              <p:cNvGrpSpPr/>
              <p:nvPr/>
            </p:nvGrpSpPr>
            <p:grpSpPr bwMode="auto">
              <a:xfrm>
                <a:off x="5120" y="2394"/>
                <a:ext cx="3417" cy="4715"/>
                <a:chOff x="2234" y="1634"/>
                <a:chExt cx="1489" cy="1862"/>
              </a:xfrm>
            </p:grpSpPr>
            <p:sp>
              <p:nvSpPr>
                <p:cNvPr id="33" name="AutoShape 24"/>
                <p:cNvSpPr>
                  <a:spLocks noChangeArrowheads="1"/>
                </p:cNvSpPr>
                <p:nvPr/>
              </p:nvSpPr>
              <p:spPr bwMode="gray">
                <a:xfrm>
                  <a:off x="2236" y="1634"/>
                  <a:ext cx="1487" cy="1862"/>
                </a:xfrm>
                <a:prstGeom prst="roundRect">
                  <a:avLst>
                    <a:gd name="adj" fmla="val 12574"/>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25"/>
                <p:cNvSpPr>
                  <a:spLocks noChangeArrowheads="1"/>
                </p:cNvSpPr>
                <p:nvPr/>
              </p:nvSpPr>
              <p:spPr bwMode="gray">
                <a:xfrm>
                  <a:off x="2234" y="3013"/>
                  <a:ext cx="1488" cy="479"/>
                </a:xfrm>
                <a:prstGeom prst="roundRect">
                  <a:avLst>
                    <a:gd name="adj" fmla="val 42588"/>
                  </a:avLst>
                </a:prstGeom>
                <a:gradFill rotWithShape="1">
                  <a:gsLst>
                    <a:gs pos="0">
                      <a:schemeClr val="accent2">
                        <a:alpha val="0"/>
                      </a:schemeClr>
                    </a:gs>
                    <a:gs pos="100000">
                      <a:schemeClr val="accent2">
                        <a:gamma/>
                        <a:tint val="41176"/>
                        <a:invGamma/>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AutoShape 26"/>
                <p:cNvSpPr>
                  <a:spLocks noChangeArrowheads="1"/>
                </p:cNvSpPr>
                <p:nvPr/>
              </p:nvSpPr>
              <p:spPr bwMode="gray">
                <a:xfrm>
                  <a:off x="2241" y="1640"/>
                  <a:ext cx="1475" cy="479"/>
                </a:xfrm>
                <a:prstGeom prst="roundRect">
                  <a:avLst>
                    <a:gd name="adj" fmla="val 35907"/>
                  </a:avLst>
                </a:prstGeom>
                <a:gradFill rotWithShape="1">
                  <a:gsLst>
                    <a:gs pos="0">
                      <a:schemeClr val="accent2">
                        <a:gamma/>
                        <a:tint val="33333"/>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 name="Group 22"/>
              <p:cNvGrpSpPr/>
              <p:nvPr/>
            </p:nvGrpSpPr>
            <p:grpSpPr bwMode="auto">
              <a:xfrm>
                <a:off x="1488" y="3031"/>
                <a:ext cx="3418" cy="4086"/>
                <a:chOff x="797" y="1945"/>
                <a:chExt cx="1489" cy="1584"/>
              </a:xfrm>
              <a:solidFill>
                <a:schemeClr val="tx1"/>
              </a:solidFill>
            </p:grpSpPr>
            <p:sp>
              <p:nvSpPr>
                <p:cNvPr id="37" name="AutoShape 17"/>
                <p:cNvSpPr>
                  <a:spLocks noChangeArrowheads="1"/>
                </p:cNvSpPr>
                <p:nvPr/>
              </p:nvSpPr>
              <p:spPr bwMode="gray">
                <a:xfrm>
                  <a:off x="799" y="1945"/>
                  <a:ext cx="1487" cy="1584"/>
                </a:xfrm>
                <a:prstGeom prst="roundRect">
                  <a:avLst>
                    <a:gd name="adj" fmla="val 12574"/>
                  </a:avLst>
                </a:pr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AutoShape 19"/>
                <p:cNvSpPr>
                  <a:spLocks noChangeArrowheads="1"/>
                </p:cNvSpPr>
                <p:nvPr/>
              </p:nvSpPr>
              <p:spPr bwMode="gray">
                <a:xfrm>
                  <a:off x="797" y="3118"/>
                  <a:ext cx="1488" cy="408"/>
                </a:xfrm>
                <a:prstGeom prst="roundRect">
                  <a:avLst>
                    <a:gd name="adj" fmla="val 49755"/>
                  </a:avLst>
                </a:pr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sy="-100000" rotWithShape="0">
                          <a:schemeClr val="bg2">
                            <a:alpha val="10001"/>
                          </a:schemeClr>
                        </a:outerShdw>
                      </a:effectLst>
                    </a14:hiddenEffects>
                  </a:ext>
                </a:extLst>
              </p:spPr>
              <p:txBody>
                <a:bodyPr wrap="none" anchor="ctr"/>
                <a:lstStyle/>
                <a:p>
                  <a:endParaRPr lang="zh-CN" altLang="en-US"/>
                </a:p>
              </p:txBody>
            </p:sp>
            <p:sp>
              <p:nvSpPr>
                <p:cNvPr id="39" name="AutoShape 20"/>
                <p:cNvSpPr>
                  <a:spLocks noChangeArrowheads="1"/>
                </p:cNvSpPr>
                <p:nvPr/>
              </p:nvSpPr>
              <p:spPr bwMode="gray">
                <a:xfrm>
                  <a:off x="817" y="1950"/>
                  <a:ext cx="1462" cy="408"/>
                </a:xfrm>
                <a:prstGeom prst="roundRect">
                  <a:avLst>
                    <a:gd name="adj" fmla="val 38727"/>
                  </a:avLst>
                </a:prstGeom>
                <a:grp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 name="WordArt 6"/>
              <p:cNvSpPr>
                <a:spLocks noChangeArrowheads="1" noChangeShapeType="1" noTextEdit="1"/>
              </p:cNvSpPr>
              <p:nvPr/>
            </p:nvSpPr>
            <p:spPr bwMode="gray">
              <a:xfrm>
                <a:off x="1688" y="3176"/>
                <a:ext cx="713" cy="678"/>
              </a:xfrm>
              <a:prstGeom prst="rect">
                <a:avLst/>
              </a:prstGeom>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altLang="zh-CN" sz="3600" i="1" kern="10">
                    <a:solidFill>
                      <a:srgbClr val="FFFFFF">
                        <a:alpha val="50000"/>
                      </a:srgbClr>
                    </a:solidFill>
                    <a:latin typeface="Arial Black" panose="020B0A04020102020204"/>
                  </a:rPr>
                  <a:t>01</a:t>
                </a:r>
                <a:endParaRPr lang="zh-CN" altLang="en-US" sz="3600" i="1" kern="10">
                  <a:solidFill>
                    <a:srgbClr val="FFFFFF">
                      <a:alpha val="50000"/>
                    </a:srgbClr>
                  </a:solidFill>
                  <a:latin typeface="Arial Black" panose="020B0A04020102020204"/>
                </a:endParaRPr>
              </a:p>
            </p:txBody>
          </p:sp>
          <p:sp>
            <p:nvSpPr>
              <p:cNvPr id="41" name="WordArt 7"/>
              <p:cNvSpPr>
                <a:spLocks noChangeArrowheads="1" noChangeShapeType="1" noTextEdit="1"/>
              </p:cNvSpPr>
              <p:nvPr/>
            </p:nvSpPr>
            <p:spPr bwMode="gray">
              <a:xfrm>
                <a:off x="5308" y="2511"/>
                <a:ext cx="715" cy="680"/>
              </a:xfrm>
              <a:prstGeom prst="rect">
                <a:avLst/>
              </a:prstGeom>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altLang="zh-CN" sz="3600" i="1" kern="10">
                    <a:solidFill>
                      <a:srgbClr val="FFFFFF">
                        <a:alpha val="50000"/>
                      </a:srgbClr>
                    </a:solidFill>
                    <a:latin typeface="Arial Black" panose="020B0A04020102020204"/>
                  </a:rPr>
                  <a:t>02</a:t>
                </a:r>
                <a:endParaRPr lang="zh-CN" altLang="en-US" sz="3600" i="1" kern="10">
                  <a:solidFill>
                    <a:srgbClr val="FFFFFF">
                      <a:alpha val="50000"/>
                    </a:srgbClr>
                  </a:solidFill>
                  <a:latin typeface="Arial Black" panose="020B0A04020102020204"/>
                </a:endParaRPr>
              </a:p>
            </p:txBody>
          </p:sp>
          <p:sp>
            <p:nvSpPr>
              <p:cNvPr id="42" name="WordArt 8"/>
              <p:cNvSpPr>
                <a:spLocks noChangeArrowheads="1" noChangeShapeType="1" noTextEdit="1"/>
              </p:cNvSpPr>
              <p:nvPr/>
            </p:nvSpPr>
            <p:spPr bwMode="gray">
              <a:xfrm>
                <a:off x="9054" y="1834"/>
                <a:ext cx="715" cy="680"/>
              </a:xfrm>
              <a:prstGeom prst="rect">
                <a:avLst/>
              </a:prstGeom>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r>
                  <a:rPr lang="en-US" altLang="zh-CN" sz="3600" i="1" kern="10" dirty="0">
                    <a:solidFill>
                      <a:srgbClr val="FFFFFF">
                        <a:alpha val="50000"/>
                      </a:srgbClr>
                    </a:solidFill>
                    <a:latin typeface="Arial Black" panose="020B0A04020102020204"/>
                  </a:rPr>
                  <a:t>03</a:t>
                </a:r>
                <a:endParaRPr lang="zh-CN" altLang="en-US" sz="3600" i="1" kern="10" dirty="0">
                  <a:solidFill>
                    <a:srgbClr val="FFFFFF">
                      <a:alpha val="50000"/>
                    </a:srgbClr>
                  </a:solidFill>
                  <a:latin typeface="Arial Black" panose="020B0A04020102020204"/>
                </a:endParaRPr>
              </a:p>
            </p:txBody>
          </p:sp>
          <p:sp>
            <p:nvSpPr>
              <p:cNvPr id="43" name="Text Box 9"/>
              <p:cNvSpPr txBox="1">
                <a:spLocks noChangeArrowheads="1"/>
              </p:cNvSpPr>
              <p:nvPr/>
            </p:nvSpPr>
            <p:spPr bwMode="gray">
              <a:xfrm>
                <a:off x="1645" y="4279"/>
                <a:ext cx="3085" cy="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0650" indent="-120650"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nSpc>
                    <a:spcPct val="90000"/>
                  </a:lnSpc>
                  <a:spcBef>
                    <a:spcPct val="50000"/>
                  </a:spcBef>
                  <a:buClrTx/>
                  <a:buFont typeface="Arial" panose="020B0604020202020204" pitchFamily="34" charset="0"/>
                  <a:buChar char="•"/>
                </a:pPr>
                <a:r>
                  <a:rPr lang="zh-CN" altLang="en-US" sz="1400" b="0" dirty="0">
                    <a:solidFill>
                      <a:srgbClr val="FFFFFF"/>
                    </a:solidFill>
                    <a:latin typeface="+mn-ea"/>
                  </a:rPr>
                  <a:t>本系统采用简单的账号系统，使用用户的手机号作为登录账号。若用户忘记密码，使用手机接收验证码，凭验证码可直接重置密码。</a:t>
                </a:r>
              </a:p>
            </p:txBody>
          </p:sp>
          <p:sp>
            <p:nvSpPr>
              <p:cNvPr id="44" name="Text Box 10"/>
              <p:cNvSpPr txBox="1">
                <a:spLocks noChangeArrowheads="1"/>
              </p:cNvSpPr>
              <p:nvPr/>
            </p:nvSpPr>
            <p:spPr bwMode="gray">
              <a:xfrm>
                <a:off x="5275" y="3554"/>
                <a:ext cx="3082" cy="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0650" indent="-120650"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nSpc>
                    <a:spcPct val="100000"/>
                  </a:lnSpc>
                  <a:spcBef>
                    <a:spcPts val="50"/>
                  </a:spcBef>
                  <a:spcAft>
                    <a:spcPts val="0"/>
                  </a:spcAft>
                  <a:buClrTx/>
                  <a:buFont typeface="Arial" panose="020B0604020202020204" pitchFamily="34" charset="0"/>
                  <a:buChar char="•"/>
                </a:pPr>
                <a:r>
                  <a:rPr lang="en-US" altLang="zh-CN" sz="1400" b="0" dirty="0">
                    <a:solidFill>
                      <a:srgbClr val="FFFFFF"/>
                    </a:solidFill>
                    <a:latin typeface="+mn-ea"/>
                  </a:rPr>
                  <a:t> </a:t>
                </a:r>
                <a:r>
                  <a:rPr lang="zh-CN" altLang="en-US" sz="1400" b="0" dirty="0">
                    <a:solidFill>
                      <a:srgbClr val="FFFFFF"/>
                    </a:solidFill>
                    <a:latin typeface="+mn-ea"/>
                  </a:rPr>
                  <a:t>用户购票流程</a:t>
                </a:r>
              </a:p>
              <a:p>
                <a:pPr marL="285750" indent="-285750">
                  <a:lnSpc>
                    <a:spcPct val="100000"/>
                  </a:lnSpc>
                  <a:spcBef>
                    <a:spcPts val="50"/>
                  </a:spcBef>
                  <a:spcAft>
                    <a:spcPts val="0"/>
                  </a:spcAft>
                  <a:buClrTx/>
                  <a:buFont typeface="Wingdings" panose="05000000000000000000" charset="0"/>
                  <a:buChar char="Ø"/>
                </a:pPr>
                <a:r>
                  <a:rPr lang="zh-CN" altLang="en-US" sz="1400" b="0" dirty="0">
                    <a:solidFill>
                      <a:srgbClr val="FFFFFF"/>
                    </a:solidFill>
                    <a:latin typeface="+mn-ea"/>
                  </a:rPr>
                  <a:t>选择城市、起始站和终点站</a:t>
                </a:r>
              </a:p>
              <a:p>
                <a:pPr marL="285750" indent="-285750">
                  <a:lnSpc>
                    <a:spcPct val="100000"/>
                  </a:lnSpc>
                  <a:spcBef>
                    <a:spcPts val="50"/>
                  </a:spcBef>
                  <a:spcAft>
                    <a:spcPts val="0"/>
                  </a:spcAft>
                  <a:buClrTx/>
                  <a:buFont typeface="Wingdings" panose="05000000000000000000" charset="0"/>
                  <a:buChar char="Ø"/>
                </a:pPr>
                <a:r>
                  <a:rPr lang="zh-CN" altLang="en-US" sz="1400" b="0" dirty="0">
                    <a:solidFill>
                      <a:srgbClr val="FFFFFF"/>
                    </a:solidFill>
                    <a:latin typeface="+mn-ea"/>
                  </a:rPr>
                  <a:t>查询票价，选择购票数，提交订单</a:t>
                </a:r>
              </a:p>
              <a:p>
                <a:pPr marL="285750" indent="-285750">
                  <a:lnSpc>
                    <a:spcPct val="100000"/>
                  </a:lnSpc>
                  <a:spcBef>
                    <a:spcPts val="50"/>
                  </a:spcBef>
                  <a:spcAft>
                    <a:spcPts val="0"/>
                  </a:spcAft>
                  <a:buClrTx/>
                  <a:buFont typeface="Wingdings" panose="05000000000000000000" charset="0"/>
                  <a:buChar char="Ø"/>
                </a:pPr>
                <a:r>
                  <a:rPr lang="zh-CN" altLang="en-US" sz="1400" b="0" dirty="0">
                    <a:solidFill>
                      <a:srgbClr val="FFFFFF"/>
                    </a:solidFill>
                    <a:latin typeface="+mn-ea"/>
                  </a:rPr>
                  <a:t>支付订单（也可暂不支付）</a:t>
                </a:r>
              </a:p>
              <a:p>
                <a:pPr marL="285750" indent="-285750">
                  <a:lnSpc>
                    <a:spcPct val="100000"/>
                  </a:lnSpc>
                  <a:spcBef>
                    <a:spcPts val="50"/>
                  </a:spcBef>
                  <a:spcAft>
                    <a:spcPts val="0"/>
                  </a:spcAft>
                  <a:buClrTx/>
                  <a:buFont typeface="Wingdings" panose="05000000000000000000" charset="0"/>
                  <a:buChar char="Ø"/>
                </a:pPr>
                <a:r>
                  <a:rPr lang="zh-CN" altLang="en-US" sz="1400" b="0" dirty="0">
                    <a:solidFill>
                      <a:srgbClr val="FFFFFF"/>
                    </a:solidFill>
                    <a:latin typeface="+mn-ea"/>
                  </a:rPr>
                  <a:t>支付后获得取票二维码或文字提取码</a:t>
                </a:r>
              </a:p>
            </p:txBody>
          </p:sp>
          <p:sp>
            <p:nvSpPr>
              <p:cNvPr id="45" name="Text Box 11"/>
              <p:cNvSpPr txBox="1">
                <a:spLocks noChangeArrowheads="1"/>
              </p:cNvSpPr>
              <p:nvPr/>
            </p:nvSpPr>
            <p:spPr bwMode="gray">
              <a:xfrm>
                <a:off x="8938" y="2851"/>
                <a:ext cx="3083"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0650" indent="-120650" algn="l">
                  <a:defRPr>
                    <a:solidFill>
                      <a:schemeClr val="tx1"/>
                    </a:solidFill>
                    <a:latin typeface="Arial" panose="020B0604020202020204" pitchFamily="34" charset="0"/>
                  </a:defRPr>
                </a:lvl1pPr>
                <a:lvl2pPr algn="l">
                  <a:defRPr>
                    <a:solidFill>
                      <a:schemeClr val="tx1"/>
                    </a:solidFill>
                    <a:latin typeface="Arial" panose="020B0604020202020204" pitchFamily="34" charset="0"/>
                  </a:defRPr>
                </a:lvl2pPr>
                <a:lvl3pPr algn="l">
                  <a:defRPr>
                    <a:solidFill>
                      <a:schemeClr val="tx1"/>
                    </a:solidFill>
                    <a:latin typeface="Arial" panose="020B0604020202020204" pitchFamily="34" charset="0"/>
                  </a:defRPr>
                </a:lvl3pPr>
                <a:lvl4pPr algn="l">
                  <a:defRPr>
                    <a:solidFill>
                      <a:schemeClr val="tx1"/>
                    </a:solidFill>
                    <a:latin typeface="Arial" panose="020B0604020202020204" pitchFamily="34" charset="0"/>
                  </a:defRPr>
                </a:lvl4pPr>
                <a:lvl5pPr algn="l">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nSpc>
                    <a:spcPct val="100000"/>
                  </a:lnSpc>
                  <a:spcBef>
                    <a:spcPct val="50000"/>
                  </a:spcBef>
                  <a:buClrTx/>
                  <a:buFont typeface="Arial" panose="020B0604020202020204" pitchFamily="34" charset="0"/>
                  <a:buChar char="•"/>
                </a:pPr>
                <a:endParaRPr lang="zh-CN" altLang="en-US" sz="1400" b="0" dirty="0">
                  <a:solidFill>
                    <a:srgbClr val="FFFFFF"/>
                  </a:solidFill>
                  <a:ea typeface="宋体" panose="02010600030101010101" pitchFamily="2" charset="-122"/>
                </a:endParaRPr>
              </a:p>
            </p:txBody>
          </p:sp>
          <p:sp>
            <p:nvSpPr>
              <p:cNvPr id="46" name="Text Box 12"/>
              <p:cNvSpPr txBox="1">
                <a:spLocks noChangeArrowheads="1"/>
              </p:cNvSpPr>
              <p:nvPr/>
            </p:nvSpPr>
            <p:spPr bwMode="black">
              <a:xfrm>
                <a:off x="1591" y="2370"/>
                <a:ext cx="2530" cy="52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dirty="0">
                    <a:latin typeface="+mn-ea"/>
                  </a:rPr>
                  <a:t>账号系统</a:t>
                </a:r>
              </a:p>
            </p:txBody>
          </p:sp>
          <p:sp>
            <p:nvSpPr>
              <p:cNvPr id="47" name="Text Box 13"/>
              <p:cNvSpPr txBox="1">
                <a:spLocks noChangeArrowheads="1"/>
              </p:cNvSpPr>
              <p:nvPr/>
            </p:nvSpPr>
            <p:spPr bwMode="black">
              <a:xfrm>
                <a:off x="5240" y="1767"/>
                <a:ext cx="2530" cy="52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dirty="0">
                    <a:latin typeface="+mn-ea"/>
                  </a:rPr>
                  <a:t>购票系统</a:t>
                </a:r>
              </a:p>
            </p:txBody>
          </p:sp>
          <p:sp>
            <p:nvSpPr>
              <p:cNvPr id="48" name="Text Box 14"/>
              <p:cNvSpPr txBox="1">
                <a:spLocks noChangeArrowheads="1"/>
              </p:cNvSpPr>
              <p:nvPr/>
            </p:nvSpPr>
            <p:spPr bwMode="black">
              <a:xfrm>
                <a:off x="8830" y="998"/>
                <a:ext cx="2530" cy="528"/>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dirty="0">
                    <a:latin typeface="+mn-ea"/>
                  </a:rPr>
                  <a:t>个人中心</a:t>
                </a:r>
              </a:p>
            </p:txBody>
          </p:sp>
        </p:grpSp>
        <p:sp>
          <p:nvSpPr>
            <p:cNvPr id="11" name="文本框 10"/>
            <p:cNvSpPr txBox="1"/>
            <p:nvPr/>
          </p:nvSpPr>
          <p:spPr>
            <a:xfrm>
              <a:off x="4247" y="949"/>
              <a:ext cx="4654" cy="606"/>
            </a:xfrm>
            <a:prstGeom prst="rect">
              <a:avLst/>
            </a:prstGeom>
            <a:noFill/>
          </p:spPr>
          <p:txBody>
            <a:bodyPr wrap="square" rtlCol="0">
              <a:spAutoFit/>
            </a:bodyPr>
            <a:lstStyle/>
            <a:p>
              <a:pPr algn="ctr"/>
              <a:r>
                <a:rPr lang="zh-CN" altLang="en-US" dirty="0"/>
                <a:t>功能简介</a:t>
              </a:r>
            </a:p>
          </p:txBody>
        </p:sp>
      </p:grpSp>
      <p:sp>
        <p:nvSpPr>
          <p:cNvPr id="12" name="Rectangle 11"/>
          <p:cNvSpPr/>
          <p:nvPr/>
        </p:nvSpPr>
        <p:spPr>
          <a:xfrm>
            <a:off x="5814060" y="2054909"/>
            <a:ext cx="1765300" cy="2893100"/>
          </a:xfrm>
          <a:prstGeom prst="rect">
            <a:avLst/>
          </a:prstGeom>
        </p:spPr>
        <p:txBody>
          <a:bodyPr wrap="square">
            <a:spAutoFit/>
          </a:bodyPr>
          <a:lstStyle/>
          <a:p>
            <a:pPr>
              <a:spcBef>
                <a:spcPct val="50000"/>
              </a:spcBef>
              <a:buFont typeface="Arial" panose="020B0604020202020204" pitchFamily="34" charset="0"/>
              <a:buChar char="•"/>
            </a:pPr>
            <a:r>
              <a:rPr lang="en-US" altLang="zh-CN" sz="1400" dirty="0">
                <a:solidFill>
                  <a:srgbClr val="FFFFFF"/>
                </a:solidFill>
                <a:latin typeface="+mn-ea"/>
              </a:rPr>
              <a:t> </a:t>
            </a:r>
            <a:r>
              <a:rPr lang="zh-CN" altLang="en-US" sz="1400" dirty="0">
                <a:solidFill>
                  <a:srgbClr val="FFFFFF"/>
                </a:solidFill>
                <a:latin typeface="+mn-ea"/>
              </a:rPr>
              <a:t>安全相关</a:t>
            </a:r>
          </a:p>
          <a:p>
            <a:pPr marL="285750" indent="-285750">
              <a:lnSpc>
                <a:spcPct val="100000"/>
              </a:lnSpc>
              <a:spcBef>
                <a:spcPct val="50000"/>
              </a:spcBef>
              <a:buClrTx/>
              <a:buFont typeface="Wingdings" panose="05000000000000000000" charset="0"/>
              <a:buChar char="Ø"/>
            </a:pPr>
            <a:r>
              <a:rPr lang="zh-CN" altLang="en-US" sz="1400" dirty="0">
                <a:solidFill>
                  <a:srgbClr val="FFFFFF"/>
                </a:solidFill>
                <a:latin typeface="+mn-ea"/>
              </a:rPr>
              <a:t>修改密码</a:t>
            </a:r>
          </a:p>
          <a:p>
            <a:pPr>
              <a:spcBef>
                <a:spcPct val="50000"/>
              </a:spcBef>
              <a:buFont typeface="Arial" panose="020B0604020202020204" pitchFamily="34" charset="0"/>
              <a:buChar char="•"/>
            </a:pPr>
            <a:r>
              <a:rPr lang="zh-CN" altLang="en-US" sz="1400" dirty="0">
                <a:solidFill>
                  <a:srgbClr val="FFFFFF"/>
                </a:solidFill>
                <a:latin typeface="+mn-ea"/>
              </a:rPr>
              <a:t> 购票常用设置</a:t>
            </a:r>
          </a:p>
          <a:p>
            <a:pPr marL="285750" indent="-285750">
              <a:lnSpc>
                <a:spcPct val="100000"/>
              </a:lnSpc>
              <a:spcBef>
                <a:spcPct val="50000"/>
              </a:spcBef>
              <a:buClrTx/>
              <a:buFont typeface="Wingdings" panose="05000000000000000000" charset="0"/>
              <a:buChar char="Ø"/>
            </a:pPr>
            <a:r>
              <a:rPr lang="zh-CN" altLang="en-US" sz="1400" dirty="0">
                <a:solidFill>
                  <a:srgbClr val="FFFFFF"/>
                </a:solidFill>
                <a:latin typeface="+mn-ea"/>
              </a:rPr>
              <a:t>管理常用地铁站</a:t>
            </a:r>
          </a:p>
          <a:p>
            <a:pPr marL="285750" indent="-285750">
              <a:lnSpc>
                <a:spcPct val="100000"/>
              </a:lnSpc>
              <a:spcBef>
                <a:spcPct val="50000"/>
              </a:spcBef>
              <a:buClrTx/>
              <a:buFont typeface="Wingdings" panose="05000000000000000000" charset="0"/>
              <a:buChar char="Ø"/>
            </a:pPr>
            <a:r>
              <a:rPr lang="zh-CN" altLang="en-US" sz="1400" dirty="0">
                <a:solidFill>
                  <a:srgbClr val="FFFFFF"/>
                </a:solidFill>
                <a:latin typeface="+mn-ea"/>
              </a:rPr>
              <a:t>管理常用线路</a:t>
            </a:r>
          </a:p>
          <a:p>
            <a:pPr>
              <a:spcBef>
                <a:spcPct val="50000"/>
              </a:spcBef>
              <a:buFont typeface="Arial" panose="020B0604020202020204" pitchFamily="34" charset="0"/>
              <a:buChar char="•"/>
            </a:pPr>
            <a:r>
              <a:rPr lang="zh-CN" altLang="en-US" sz="1400" dirty="0" smtClean="0">
                <a:solidFill>
                  <a:srgbClr val="FFFFFF"/>
                </a:solidFill>
                <a:latin typeface="+mn-ea"/>
              </a:rPr>
              <a:t> 订</a:t>
            </a:r>
            <a:r>
              <a:rPr lang="zh-CN" altLang="en-US" sz="1400" dirty="0">
                <a:solidFill>
                  <a:srgbClr val="FFFFFF"/>
                </a:solidFill>
                <a:latin typeface="+mn-ea"/>
              </a:rPr>
              <a:t>单记录</a:t>
            </a:r>
          </a:p>
          <a:p>
            <a:pPr marL="285750" indent="-285750">
              <a:lnSpc>
                <a:spcPct val="100000"/>
              </a:lnSpc>
              <a:spcBef>
                <a:spcPct val="50000"/>
              </a:spcBef>
              <a:buClrTx/>
              <a:buFont typeface="Wingdings" panose="05000000000000000000" charset="0"/>
              <a:buChar char="Ø"/>
            </a:pPr>
            <a:r>
              <a:rPr lang="zh-CN" altLang="en-US" sz="1400" dirty="0">
                <a:solidFill>
                  <a:srgbClr val="FFFFFF"/>
                </a:solidFill>
                <a:latin typeface="+mn-ea"/>
              </a:rPr>
              <a:t>未支付订单</a:t>
            </a:r>
          </a:p>
          <a:p>
            <a:pPr marL="285750" indent="-285750">
              <a:lnSpc>
                <a:spcPct val="100000"/>
              </a:lnSpc>
              <a:spcBef>
                <a:spcPct val="50000"/>
              </a:spcBef>
              <a:buClrTx/>
              <a:buFont typeface="Wingdings" panose="05000000000000000000" charset="0"/>
              <a:buChar char="Ø"/>
            </a:pPr>
            <a:r>
              <a:rPr lang="zh-CN" altLang="en-US" sz="1400" dirty="0">
                <a:solidFill>
                  <a:srgbClr val="FFFFFF"/>
                </a:solidFill>
                <a:latin typeface="+mn-ea"/>
              </a:rPr>
              <a:t>未提票订单</a:t>
            </a:r>
          </a:p>
          <a:p>
            <a:pPr marL="285750" indent="-285750">
              <a:lnSpc>
                <a:spcPct val="100000"/>
              </a:lnSpc>
              <a:spcBef>
                <a:spcPct val="50000"/>
              </a:spcBef>
              <a:buClrTx/>
              <a:buFont typeface="Wingdings" panose="05000000000000000000" charset="0"/>
              <a:buChar char="Ø"/>
            </a:pPr>
            <a:r>
              <a:rPr lang="zh-CN" altLang="en-US" sz="1400" dirty="0">
                <a:solidFill>
                  <a:srgbClr val="FFFFFF"/>
                </a:solidFill>
                <a:latin typeface="+mn-ea"/>
              </a:rPr>
              <a:t>历史订单</a:t>
            </a:r>
            <a:endParaRPr lang="zh-CN" altLang="en-US" sz="1400" dirty="0">
              <a:solidFill>
                <a:srgbClr val="FFFFFF"/>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p:tgtEl>
                                          <p:spTgt spid="9"/>
                                        </p:tgtEl>
                                        <p:attrNameLst>
                                          <p:attrName>ppt_y</p:attrName>
                                        </p:attrNameLst>
                                      </p:cBhvr>
                                      <p:tavLst>
                                        <p:tav tm="0">
                                          <p:val>
                                            <p:strVal val="#ppt_y+#ppt_h*1.125000"/>
                                          </p:val>
                                        </p:tav>
                                        <p:tav tm="100000">
                                          <p:val>
                                            <p:strVal val="#ppt_y"/>
                                          </p:val>
                                        </p:tav>
                                      </p:tavLst>
                                    </p:anim>
                                    <p:animEffect transition="in" filter="wipe(up)">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物理结构</a:t>
            </a:r>
          </a:p>
        </p:txBody>
      </p:sp>
      <p:grpSp>
        <p:nvGrpSpPr>
          <p:cNvPr id="3" name="组合 2"/>
          <p:cNvGrpSpPr/>
          <p:nvPr/>
        </p:nvGrpSpPr>
        <p:grpSpPr>
          <a:xfrm>
            <a:off x="3219450" y="1706245"/>
            <a:ext cx="1810385" cy="1673860"/>
            <a:chOff x="5928" y="3073"/>
            <a:chExt cx="2640" cy="2218"/>
          </a:xfrm>
        </p:grpSpPr>
        <p:sp>
          <p:nvSpPr>
            <p:cNvPr id="31" name="圆角矩形 30"/>
            <p:cNvSpPr/>
            <p:nvPr/>
          </p:nvSpPr>
          <p:spPr>
            <a:xfrm>
              <a:off x="5928" y="3073"/>
              <a:ext cx="2640" cy="2218"/>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4" y="3224"/>
              <a:ext cx="1408" cy="1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Box 27"/>
            <p:cNvSpPr txBox="1"/>
            <p:nvPr/>
          </p:nvSpPr>
          <p:spPr>
            <a:xfrm>
              <a:off x="7809" y="3148"/>
              <a:ext cx="647" cy="2067"/>
            </a:xfrm>
            <a:prstGeom prst="rect">
              <a:avLst/>
            </a:prstGeom>
            <a:noFill/>
          </p:spPr>
          <p:txBody>
            <a:bodyPr vert="eaVert" wrap="square" rtlCol="0" anchor="ctr">
              <a:spAutoFit/>
            </a:bodyPr>
            <a:lstStyle/>
            <a:p>
              <a:pPr algn="ctr"/>
              <a:r>
                <a:rPr lang="zh-CN" altLang="en-US" sz="1600" dirty="0">
                  <a:latin typeface="微软雅黑" panose="020B0503020204020204" pitchFamily="34" charset="-122"/>
                  <a:ea typeface="微软雅黑" panose="020B0503020204020204" pitchFamily="34" charset="-122"/>
                </a:rPr>
                <a:t>云服务器</a:t>
              </a:r>
            </a:p>
          </p:txBody>
        </p:sp>
      </p:grpSp>
      <p:grpSp>
        <p:nvGrpSpPr>
          <p:cNvPr id="49" name="组合 48"/>
          <p:cNvGrpSpPr/>
          <p:nvPr/>
        </p:nvGrpSpPr>
        <p:grpSpPr>
          <a:xfrm>
            <a:off x="317500" y="780415"/>
            <a:ext cx="1878330" cy="4290695"/>
            <a:chOff x="500" y="1229"/>
            <a:chExt cx="2958" cy="6757"/>
          </a:xfrm>
        </p:grpSpPr>
        <p:sp>
          <p:nvSpPr>
            <p:cNvPr id="17" name="流程图: 磁盘 16"/>
            <p:cNvSpPr/>
            <p:nvPr/>
          </p:nvSpPr>
          <p:spPr>
            <a:xfrm>
              <a:off x="520" y="3008"/>
              <a:ext cx="2178" cy="1134"/>
            </a:xfrm>
            <a:prstGeom prst="flowChartMagneticDisk">
              <a:avLst/>
            </a:prstGeom>
            <a:solidFill>
              <a:schemeClr val="bg2">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bg1"/>
                  </a:solidFill>
                  <a:latin typeface="微软雅黑" panose="020B0503020204020204" pitchFamily="34" charset="-122"/>
                  <a:ea typeface="微软雅黑" panose="020B0503020204020204" pitchFamily="34" charset="-122"/>
                </a:rPr>
                <a:t>订单库</a:t>
              </a:r>
            </a:p>
          </p:txBody>
        </p:sp>
        <p:sp>
          <p:nvSpPr>
            <p:cNvPr id="18" name="流程图: 磁盘 17"/>
            <p:cNvSpPr/>
            <p:nvPr/>
          </p:nvSpPr>
          <p:spPr>
            <a:xfrm>
              <a:off x="518" y="1417"/>
              <a:ext cx="2192" cy="1134"/>
            </a:xfrm>
            <a:prstGeom prst="flowChartMagneticDisk">
              <a:avLst/>
            </a:prstGeom>
            <a:solidFill>
              <a:schemeClr val="bg2">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账号信息库</a:t>
              </a:r>
            </a:p>
          </p:txBody>
        </p:sp>
        <p:sp>
          <p:nvSpPr>
            <p:cNvPr id="19" name="流程图: 磁盘 18"/>
            <p:cNvSpPr/>
            <p:nvPr/>
          </p:nvSpPr>
          <p:spPr>
            <a:xfrm>
              <a:off x="500" y="4535"/>
              <a:ext cx="2178" cy="1134"/>
            </a:xfrm>
            <a:prstGeom prst="flowChartMagneticDisk">
              <a:avLst/>
            </a:prstGeom>
            <a:solidFill>
              <a:schemeClr val="bg2">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地铁信息库</a:t>
              </a:r>
            </a:p>
          </p:txBody>
        </p:sp>
        <p:sp>
          <p:nvSpPr>
            <p:cNvPr id="20" name="流程图: 磁盘 19"/>
            <p:cNvSpPr/>
            <p:nvPr/>
          </p:nvSpPr>
          <p:spPr>
            <a:xfrm>
              <a:off x="513" y="6129"/>
              <a:ext cx="2146" cy="1134"/>
            </a:xfrm>
            <a:prstGeom prst="flowChartMagneticDisk">
              <a:avLst/>
            </a:prstGeom>
            <a:solidFill>
              <a:schemeClr val="bg2">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latin typeface="微软雅黑" panose="020B0503020204020204" pitchFamily="34" charset="-122"/>
                  <a:ea typeface="微软雅黑" panose="020B0503020204020204" pitchFamily="34" charset="-122"/>
                </a:rPr>
                <a:t>认</a:t>
              </a:r>
              <a:r>
                <a:rPr lang="zh-CN" altLang="en-US" sz="1600" dirty="0" smtClean="0">
                  <a:solidFill>
                    <a:schemeClr val="bg1"/>
                  </a:solidFill>
                  <a:latin typeface="微软雅黑" panose="020B0503020204020204" pitchFamily="34" charset="-122"/>
                  <a:ea typeface="微软雅黑" panose="020B0503020204020204" pitchFamily="34" charset="-122"/>
                </a:rPr>
                <a:t>证</a:t>
              </a:r>
              <a:r>
                <a:rPr lang="zh-CN" altLang="en-US" sz="1600" dirty="0" smtClean="0">
                  <a:solidFill>
                    <a:schemeClr val="bg1"/>
                  </a:solidFill>
                  <a:latin typeface="微软雅黑" panose="020B0503020204020204" pitchFamily="34" charset="-122"/>
                  <a:ea typeface="微软雅黑" panose="020B0503020204020204" pitchFamily="34" charset="-122"/>
                </a:rPr>
                <a:t>信息库</a:t>
              </a:r>
            </a:p>
          </p:txBody>
        </p:sp>
        <p:cxnSp>
          <p:nvCxnSpPr>
            <p:cNvPr id="21" name="直接连接符 20"/>
            <p:cNvCxnSpPr/>
            <p:nvPr/>
          </p:nvCxnSpPr>
          <p:spPr>
            <a:xfrm>
              <a:off x="3453" y="1229"/>
              <a:ext cx="5" cy="633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13" y="7380"/>
              <a:ext cx="2655" cy="606"/>
            </a:xfrm>
            <a:prstGeom prst="rect">
              <a:avLst/>
            </a:prstGeom>
            <a:noFill/>
          </p:spPr>
          <p:txBody>
            <a:bodyPr wrap="square" rtlCol="0">
              <a:spAutoFit/>
            </a:bodyPr>
            <a:lstStyle/>
            <a:p>
              <a:r>
                <a:rPr lang="zh-CN" altLang="en-US" dirty="0"/>
                <a:t>后台数据库</a:t>
              </a:r>
            </a:p>
          </p:txBody>
        </p:sp>
      </p:grpSp>
      <p:grpSp>
        <p:nvGrpSpPr>
          <p:cNvPr id="51" name="组合 50"/>
          <p:cNvGrpSpPr/>
          <p:nvPr/>
        </p:nvGrpSpPr>
        <p:grpSpPr>
          <a:xfrm>
            <a:off x="1720850" y="1259840"/>
            <a:ext cx="1482725" cy="547370"/>
            <a:chOff x="2710" y="1984"/>
            <a:chExt cx="2335" cy="862"/>
          </a:xfrm>
        </p:grpSpPr>
        <p:cxnSp>
          <p:nvCxnSpPr>
            <p:cNvPr id="25" name="直接箭头连接符 24"/>
            <p:cNvCxnSpPr>
              <a:stCxn id="18" idx="4"/>
            </p:cNvCxnSpPr>
            <p:nvPr/>
          </p:nvCxnSpPr>
          <p:spPr>
            <a:xfrm>
              <a:off x="2710" y="1984"/>
              <a:ext cx="2335" cy="862"/>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rot="1320000">
              <a:off x="3297" y="2004"/>
              <a:ext cx="1531" cy="503"/>
            </a:xfrm>
            <a:prstGeom prst="rect">
              <a:avLst/>
            </a:prstGeom>
            <a:noFill/>
          </p:spPr>
          <p:txBody>
            <a:bodyPr wrap="square" rtlCol="0">
              <a:spAutoFit/>
            </a:bodyPr>
            <a:lstStyle/>
            <a:p>
              <a:r>
                <a:rPr lang="zh-CN" altLang="en-US" sz="1400" dirty="0"/>
                <a:t>账号信息</a:t>
              </a:r>
            </a:p>
          </p:txBody>
        </p:sp>
      </p:grpSp>
      <p:grpSp>
        <p:nvGrpSpPr>
          <p:cNvPr id="52" name="组合 51"/>
          <p:cNvGrpSpPr/>
          <p:nvPr/>
        </p:nvGrpSpPr>
        <p:grpSpPr>
          <a:xfrm>
            <a:off x="1713230" y="2127885"/>
            <a:ext cx="1506220" cy="415290"/>
            <a:chOff x="2698" y="3351"/>
            <a:chExt cx="2372" cy="654"/>
          </a:xfrm>
        </p:grpSpPr>
        <p:cxnSp>
          <p:nvCxnSpPr>
            <p:cNvPr id="26" name="直接箭头连接符 25"/>
            <p:cNvCxnSpPr>
              <a:stCxn id="17" idx="4"/>
              <a:endCxn id="31" idx="1"/>
            </p:cNvCxnSpPr>
            <p:nvPr/>
          </p:nvCxnSpPr>
          <p:spPr>
            <a:xfrm>
              <a:off x="2698" y="3575"/>
              <a:ext cx="2372" cy="43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rot="677163">
              <a:off x="3189" y="3351"/>
              <a:ext cx="1548" cy="503"/>
            </a:xfrm>
            <a:prstGeom prst="rect">
              <a:avLst/>
            </a:prstGeom>
            <a:noFill/>
          </p:spPr>
          <p:txBody>
            <a:bodyPr wrap="square" rtlCol="0">
              <a:spAutoFit/>
            </a:bodyPr>
            <a:lstStyle/>
            <a:p>
              <a:r>
                <a:rPr lang="zh-CN" altLang="en-US" sz="1400" dirty="0"/>
                <a:t>订单记录</a:t>
              </a:r>
            </a:p>
          </p:txBody>
        </p:sp>
      </p:grpSp>
      <p:grpSp>
        <p:nvGrpSpPr>
          <p:cNvPr id="53" name="组合 52"/>
          <p:cNvGrpSpPr/>
          <p:nvPr/>
        </p:nvGrpSpPr>
        <p:grpSpPr>
          <a:xfrm>
            <a:off x="1700530" y="2570480"/>
            <a:ext cx="1482725" cy="669290"/>
            <a:chOff x="2678" y="4048"/>
            <a:chExt cx="2335" cy="1054"/>
          </a:xfrm>
        </p:grpSpPr>
        <p:cxnSp>
          <p:nvCxnSpPr>
            <p:cNvPr id="27" name="直接箭头连接符 26"/>
            <p:cNvCxnSpPr>
              <a:stCxn id="19" idx="4"/>
            </p:cNvCxnSpPr>
            <p:nvPr/>
          </p:nvCxnSpPr>
          <p:spPr>
            <a:xfrm flipV="1">
              <a:off x="2678" y="4586"/>
              <a:ext cx="2335" cy="51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rot="20819292">
              <a:off x="2881" y="4048"/>
              <a:ext cx="1856" cy="824"/>
            </a:xfrm>
            <a:prstGeom prst="rect">
              <a:avLst/>
            </a:prstGeom>
            <a:noFill/>
          </p:spPr>
          <p:txBody>
            <a:bodyPr wrap="square" rtlCol="0">
              <a:spAutoFit/>
            </a:bodyPr>
            <a:lstStyle/>
            <a:p>
              <a:r>
                <a:rPr lang="zh-CN" altLang="en-US" sz="1400" dirty="0"/>
                <a:t>地铁公告，站内信息等</a:t>
              </a:r>
            </a:p>
          </p:txBody>
        </p:sp>
      </p:grpSp>
      <p:sp>
        <p:nvSpPr>
          <p:cNvPr id="37" name="文本框 36"/>
          <p:cNvSpPr txBox="1"/>
          <p:nvPr/>
        </p:nvSpPr>
        <p:spPr>
          <a:xfrm>
            <a:off x="3359785" y="3995420"/>
            <a:ext cx="1788160" cy="384810"/>
          </a:xfrm>
          <a:prstGeom prst="rect">
            <a:avLst/>
          </a:prstGeom>
          <a:noFill/>
        </p:spPr>
        <p:txBody>
          <a:bodyPr wrap="square" rtlCol="0">
            <a:spAutoFit/>
          </a:bodyPr>
          <a:lstStyle/>
          <a:p>
            <a:r>
              <a:rPr lang="zh-CN" altLang="en-US"/>
              <a:t>服务器端</a:t>
            </a:r>
          </a:p>
        </p:txBody>
      </p:sp>
      <p:grpSp>
        <p:nvGrpSpPr>
          <p:cNvPr id="50" name="组合 49"/>
          <p:cNvGrpSpPr/>
          <p:nvPr/>
        </p:nvGrpSpPr>
        <p:grpSpPr>
          <a:xfrm>
            <a:off x="5840730" y="780415"/>
            <a:ext cx="2767965" cy="4023995"/>
            <a:chOff x="9198" y="1229"/>
            <a:chExt cx="4359" cy="6337"/>
          </a:xfrm>
        </p:grpSpPr>
        <p:grpSp>
          <p:nvGrpSpPr>
            <p:cNvPr id="42" name="组合 41"/>
            <p:cNvGrpSpPr/>
            <p:nvPr/>
          </p:nvGrpSpPr>
          <p:grpSpPr>
            <a:xfrm>
              <a:off x="10601" y="2036"/>
              <a:ext cx="1866" cy="2192"/>
              <a:chOff x="3201" y="1737"/>
              <a:chExt cx="2315" cy="2638"/>
            </a:xfrm>
          </p:grpSpPr>
          <p:grpSp>
            <p:nvGrpSpPr>
              <p:cNvPr id="4" name="组合 3"/>
              <p:cNvGrpSpPr/>
              <p:nvPr/>
            </p:nvGrpSpPr>
            <p:grpSpPr>
              <a:xfrm>
                <a:off x="3201" y="1737"/>
                <a:ext cx="2315" cy="2014"/>
                <a:chOff x="4605" y="3775"/>
                <a:chExt cx="4848" cy="4019"/>
              </a:xfrm>
            </p:grpSpPr>
            <p:sp>
              <p:nvSpPr>
                <p:cNvPr id="7350" name="Freeform 525"/>
                <p:cNvSpPr/>
                <p:nvPr/>
              </p:nvSpPr>
              <p:spPr bwMode="auto">
                <a:xfrm>
                  <a:off x="9215" y="4927"/>
                  <a:ext cx="173" cy="173"/>
                </a:xfrm>
                <a:custGeom>
                  <a:avLst/>
                  <a:gdLst>
                    <a:gd name="T0" fmla="*/ 11 w 24"/>
                    <a:gd name="T1" fmla="*/ 0 h 24"/>
                    <a:gd name="T2" fmla="*/ 17 w 24"/>
                    <a:gd name="T3" fmla="*/ 2 h 24"/>
                    <a:gd name="T4" fmla="*/ 20 w 24"/>
                    <a:gd name="T5" fmla="*/ 4 h 24"/>
                    <a:gd name="T6" fmla="*/ 22 w 24"/>
                    <a:gd name="T7" fmla="*/ 7 h 24"/>
                    <a:gd name="T8" fmla="*/ 24 w 24"/>
                    <a:gd name="T9" fmla="*/ 11 h 24"/>
                    <a:gd name="T10" fmla="*/ 24 w 24"/>
                    <a:gd name="T11" fmla="*/ 16 h 24"/>
                    <a:gd name="T12" fmla="*/ 20 w 24"/>
                    <a:gd name="T13" fmla="*/ 20 h 24"/>
                    <a:gd name="T14" fmla="*/ 17 w 24"/>
                    <a:gd name="T15" fmla="*/ 22 h 24"/>
                    <a:gd name="T16" fmla="*/ 13 w 24"/>
                    <a:gd name="T17" fmla="*/ 24 h 24"/>
                    <a:gd name="T18" fmla="*/ 8 w 24"/>
                    <a:gd name="T19" fmla="*/ 24 h 24"/>
                    <a:gd name="T20" fmla="*/ 4 w 24"/>
                    <a:gd name="T21" fmla="*/ 22 h 24"/>
                    <a:gd name="T22" fmla="*/ 2 w 24"/>
                    <a:gd name="T23" fmla="*/ 16 h 24"/>
                    <a:gd name="T24" fmla="*/ 0 w 24"/>
                    <a:gd name="T25" fmla="*/ 13 h 24"/>
                    <a:gd name="T26" fmla="*/ 2 w 24"/>
                    <a:gd name="T27" fmla="*/ 7 h 24"/>
                    <a:gd name="T28" fmla="*/ 4 w 24"/>
                    <a:gd name="T29" fmla="*/ 4 h 24"/>
                    <a:gd name="T30" fmla="*/ 8 w 24"/>
                    <a:gd name="T31" fmla="*/ 2 h 24"/>
                    <a:gd name="T32" fmla="*/ 11 w 24"/>
                    <a:gd name="T3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4">
                      <a:moveTo>
                        <a:pt x="11" y="0"/>
                      </a:moveTo>
                      <a:lnTo>
                        <a:pt x="17" y="2"/>
                      </a:lnTo>
                      <a:lnTo>
                        <a:pt x="20" y="4"/>
                      </a:lnTo>
                      <a:lnTo>
                        <a:pt x="22" y="7"/>
                      </a:lnTo>
                      <a:lnTo>
                        <a:pt x="24" y="11"/>
                      </a:lnTo>
                      <a:lnTo>
                        <a:pt x="24" y="16"/>
                      </a:lnTo>
                      <a:lnTo>
                        <a:pt x="20" y="20"/>
                      </a:lnTo>
                      <a:lnTo>
                        <a:pt x="17" y="22"/>
                      </a:lnTo>
                      <a:lnTo>
                        <a:pt x="13" y="24"/>
                      </a:lnTo>
                      <a:lnTo>
                        <a:pt x="8" y="24"/>
                      </a:lnTo>
                      <a:lnTo>
                        <a:pt x="4" y="22"/>
                      </a:lnTo>
                      <a:lnTo>
                        <a:pt x="2" y="16"/>
                      </a:lnTo>
                      <a:lnTo>
                        <a:pt x="0" y="13"/>
                      </a:lnTo>
                      <a:lnTo>
                        <a:pt x="2" y="7"/>
                      </a:lnTo>
                      <a:lnTo>
                        <a:pt x="4" y="4"/>
                      </a:lnTo>
                      <a:lnTo>
                        <a:pt x="8" y="2"/>
                      </a:lnTo>
                      <a:lnTo>
                        <a:pt x="11" y="0"/>
                      </a:lnTo>
                      <a:close/>
                    </a:path>
                  </a:pathLst>
                </a:custGeom>
                <a:solidFill>
                  <a:srgbClr val="8BF8CF"/>
                </a:solidFill>
                <a:ln w="0">
                  <a:solidFill>
                    <a:srgbClr val="8BF8CF"/>
                  </a:solidFill>
                  <a:prstDash val="solid"/>
                  <a:round/>
                </a:ln>
              </p:spPr>
              <p:txBody>
                <a:bodyPr vert="horz" wrap="square" lIns="91440" tIns="45720" rIns="91440" bIns="45720" numCol="1" anchor="t" anchorCtr="0" compatLnSpc="1"/>
                <a:lstStyle/>
                <a:p>
                  <a:endParaRPr lang="zh-CN" altLang="en-US"/>
                </a:p>
              </p:txBody>
            </p:sp>
            <p:sp>
              <p:nvSpPr>
                <p:cNvPr id="7352" name="Freeform 527"/>
                <p:cNvSpPr/>
                <p:nvPr/>
              </p:nvSpPr>
              <p:spPr bwMode="auto">
                <a:xfrm>
                  <a:off x="6312" y="7059"/>
                  <a:ext cx="1426" cy="634"/>
                </a:xfrm>
                <a:custGeom>
                  <a:avLst/>
                  <a:gdLst>
                    <a:gd name="T0" fmla="*/ 21 w 198"/>
                    <a:gd name="T1" fmla="*/ 0 h 88"/>
                    <a:gd name="T2" fmla="*/ 178 w 198"/>
                    <a:gd name="T3" fmla="*/ 0 h 88"/>
                    <a:gd name="T4" fmla="*/ 198 w 198"/>
                    <a:gd name="T5" fmla="*/ 88 h 88"/>
                    <a:gd name="T6" fmla="*/ 0 w 198"/>
                    <a:gd name="T7" fmla="*/ 88 h 88"/>
                    <a:gd name="T8" fmla="*/ 21 w 198"/>
                    <a:gd name="T9" fmla="*/ 0 h 88"/>
                  </a:gdLst>
                  <a:ahLst/>
                  <a:cxnLst>
                    <a:cxn ang="0">
                      <a:pos x="T0" y="T1"/>
                    </a:cxn>
                    <a:cxn ang="0">
                      <a:pos x="T2" y="T3"/>
                    </a:cxn>
                    <a:cxn ang="0">
                      <a:pos x="T4" y="T5"/>
                    </a:cxn>
                    <a:cxn ang="0">
                      <a:pos x="T6" y="T7"/>
                    </a:cxn>
                    <a:cxn ang="0">
                      <a:pos x="T8" y="T9"/>
                    </a:cxn>
                  </a:cxnLst>
                  <a:rect l="0" t="0" r="r" b="b"/>
                  <a:pathLst>
                    <a:path w="198" h="88">
                      <a:moveTo>
                        <a:pt x="21" y="0"/>
                      </a:moveTo>
                      <a:lnTo>
                        <a:pt x="178" y="0"/>
                      </a:lnTo>
                      <a:lnTo>
                        <a:pt x="198" y="88"/>
                      </a:lnTo>
                      <a:lnTo>
                        <a:pt x="0" y="88"/>
                      </a:lnTo>
                      <a:lnTo>
                        <a:pt x="21" y="0"/>
                      </a:lnTo>
                      <a:close/>
                    </a:path>
                  </a:pathLst>
                </a:custGeom>
                <a:solidFill>
                  <a:srgbClr val="C4DDDD"/>
                </a:solidFill>
                <a:ln w="0">
                  <a:solidFill>
                    <a:srgbClr val="C4DDDD"/>
                  </a:solidFill>
                  <a:prstDash val="solid"/>
                  <a:round/>
                </a:ln>
              </p:spPr>
              <p:txBody>
                <a:bodyPr vert="horz" wrap="square" lIns="91440" tIns="45720" rIns="91440" bIns="45720" numCol="1" anchor="t" anchorCtr="0" compatLnSpc="1"/>
                <a:lstStyle/>
                <a:p>
                  <a:endParaRPr lang="zh-CN" altLang="en-US"/>
                </a:p>
              </p:txBody>
            </p:sp>
            <p:sp>
              <p:nvSpPr>
                <p:cNvPr id="7353" name="Freeform 528"/>
                <p:cNvSpPr/>
                <p:nvPr/>
              </p:nvSpPr>
              <p:spPr bwMode="auto">
                <a:xfrm>
                  <a:off x="6153" y="7679"/>
                  <a:ext cx="1750" cy="115"/>
                </a:xfrm>
                <a:custGeom>
                  <a:avLst/>
                  <a:gdLst>
                    <a:gd name="T0" fmla="*/ 9 w 243"/>
                    <a:gd name="T1" fmla="*/ 0 h 16"/>
                    <a:gd name="T2" fmla="*/ 233 w 243"/>
                    <a:gd name="T3" fmla="*/ 0 h 16"/>
                    <a:gd name="T4" fmla="*/ 236 w 243"/>
                    <a:gd name="T5" fmla="*/ 2 h 16"/>
                    <a:gd name="T6" fmla="*/ 240 w 243"/>
                    <a:gd name="T7" fmla="*/ 4 h 16"/>
                    <a:gd name="T8" fmla="*/ 242 w 243"/>
                    <a:gd name="T9" fmla="*/ 7 h 16"/>
                    <a:gd name="T10" fmla="*/ 243 w 243"/>
                    <a:gd name="T11" fmla="*/ 13 h 16"/>
                    <a:gd name="T12" fmla="*/ 243 w 243"/>
                    <a:gd name="T13" fmla="*/ 16 h 16"/>
                    <a:gd name="T14" fmla="*/ 0 w 243"/>
                    <a:gd name="T15" fmla="*/ 16 h 16"/>
                    <a:gd name="T16" fmla="*/ 0 w 243"/>
                    <a:gd name="T17" fmla="*/ 13 h 16"/>
                    <a:gd name="T18" fmla="*/ 0 w 243"/>
                    <a:gd name="T19" fmla="*/ 7 h 16"/>
                    <a:gd name="T20" fmla="*/ 2 w 243"/>
                    <a:gd name="T21" fmla="*/ 4 h 16"/>
                    <a:gd name="T22" fmla="*/ 5 w 243"/>
                    <a:gd name="T23" fmla="*/ 2 h 16"/>
                    <a:gd name="T24" fmla="*/ 9 w 24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3" h="16">
                      <a:moveTo>
                        <a:pt x="9" y="0"/>
                      </a:moveTo>
                      <a:lnTo>
                        <a:pt x="233" y="0"/>
                      </a:lnTo>
                      <a:lnTo>
                        <a:pt x="236" y="2"/>
                      </a:lnTo>
                      <a:lnTo>
                        <a:pt x="240" y="4"/>
                      </a:lnTo>
                      <a:lnTo>
                        <a:pt x="242" y="7"/>
                      </a:lnTo>
                      <a:lnTo>
                        <a:pt x="243" y="13"/>
                      </a:lnTo>
                      <a:lnTo>
                        <a:pt x="243" y="16"/>
                      </a:lnTo>
                      <a:lnTo>
                        <a:pt x="0" y="16"/>
                      </a:lnTo>
                      <a:lnTo>
                        <a:pt x="0" y="13"/>
                      </a:lnTo>
                      <a:lnTo>
                        <a:pt x="0" y="7"/>
                      </a:lnTo>
                      <a:lnTo>
                        <a:pt x="2" y="4"/>
                      </a:lnTo>
                      <a:lnTo>
                        <a:pt x="5" y="2"/>
                      </a:lnTo>
                      <a:lnTo>
                        <a:pt x="9" y="0"/>
                      </a:lnTo>
                      <a:close/>
                    </a:path>
                  </a:pathLst>
                </a:custGeom>
                <a:solidFill>
                  <a:srgbClr val="F4F0F2"/>
                </a:solidFill>
                <a:ln w="0">
                  <a:solidFill>
                    <a:srgbClr val="F4F0F2"/>
                  </a:solidFill>
                  <a:prstDash val="solid"/>
                  <a:round/>
                </a:ln>
              </p:spPr>
              <p:txBody>
                <a:bodyPr vert="horz" wrap="square" lIns="91440" tIns="45720" rIns="91440" bIns="45720" numCol="1" anchor="t" anchorCtr="0" compatLnSpc="1"/>
                <a:lstStyle/>
                <a:p>
                  <a:endParaRPr lang="zh-CN" altLang="en-US"/>
                </a:p>
              </p:txBody>
            </p:sp>
            <p:sp>
              <p:nvSpPr>
                <p:cNvPr id="7354" name="Freeform 529"/>
                <p:cNvSpPr/>
                <p:nvPr/>
              </p:nvSpPr>
              <p:spPr bwMode="auto">
                <a:xfrm>
                  <a:off x="4605" y="6814"/>
                  <a:ext cx="4848" cy="468"/>
                </a:xfrm>
                <a:custGeom>
                  <a:avLst/>
                  <a:gdLst>
                    <a:gd name="T0" fmla="*/ 0 w 673"/>
                    <a:gd name="T1" fmla="*/ 0 h 65"/>
                    <a:gd name="T2" fmla="*/ 673 w 673"/>
                    <a:gd name="T3" fmla="*/ 0 h 65"/>
                    <a:gd name="T4" fmla="*/ 673 w 673"/>
                    <a:gd name="T5" fmla="*/ 49 h 65"/>
                    <a:gd name="T6" fmla="*/ 671 w 673"/>
                    <a:gd name="T7" fmla="*/ 54 h 65"/>
                    <a:gd name="T8" fmla="*/ 668 w 673"/>
                    <a:gd name="T9" fmla="*/ 60 h 65"/>
                    <a:gd name="T10" fmla="*/ 662 w 673"/>
                    <a:gd name="T11" fmla="*/ 64 h 65"/>
                    <a:gd name="T12" fmla="*/ 655 w 673"/>
                    <a:gd name="T13" fmla="*/ 65 h 65"/>
                    <a:gd name="T14" fmla="*/ 16 w 673"/>
                    <a:gd name="T15" fmla="*/ 65 h 65"/>
                    <a:gd name="T16" fmla="*/ 11 w 673"/>
                    <a:gd name="T17" fmla="*/ 64 h 65"/>
                    <a:gd name="T18" fmla="*/ 6 w 673"/>
                    <a:gd name="T19" fmla="*/ 60 h 65"/>
                    <a:gd name="T20" fmla="*/ 2 w 673"/>
                    <a:gd name="T21" fmla="*/ 54 h 65"/>
                    <a:gd name="T22" fmla="*/ 0 w 673"/>
                    <a:gd name="T23" fmla="*/ 49 h 65"/>
                    <a:gd name="T24" fmla="*/ 0 w 673"/>
                    <a:gd name="T2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3" h="65">
                      <a:moveTo>
                        <a:pt x="0" y="0"/>
                      </a:moveTo>
                      <a:lnTo>
                        <a:pt x="673" y="0"/>
                      </a:lnTo>
                      <a:lnTo>
                        <a:pt x="673" y="49"/>
                      </a:lnTo>
                      <a:lnTo>
                        <a:pt x="671" y="54"/>
                      </a:lnTo>
                      <a:lnTo>
                        <a:pt x="668" y="60"/>
                      </a:lnTo>
                      <a:lnTo>
                        <a:pt x="662" y="64"/>
                      </a:lnTo>
                      <a:lnTo>
                        <a:pt x="655" y="65"/>
                      </a:lnTo>
                      <a:lnTo>
                        <a:pt x="16" y="65"/>
                      </a:lnTo>
                      <a:lnTo>
                        <a:pt x="11" y="64"/>
                      </a:lnTo>
                      <a:lnTo>
                        <a:pt x="6" y="60"/>
                      </a:lnTo>
                      <a:lnTo>
                        <a:pt x="2" y="54"/>
                      </a:lnTo>
                      <a:lnTo>
                        <a:pt x="0" y="49"/>
                      </a:lnTo>
                      <a:lnTo>
                        <a:pt x="0" y="0"/>
                      </a:lnTo>
                      <a:close/>
                    </a:path>
                  </a:pathLst>
                </a:custGeom>
                <a:solidFill>
                  <a:srgbClr val="F4F0F2"/>
                </a:solidFill>
                <a:ln w="0">
                  <a:solidFill>
                    <a:srgbClr val="F4F0F2"/>
                  </a:solidFill>
                  <a:prstDash val="solid"/>
                  <a:round/>
                </a:ln>
              </p:spPr>
              <p:txBody>
                <a:bodyPr vert="horz" wrap="square" lIns="91440" tIns="45720" rIns="91440" bIns="45720" numCol="1" anchor="t" anchorCtr="0" compatLnSpc="1"/>
                <a:lstStyle/>
                <a:p>
                  <a:endParaRPr lang="zh-CN" altLang="en-US"/>
                </a:p>
              </p:txBody>
            </p:sp>
            <p:sp>
              <p:nvSpPr>
                <p:cNvPr id="7355" name="Freeform 530"/>
                <p:cNvSpPr/>
                <p:nvPr/>
              </p:nvSpPr>
              <p:spPr bwMode="auto">
                <a:xfrm>
                  <a:off x="4605" y="3775"/>
                  <a:ext cx="4848" cy="3040"/>
                </a:xfrm>
                <a:custGeom>
                  <a:avLst/>
                  <a:gdLst>
                    <a:gd name="T0" fmla="*/ 16 w 673"/>
                    <a:gd name="T1" fmla="*/ 0 h 422"/>
                    <a:gd name="T2" fmla="*/ 655 w 673"/>
                    <a:gd name="T3" fmla="*/ 0 h 422"/>
                    <a:gd name="T4" fmla="*/ 662 w 673"/>
                    <a:gd name="T5" fmla="*/ 0 h 422"/>
                    <a:gd name="T6" fmla="*/ 668 w 673"/>
                    <a:gd name="T7" fmla="*/ 4 h 422"/>
                    <a:gd name="T8" fmla="*/ 671 w 673"/>
                    <a:gd name="T9" fmla="*/ 9 h 422"/>
                    <a:gd name="T10" fmla="*/ 673 w 673"/>
                    <a:gd name="T11" fmla="*/ 16 h 422"/>
                    <a:gd name="T12" fmla="*/ 673 w 673"/>
                    <a:gd name="T13" fmla="*/ 422 h 422"/>
                    <a:gd name="T14" fmla="*/ 0 w 673"/>
                    <a:gd name="T15" fmla="*/ 422 h 422"/>
                    <a:gd name="T16" fmla="*/ 0 w 673"/>
                    <a:gd name="T17" fmla="*/ 16 h 422"/>
                    <a:gd name="T18" fmla="*/ 2 w 673"/>
                    <a:gd name="T19" fmla="*/ 9 h 422"/>
                    <a:gd name="T20" fmla="*/ 6 w 673"/>
                    <a:gd name="T21" fmla="*/ 4 h 422"/>
                    <a:gd name="T22" fmla="*/ 11 w 673"/>
                    <a:gd name="T23" fmla="*/ 0 h 422"/>
                    <a:gd name="T24" fmla="*/ 16 w 673"/>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3" h="422">
                      <a:moveTo>
                        <a:pt x="16" y="0"/>
                      </a:moveTo>
                      <a:lnTo>
                        <a:pt x="655" y="0"/>
                      </a:lnTo>
                      <a:lnTo>
                        <a:pt x="662" y="0"/>
                      </a:lnTo>
                      <a:lnTo>
                        <a:pt x="668" y="4"/>
                      </a:lnTo>
                      <a:lnTo>
                        <a:pt x="671" y="9"/>
                      </a:lnTo>
                      <a:lnTo>
                        <a:pt x="673" y="16"/>
                      </a:lnTo>
                      <a:lnTo>
                        <a:pt x="673" y="422"/>
                      </a:lnTo>
                      <a:lnTo>
                        <a:pt x="0" y="422"/>
                      </a:lnTo>
                      <a:lnTo>
                        <a:pt x="0" y="16"/>
                      </a:lnTo>
                      <a:lnTo>
                        <a:pt x="2" y="9"/>
                      </a:lnTo>
                      <a:lnTo>
                        <a:pt x="6" y="4"/>
                      </a:lnTo>
                      <a:lnTo>
                        <a:pt x="11" y="0"/>
                      </a:lnTo>
                      <a:lnTo>
                        <a:pt x="16" y="0"/>
                      </a:lnTo>
                      <a:close/>
                    </a:path>
                  </a:pathLst>
                </a:custGeom>
                <a:solidFill>
                  <a:srgbClr val="0D2641"/>
                </a:solidFill>
                <a:ln w="0">
                  <a:solidFill>
                    <a:srgbClr val="0D2641"/>
                  </a:solidFill>
                  <a:prstDash val="solid"/>
                  <a:round/>
                </a:ln>
              </p:spPr>
              <p:txBody>
                <a:bodyPr vert="horz" wrap="square" lIns="91440" tIns="45720" rIns="91440" bIns="45720" numCol="1" anchor="t" anchorCtr="0" compatLnSpc="1"/>
                <a:lstStyle/>
                <a:p>
                  <a:endParaRPr lang="zh-CN" altLang="en-US"/>
                </a:p>
              </p:txBody>
            </p:sp>
            <p:sp>
              <p:nvSpPr>
                <p:cNvPr id="7356" name="Rectangle 531"/>
                <p:cNvSpPr>
                  <a:spLocks noChangeArrowheads="1"/>
                </p:cNvSpPr>
                <p:nvPr/>
              </p:nvSpPr>
              <p:spPr bwMode="auto">
                <a:xfrm>
                  <a:off x="4799" y="3955"/>
                  <a:ext cx="4444" cy="2665"/>
                </a:xfrm>
                <a:prstGeom prst="rect">
                  <a:avLst/>
                </a:prstGeom>
                <a:solidFill>
                  <a:srgbClr val="E9665C"/>
                </a:solidFill>
                <a:ln w="0">
                  <a:solidFill>
                    <a:srgbClr val="E9665C"/>
                  </a:solidFill>
                  <a:prstDash val="solid"/>
                  <a:miter lim="800000"/>
                </a:ln>
              </p:spPr>
              <p:txBody>
                <a:bodyPr vert="horz" wrap="square" lIns="91440" tIns="45720" rIns="91440" bIns="45720" numCol="1" anchor="t" anchorCtr="0" compatLnSpc="1"/>
                <a:lstStyle/>
                <a:p>
                  <a:endParaRPr lang="zh-CN" altLang="en-US"/>
                </a:p>
              </p:txBody>
            </p:sp>
            <p:sp>
              <p:nvSpPr>
                <p:cNvPr id="5" name="Freeform 547"/>
                <p:cNvSpPr/>
                <p:nvPr/>
              </p:nvSpPr>
              <p:spPr bwMode="auto">
                <a:xfrm>
                  <a:off x="7673" y="5359"/>
                  <a:ext cx="0" cy="14"/>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lnTo>
                        <a:pt x="0" y="0"/>
                      </a:lnTo>
                      <a:lnTo>
                        <a:pt x="0" y="2"/>
                      </a:lnTo>
                      <a:lnTo>
                        <a:pt x="0" y="0"/>
                      </a:lnTo>
                      <a:close/>
                    </a:path>
                  </a:pathLst>
                </a:custGeom>
                <a:solidFill>
                  <a:srgbClr val="BCD1D3"/>
                </a:solidFill>
                <a:ln w="0">
                  <a:solidFill>
                    <a:srgbClr val="BCD1D3"/>
                  </a:solidFill>
                  <a:prstDash val="solid"/>
                  <a:round/>
                </a:ln>
              </p:spPr>
              <p:txBody>
                <a:bodyPr vert="horz" wrap="square" lIns="91440" tIns="45720" rIns="91440" bIns="45720" numCol="1" anchor="t" anchorCtr="0" compatLnSpc="1"/>
                <a:lstStyle/>
                <a:p>
                  <a:endParaRPr lang="zh-CN" altLang="en-US"/>
                </a:p>
              </p:txBody>
            </p:sp>
          </p:grpSp>
          <p:sp>
            <p:nvSpPr>
              <p:cNvPr id="7" name="文本框 6"/>
              <p:cNvSpPr txBox="1"/>
              <p:nvPr/>
            </p:nvSpPr>
            <p:spPr>
              <a:xfrm>
                <a:off x="3201" y="3831"/>
                <a:ext cx="2315" cy="544"/>
              </a:xfrm>
              <a:prstGeom prst="rect">
                <a:avLst/>
              </a:prstGeom>
              <a:noFill/>
            </p:spPr>
            <p:txBody>
              <a:bodyPr wrap="square" rtlCol="0">
                <a:spAutoFit/>
              </a:bodyPr>
              <a:lstStyle/>
              <a:p>
                <a:pPr algn="ctr"/>
                <a:r>
                  <a:rPr lang="zh-CN" altLang="en-US" sz="1200" dirty="0" smtClean="0"/>
                  <a:t>个</a:t>
                </a:r>
                <a:r>
                  <a:rPr lang="zh-CN" altLang="en-US" sz="1200" dirty="0"/>
                  <a:t>人电脑</a:t>
                </a:r>
              </a:p>
            </p:txBody>
          </p:sp>
        </p:grpSp>
        <p:grpSp>
          <p:nvGrpSpPr>
            <p:cNvPr id="43" name="组合 42"/>
            <p:cNvGrpSpPr/>
            <p:nvPr/>
          </p:nvGrpSpPr>
          <p:grpSpPr>
            <a:xfrm>
              <a:off x="11011" y="5323"/>
              <a:ext cx="2546" cy="818"/>
              <a:chOff x="4141" y="5281"/>
              <a:chExt cx="2546" cy="818"/>
            </a:xfrm>
          </p:grpSpPr>
          <p:grpSp>
            <p:nvGrpSpPr>
              <p:cNvPr id="6639" name="组合 6638"/>
              <p:cNvGrpSpPr/>
              <p:nvPr/>
            </p:nvGrpSpPr>
            <p:grpSpPr>
              <a:xfrm>
                <a:off x="4141" y="5281"/>
                <a:ext cx="428" cy="818"/>
                <a:chOff x="2392359" y="1302231"/>
                <a:chExt cx="528588" cy="904875"/>
              </a:xfrm>
            </p:grpSpPr>
            <p:sp>
              <p:nvSpPr>
                <p:cNvPr id="6305" name="Rectangle 274"/>
                <p:cNvSpPr>
                  <a:spLocks noChangeArrowheads="1"/>
                </p:cNvSpPr>
                <p:nvPr/>
              </p:nvSpPr>
              <p:spPr bwMode="auto">
                <a:xfrm>
                  <a:off x="2392359" y="1302231"/>
                  <a:ext cx="528588" cy="904875"/>
                </a:xfrm>
                <a:prstGeom prst="rect">
                  <a:avLst/>
                </a:prstGeom>
                <a:solidFill>
                  <a:srgbClr val="000000"/>
                </a:solidFill>
                <a:ln w="0">
                  <a:solidFill>
                    <a:srgbClr val="000000"/>
                  </a:solidFill>
                  <a:prstDash val="solid"/>
                  <a:miter lim="800000"/>
                </a:ln>
              </p:spPr>
              <p:txBody>
                <a:bodyPr vert="horz" wrap="square" lIns="91440" tIns="45720" rIns="91440" bIns="45720" numCol="1" anchor="t" anchorCtr="0" compatLnSpc="1"/>
                <a:lstStyle/>
                <a:p>
                  <a:endParaRPr lang="zh-CN" altLang="en-US"/>
                </a:p>
              </p:txBody>
            </p:sp>
            <p:sp>
              <p:nvSpPr>
                <p:cNvPr id="6306" name="Rectangle 275"/>
                <p:cNvSpPr>
                  <a:spLocks noChangeArrowheads="1"/>
                </p:cNvSpPr>
                <p:nvPr/>
              </p:nvSpPr>
              <p:spPr bwMode="auto">
                <a:xfrm>
                  <a:off x="2431901" y="1377949"/>
                  <a:ext cx="444132" cy="742949"/>
                </a:xfrm>
                <a:prstGeom prst="rect">
                  <a:avLst/>
                </a:prstGeom>
                <a:solidFill>
                  <a:srgbClr val="6D848B"/>
                </a:solidFill>
                <a:ln w="0">
                  <a:solidFill>
                    <a:srgbClr val="6D848B"/>
                  </a:solidFill>
                  <a:prstDash val="solid"/>
                  <a:miter lim="800000"/>
                </a:ln>
              </p:spPr>
              <p:txBody>
                <a:bodyPr vert="horz" wrap="square" lIns="91440" tIns="45720" rIns="91440" bIns="45720" numCol="1" anchor="t" anchorCtr="0" compatLnSpc="1"/>
                <a:lstStyle/>
                <a:p>
                  <a:endParaRPr lang="zh-CN" altLang="en-US"/>
                </a:p>
              </p:txBody>
            </p:sp>
            <p:sp>
              <p:nvSpPr>
                <p:cNvPr id="6307" name="Rectangle 276"/>
                <p:cNvSpPr>
                  <a:spLocks noChangeArrowheads="1"/>
                </p:cNvSpPr>
                <p:nvPr/>
              </p:nvSpPr>
              <p:spPr bwMode="auto">
                <a:xfrm>
                  <a:off x="2578722" y="1330325"/>
                  <a:ext cx="142822" cy="25399"/>
                </a:xfrm>
                <a:prstGeom prst="rect">
                  <a:avLst/>
                </a:prstGeom>
                <a:solidFill>
                  <a:srgbClr val="6D848B"/>
                </a:solidFill>
                <a:ln w="0">
                  <a:solidFill>
                    <a:srgbClr val="6D848B"/>
                  </a:solidFill>
                  <a:prstDash val="solid"/>
                  <a:miter lim="800000"/>
                </a:ln>
              </p:spPr>
              <p:txBody>
                <a:bodyPr vert="horz" wrap="square" lIns="91440" tIns="45720" rIns="91440" bIns="45720" numCol="1" anchor="t" anchorCtr="0" compatLnSpc="1"/>
                <a:lstStyle/>
                <a:p>
                  <a:endParaRPr lang="zh-CN" altLang="en-US"/>
                </a:p>
              </p:txBody>
            </p:sp>
            <p:sp>
              <p:nvSpPr>
                <p:cNvPr id="6308" name="Rectangle 277"/>
                <p:cNvSpPr>
                  <a:spLocks noChangeArrowheads="1"/>
                </p:cNvSpPr>
                <p:nvPr/>
              </p:nvSpPr>
              <p:spPr bwMode="auto">
                <a:xfrm>
                  <a:off x="2735263" y="1330325"/>
                  <a:ext cx="25400" cy="25400"/>
                </a:xfrm>
                <a:prstGeom prst="rect">
                  <a:avLst/>
                </a:prstGeom>
                <a:solidFill>
                  <a:srgbClr val="6D848B"/>
                </a:solidFill>
                <a:ln w="0">
                  <a:solidFill>
                    <a:srgbClr val="6D848B"/>
                  </a:solidFill>
                  <a:prstDash val="solid"/>
                  <a:miter lim="800000"/>
                </a:ln>
              </p:spPr>
              <p:txBody>
                <a:bodyPr vert="horz" wrap="square" lIns="91440" tIns="45720" rIns="91440" bIns="45720" numCol="1" anchor="t" anchorCtr="0" compatLnSpc="1"/>
                <a:lstStyle/>
                <a:p>
                  <a:endParaRPr lang="zh-CN" altLang="en-US"/>
                </a:p>
              </p:txBody>
            </p:sp>
            <p:sp>
              <p:nvSpPr>
                <p:cNvPr id="6309" name="Freeform 278"/>
                <p:cNvSpPr/>
                <p:nvPr/>
              </p:nvSpPr>
              <p:spPr bwMode="auto">
                <a:xfrm>
                  <a:off x="2620963" y="2138362"/>
                  <a:ext cx="63500" cy="61913"/>
                </a:xfrm>
                <a:custGeom>
                  <a:avLst/>
                  <a:gdLst>
                    <a:gd name="T0" fmla="*/ 40 w 40"/>
                    <a:gd name="T1" fmla="*/ 19 h 39"/>
                    <a:gd name="T2" fmla="*/ 38 w 40"/>
                    <a:gd name="T3" fmla="*/ 24 h 39"/>
                    <a:gd name="T4" fmla="*/ 35 w 40"/>
                    <a:gd name="T5" fmla="*/ 30 h 39"/>
                    <a:gd name="T6" fmla="*/ 31 w 40"/>
                    <a:gd name="T7" fmla="*/ 35 h 39"/>
                    <a:gd name="T8" fmla="*/ 25 w 40"/>
                    <a:gd name="T9" fmla="*/ 37 h 39"/>
                    <a:gd name="T10" fmla="*/ 19 w 40"/>
                    <a:gd name="T11" fmla="*/ 39 h 39"/>
                    <a:gd name="T12" fmla="*/ 13 w 40"/>
                    <a:gd name="T13" fmla="*/ 37 h 39"/>
                    <a:gd name="T14" fmla="*/ 8 w 40"/>
                    <a:gd name="T15" fmla="*/ 35 h 39"/>
                    <a:gd name="T16" fmla="*/ 3 w 40"/>
                    <a:gd name="T17" fmla="*/ 30 h 39"/>
                    <a:gd name="T18" fmla="*/ 0 w 40"/>
                    <a:gd name="T19" fmla="*/ 24 h 39"/>
                    <a:gd name="T20" fmla="*/ 0 w 40"/>
                    <a:gd name="T21" fmla="*/ 19 h 39"/>
                    <a:gd name="T22" fmla="*/ 0 w 40"/>
                    <a:gd name="T23" fmla="*/ 13 h 39"/>
                    <a:gd name="T24" fmla="*/ 3 w 40"/>
                    <a:gd name="T25" fmla="*/ 7 h 39"/>
                    <a:gd name="T26" fmla="*/ 8 w 40"/>
                    <a:gd name="T27" fmla="*/ 3 h 39"/>
                    <a:gd name="T28" fmla="*/ 13 w 40"/>
                    <a:gd name="T29" fmla="*/ 0 h 39"/>
                    <a:gd name="T30" fmla="*/ 19 w 40"/>
                    <a:gd name="T31" fmla="*/ 0 h 39"/>
                    <a:gd name="T32" fmla="*/ 25 w 40"/>
                    <a:gd name="T33" fmla="*/ 0 h 39"/>
                    <a:gd name="T34" fmla="*/ 31 w 40"/>
                    <a:gd name="T35" fmla="*/ 3 h 39"/>
                    <a:gd name="T36" fmla="*/ 35 w 40"/>
                    <a:gd name="T37" fmla="*/ 7 h 39"/>
                    <a:gd name="T38" fmla="*/ 38 w 40"/>
                    <a:gd name="T39" fmla="*/ 13 h 39"/>
                    <a:gd name="T40" fmla="*/ 40 w 40"/>
                    <a:gd name="T41"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39">
                      <a:moveTo>
                        <a:pt x="40" y="19"/>
                      </a:moveTo>
                      <a:lnTo>
                        <a:pt x="38" y="24"/>
                      </a:lnTo>
                      <a:lnTo>
                        <a:pt x="35" y="30"/>
                      </a:lnTo>
                      <a:lnTo>
                        <a:pt x="31" y="35"/>
                      </a:lnTo>
                      <a:lnTo>
                        <a:pt x="25" y="37"/>
                      </a:lnTo>
                      <a:lnTo>
                        <a:pt x="19" y="39"/>
                      </a:lnTo>
                      <a:lnTo>
                        <a:pt x="13" y="37"/>
                      </a:lnTo>
                      <a:lnTo>
                        <a:pt x="8" y="35"/>
                      </a:lnTo>
                      <a:lnTo>
                        <a:pt x="3" y="30"/>
                      </a:lnTo>
                      <a:lnTo>
                        <a:pt x="0" y="24"/>
                      </a:lnTo>
                      <a:lnTo>
                        <a:pt x="0" y="19"/>
                      </a:lnTo>
                      <a:lnTo>
                        <a:pt x="0" y="13"/>
                      </a:lnTo>
                      <a:lnTo>
                        <a:pt x="3" y="7"/>
                      </a:lnTo>
                      <a:lnTo>
                        <a:pt x="8" y="3"/>
                      </a:lnTo>
                      <a:lnTo>
                        <a:pt x="13" y="0"/>
                      </a:lnTo>
                      <a:lnTo>
                        <a:pt x="19" y="0"/>
                      </a:lnTo>
                      <a:lnTo>
                        <a:pt x="25" y="0"/>
                      </a:lnTo>
                      <a:lnTo>
                        <a:pt x="31" y="3"/>
                      </a:lnTo>
                      <a:lnTo>
                        <a:pt x="35" y="7"/>
                      </a:lnTo>
                      <a:lnTo>
                        <a:pt x="38" y="13"/>
                      </a:lnTo>
                      <a:lnTo>
                        <a:pt x="40" y="19"/>
                      </a:lnTo>
                      <a:close/>
                    </a:path>
                  </a:pathLst>
                </a:custGeom>
                <a:solidFill>
                  <a:srgbClr val="6D848B"/>
                </a:solidFill>
                <a:ln w="0">
                  <a:solidFill>
                    <a:srgbClr val="6D848B"/>
                  </a:solidFill>
                  <a:prstDash val="solid"/>
                  <a:round/>
                </a:ln>
              </p:spPr>
              <p:txBody>
                <a:bodyPr vert="horz" wrap="square" lIns="91440" tIns="45720" rIns="91440" bIns="45720" numCol="1" anchor="t" anchorCtr="0" compatLnSpc="1"/>
                <a:lstStyle/>
                <a:p>
                  <a:endParaRPr lang="zh-CN" altLang="en-US"/>
                </a:p>
              </p:txBody>
            </p:sp>
            <p:sp>
              <p:nvSpPr>
                <p:cNvPr id="6310" name="Freeform 279"/>
                <p:cNvSpPr/>
                <p:nvPr/>
              </p:nvSpPr>
              <p:spPr bwMode="auto">
                <a:xfrm>
                  <a:off x="2625727" y="2143125"/>
                  <a:ext cx="50800" cy="50800"/>
                </a:xfrm>
                <a:custGeom>
                  <a:avLst/>
                  <a:gdLst>
                    <a:gd name="T0" fmla="*/ 32 w 32"/>
                    <a:gd name="T1" fmla="*/ 16 h 32"/>
                    <a:gd name="T2" fmla="*/ 32 w 32"/>
                    <a:gd name="T3" fmla="*/ 21 h 32"/>
                    <a:gd name="T4" fmla="*/ 29 w 32"/>
                    <a:gd name="T5" fmla="*/ 26 h 32"/>
                    <a:gd name="T6" fmla="*/ 26 w 32"/>
                    <a:gd name="T7" fmla="*/ 29 h 32"/>
                    <a:gd name="T8" fmla="*/ 22 w 32"/>
                    <a:gd name="T9" fmla="*/ 32 h 32"/>
                    <a:gd name="T10" fmla="*/ 16 w 32"/>
                    <a:gd name="T11" fmla="*/ 32 h 32"/>
                    <a:gd name="T12" fmla="*/ 12 w 32"/>
                    <a:gd name="T13" fmla="*/ 32 h 32"/>
                    <a:gd name="T14" fmla="*/ 7 w 32"/>
                    <a:gd name="T15" fmla="*/ 29 h 32"/>
                    <a:gd name="T16" fmla="*/ 3 w 32"/>
                    <a:gd name="T17" fmla="*/ 26 h 32"/>
                    <a:gd name="T18" fmla="*/ 2 w 32"/>
                    <a:gd name="T19" fmla="*/ 21 h 32"/>
                    <a:gd name="T20" fmla="*/ 0 w 32"/>
                    <a:gd name="T21" fmla="*/ 16 h 32"/>
                    <a:gd name="T22" fmla="*/ 2 w 32"/>
                    <a:gd name="T23" fmla="*/ 11 h 32"/>
                    <a:gd name="T24" fmla="*/ 3 w 32"/>
                    <a:gd name="T25" fmla="*/ 7 h 32"/>
                    <a:gd name="T26" fmla="*/ 7 w 32"/>
                    <a:gd name="T27" fmla="*/ 2 h 32"/>
                    <a:gd name="T28" fmla="*/ 12 w 32"/>
                    <a:gd name="T29" fmla="*/ 1 h 32"/>
                    <a:gd name="T30" fmla="*/ 16 w 32"/>
                    <a:gd name="T31" fmla="*/ 0 h 32"/>
                    <a:gd name="T32" fmla="*/ 22 w 32"/>
                    <a:gd name="T33" fmla="*/ 1 h 32"/>
                    <a:gd name="T34" fmla="*/ 26 w 32"/>
                    <a:gd name="T35" fmla="*/ 2 h 32"/>
                    <a:gd name="T36" fmla="*/ 29 w 32"/>
                    <a:gd name="T37" fmla="*/ 7 h 32"/>
                    <a:gd name="T38" fmla="*/ 32 w 32"/>
                    <a:gd name="T39" fmla="*/ 11 h 32"/>
                    <a:gd name="T40" fmla="*/ 32 w 32"/>
                    <a:gd name="T4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32" y="16"/>
                      </a:moveTo>
                      <a:lnTo>
                        <a:pt x="32" y="21"/>
                      </a:lnTo>
                      <a:lnTo>
                        <a:pt x="29" y="26"/>
                      </a:lnTo>
                      <a:lnTo>
                        <a:pt x="26" y="29"/>
                      </a:lnTo>
                      <a:lnTo>
                        <a:pt x="22" y="32"/>
                      </a:lnTo>
                      <a:lnTo>
                        <a:pt x="16" y="32"/>
                      </a:lnTo>
                      <a:lnTo>
                        <a:pt x="12" y="32"/>
                      </a:lnTo>
                      <a:lnTo>
                        <a:pt x="7" y="29"/>
                      </a:lnTo>
                      <a:lnTo>
                        <a:pt x="3" y="26"/>
                      </a:lnTo>
                      <a:lnTo>
                        <a:pt x="2" y="21"/>
                      </a:lnTo>
                      <a:lnTo>
                        <a:pt x="0" y="16"/>
                      </a:lnTo>
                      <a:lnTo>
                        <a:pt x="2" y="11"/>
                      </a:lnTo>
                      <a:lnTo>
                        <a:pt x="3" y="7"/>
                      </a:lnTo>
                      <a:lnTo>
                        <a:pt x="7" y="2"/>
                      </a:lnTo>
                      <a:lnTo>
                        <a:pt x="12" y="1"/>
                      </a:lnTo>
                      <a:lnTo>
                        <a:pt x="16" y="0"/>
                      </a:lnTo>
                      <a:lnTo>
                        <a:pt x="22" y="1"/>
                      </a:lnTo>
                      <a:lnTo>
                        <a:pt x="26" y="2"/>
                      </a:lnTo>
                      <a:lnTo>
                        <a:pt x="29" y="7"/>
                      </a:lnTo>
                      <a:lnTo>
                        <a:pt x="32" y="11"/>
                      </a:lnTo>
                      <a:lnTo>
                        <a:pt x="32" y="16"/>
                      </a:lnTo>
                      <a:close/>
                    </a:path>
                  </a:pathLst>
                </a:custGeom>
                <a:solidFill>
                  <a:srgbClr val="A5B8BC"/>
                </a:solidFill>
                <a:ln w="0">
                  <a:solidFill>
                    <a:srgbClr val="A5B8BC"/>
                  </a:solidFill>
                  <a:prstDash val="solid"/>
                  <a:round/>
                </a:ln>
              </p:spPr>
              <p:txBody>
                <a:bodyPr vert="horz" wrap="square" lIns="91440" tIns="45720" rIns="91440" bIns="45720" numCol="1" anchor="t" anchorCtr="0" compatLnSpc="1"/>
                <a:lstStyle/>
                <a:p>
                  <a:endParaRPr lang="zh-CN" altLang="en-US"/>
                </a:p>
              </p:txBody>
            </p:sp>
            <p:sp>
              <p:nvSpPr>
                <p:cNvPr id="6311" name="Rectangle 280"/>
                <p:cNvSpPr>
                  <a:spLocks noChangeArrowheads="1"/>
                </p:cNvSpPr>
                <p:nvPr/>
              </p:nvSpPr>
              <p:spPr bwMode="auto">
                <a:xfrm>
                  <a:off x="2444415" y="1392718"/>
                  <a:ext cx="427200" cy="717550"/>
                </a:xfrm>
                <a:prstGeom prst="rect">
                  <a:avLst/>
                </a:prstGeom>
                <a:solidFill>
                  <a:srgbClr val="68FEB8"/>
                </a:solidFill>
                <a:ln w="0">
                  <a:solidFill>
                    <a:srgbClr val="68FEB8"/>
                  </a:solidFill>
                  <a:prstDash val="solid"/>
                  <a:miter lim="800000"/>
                </a:ln>
              </p:spPr>
              <p:txBody>
                <a:bodyPr vert="horz" wrap="square" lIns="91440" tIns="45720" rIns="91440" bIns="45720" numCol="1" anchor="t" anchorCtr="0" compatLnSpc="1"/>
                <a:lstStyle/>
                <a:p>
                  <a:endParaRPr lang="zh-CN" altLang="en-US"/>
                </a:p>
              </p:txBody>
            </p:sp>
          </p:grpSp>
          <p:sp>
            <p:nvSpPr>
              <p:cNvPr id="34" name="文本框 33"/>
              <p:cNvSpPr txBox="1"/>
              <p:nvPr/>
            </p:nvSpPr>
            <p:spPr>
              <a:xfrm>
                <a:off x="4332" y="5459"/>
                <a:ext cx="2355" cy="452"/>
              </a:xfrm>
              <a:prstGeom prst="rect">
                <a:avLst/>
              </a:prstGeom>
              <a:noFill/>
            </p:spPr>
            <p:txBody>
              <a:bodyPr wrap="square" rtlCol="0">
                <a:spAutoFit/>
              </a:bodyPr>
              <a:lstStyle/>
              <a:p>
                <a:pPr algn="ctr"/>
                <a:r>
                  <a:rPr lang="en-US" sz="1200" dirty="0" smtClean="0"/>
                  <a:t>Android</a:t>
                </a:r>
                <a:r>
                  <a:rPr lang="zh-CN" altLang="en-US" sz="1200" dirty="0"/>
                  <a:t>手机</a:t>
                </a:r>
              </a:p>
            </p:txBody>
          </p:sp>
        </p:grpSp>
        <p:cxnSp>
          <p:nvCxnSpPr>
            <p:cNvPr id="23" name="直接连接符 22"/>
            <p:cNvCxnSpPr/>
            <p:nvPr/>
          </p:nvCxnSpPr>
          <p:spPr>
            <a:xfrm>
              <a:off x="9198" y="1229"/>
              <a:ext cx="5" cy="633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10644" y="6898"/>
              <a:ext cx="1559" cy="606"/>
            </a:xfrm>
            <a:prstGeom prst="rect">
              <a:avLst/>
            </a:prstGeom>
            <a:noFill/>
          </p:spPr>
          <p:txBody>
            <a:bodyPr wrap="square" rtlCol="0">
              <a:spAutoFit/>
            </a:bodyPr>
            <a:lstStyle/>
            <a:p>
              <a:r>
                <a:rPr lang="zh-CN" altLang="en-US"/>
                <a:t>终端</a:t>
              </a:r>
            </a:p>
          </p:txBody>
        </p:sp>
      </p:grpSp>
      <p:grpSp>
        <p:nvGrpSpPr>
          <p:cNvPr id="55" name="组合 54"/>
          <p:cNvGrpSpPr/>
          <p:nvPr/>
        </p:nvGrpSpPr>
        <p:grpSpPr>
          <a:xfrm>
            <a:off x="5263515" y="1363980"/>
            <a:ext cx="1310640" cy="367665"/>
            <a:chOff x="8289" y="2148"/>
            <a:chExt cx="2064" cy="579"/>
          </a:xfrm>
        </p:grpSpPr>
        <p:cxnSp>
          <p:nvCxnSpPr>
            <p:cNvPr id="41" name="直接箭头连接符 40"/>
            <p:cNvCxnSpPr/>
            <p:nvPr/>
          </p:nvCxnSpPr>
          <p:spPr>
            <a:xfrm flipV="1">
              <a:off x="8289" y="2671"/>
              <a:ext cx="2065" cy="5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8547" y="2148"/>
              <a:ext cx="1429" cy="503"/>
            </a:xfrm>
            <a:prstGeom prst="rect">
              <a:avLst/>
            </a:prstGeom>
            <a:noFill/>
          </p:spPr>
          <p:txBody>
            <a:bodyPr wrap="square" rtlCol="0">
              <a:spAutoFit/>
            </a:bodyPr>
            <a:lstStyle/>
            <a:p>
              <a:r>
                <a:rPr lang="zh-CN" altLang="en-US" sz="1400" dirty="0"/>
                <a:t>用户登录</a:t>
              </a:r>
            </a:p>
          </p:txBody>
        </p:sp>
      </p:grpSp>
      <p:grpSp>
        <p:nvGrpSpPr>
          <p:cNvPr id="56" name="组合 55"/>
          <p:cNvGrpSpPr/>
          <p:nvPr/>
        </p:nvGrpSpPr>
        <p:grpSpPr>
          <a:xfrm>
            <a:off x="5278755" y="2465070"/>
            <a:ext cx="1165225" cy="323215"/>
            <a:chOff x="8313" y="3882"/>
            <a:chExt cx="1835" cy="509"/>
          </a:xfrm>
        </p:grpSpPr>
        <p:cxnSp>
          <p:nvCxnSpPr>
            <p:cNvPr id="45" name="直接箭头连接符 44"/>
            <p:cNvCxnSpPr/>
            <p:nvPr/>
          </p:nvCxnSpPr>
          <p:spPr>
            <a:xfrm>
              <a:off x="8313" y="4360"/>
              <a:ext cx="1835" cy="31"/>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8526" y="3882"/>
              <a:ext cx="1476" cy="503"/>
            </a:xfrm>
            <a:prstGeom prst="rect">
              <a:avLst/>
            </a:prstGeom>
            <a:noFill/>
          </p:spPr>
          <p:txBody>
            <a:bodyPr wrap="square" rtlCol="0">
              <a:spAutoFit/>
            </a:bodyPr>
            <a:lstStyle/>
            <a:p>
              <a:r>
                <a:rPr lang="zh-CN" altLang="en-US" sz="1400" dirty="0"/>
                <a:t>提交订单</a:t>
              </a:r>
            </a:p>
          </p:txBody>
        </p:sp>
      </p:grpSp>
      <p:grpSp>
        <p:nvGrpSpPr>
          <p:cNvPr id="57" name="组合 56"/>
          <p:cNvGrpSpPr/>
          <p:nvPr/>
        </p:nvGrpSpPr>
        <p:grpSpPr>
          <a:xfrm rot="1960539">
            <a:off x="5309315" y="3316435"/>
            <a:ext cx="1245054" cy="401320"/>
            <a:chOff x="8394" y="5529"/>
            <a:chExt cx="1854" cy="632"/>
          </a:xfrm>
        </p:grpSpPr>
        <p:cxnSp>
          <p:nvCxnSpPr>
            <p:cNvPr id="44" name="直接箭头连接符 43"/>
            <p:cNvCxnSpPr/>
            <p:nvPr/>
          </p:nvCxnSpPr>
          <p:spPr>
            <a:xfrm>
              <a:off x="8394" y="6151"/>
              <a:ext cx="1855" cy="1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8547" y="5529"/>
              <a:ext cx="1488" cy="503"/>
            </a:xfrm>
            <a:prstGeom prst="rect">
              <a:avLst/>
            </a:prstGeom>
            <a:noFill/>
          </p:spPr>
          <p:txBody>
            <a:bodyPr wrap="square" rtlCol="0">
              <a:spAutoFit/>
            </a:bodyPr>
            <a:lstStyle/>
            <a:p>
              <a:r>
                <a:rPr lang="zh-CN" altLang="en-US" sz="1400" dirty="0"/>
                <a:t>支付订单</a:t>
              </a:r>
            </a:p>
          </p:txBody>
        </p:sp>
      </p:grpSp>
      <p:grpSp>
        <p:nvGrpSpPr>
          <p:cNvPr id="62" name="组合 52"/>
          <p:cNvGrpSpPr/>
          <p:nvPr/>
        </p:nvGrpSpPr>
        <p:grpSpPr>
          <a:xfrm rot="20419231">
            <a:off x="1664629" y="3530099"/>
            <a:ext cx="1703512" cy="482600"/>
            <a:chOff x="2678" y="4342"/>
            <a:chExt cx="2335" cy="760"/>
          </a:xfrm>
        </p:grpSpPr>
        <p:cxnSp>
          <p:nvCxnSpPr>
            <p:cNvPr id="63" name="直接箭头连接符 26"/>
            <p:cNvCxnSpPr/>
            <p:nvPr/>
          </p:nvCxnSpPr>
          <p:spPr>
            <a:xfrm flipV="1">
              <a:off x="2678" y="4586"/>
              <a:ext cx="2335" cy="516"/>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64" name="文本框 34"/>
            <p:cNvSpPr txBox="1"/>
            <p:nvPr/>
          </p:nvSpPr>
          <p:spPr>
            <a:xfrm rot="20929759">
              <a:off x="2765" y="4342"/>
              <a:ext cx="2210" cy="485"/>
            </a:xfrm>
            <a:prstGeom prst="rect">
              <a:avLst/>
            </a:prstGeom>
            <a:noFill/>
          </p:spPr>
          <p:txBody>
            <a:bodyPr wrap="square" rtlCol="0">
              <a:spAutoFit/>
            </a:bodyPr>
            <a:lstStyle/>
            <a:p>
              <a:r>
                <a:rPr lang="zh-CN" altLang="en-US" sz="1400" dirty="0"/>
                <a:t>验证</a:t>
              </a:r>
              <a:r>
                <a:rPr lang="zh-CN" altLang="en-US" sz="1400" dirty="0" smtClean="0"/>
                <a:t>码、</a:t>
              </a:r>
              <a:r>
                <a:rPr lang="en-US" altLang="zh-CN" sz="1400" dirty="0" smtClean="0"/>
                <a:t>token</a:t>
              </a:r>
              <a:r>
                <a:rPr lang="zh-CN" altLang="en-US" sz="1400" dirty="0" smtClean="0"/>
                <a:t>等</a:t>
              </a:r>
              <a:endParaRPr lang="zh-CN" alt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p:tgtEl>
                                          <p:spTgt spid="49"/>
                                        </p:tgtEl>
                                        <p:attrNameLst>
                                          <p:attrName>ppt_y</p:attrName>
                                        </p:attrNameLst>
                                      </p:cBhvr>
                                      <p:tavLst>
                                        <p:tav tm="0">
                                          <p:val>
                                            <p:strVal val="#ppt_y+#ppt_h*1.125000"/>
                                          </p:val>
                                        </p:tav>
                                        <p:tav tm="100000">
                                          <p:val>
                                            <p:strVal val="#ppt_y"/>
                                          </p:val>
                                        </p:tav>
                                      </p:tavLst>
                                    </p:anim>
                                    <p:animEffect transition="in" filter="wipe(up)">
                                      <p:cBhvr>
                                        <p:cTn id="8" dur="500"/>
                                        <p:tgtEl>
                                          <p:spTgt spid="4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p:tgtEl>
                                          <p:spTgt spid="37"/>
                                        </p:tgtEl>
                                        <p:attrNameLst>
                                          <p:attrName>ppt_y</p:attrName>
                                        </p:attrNameLst>
                                      </p:cBhvr>
                                      <p:tavLst>
                                        <p:tav tm="0">
                                          <p:val>
                                            <p:strVal val="#ppt_y+#ppt_h*1.125000"/>
                                          </p:val>
                                        </p:tav>
                                        <p:tav tm="100000">
                                          <p:val>
                                            <p:strVal val="#ppt_y"/>
                                          </p:val>
                                        </p:tav>
                                      </p:tavLst>
                                    </p:anim>
                                    <p:animEffect transition="in" filter="wipe(up)">
                                      <p:cBhvr>
                                        <p:cTn id="14" dur="500"/>
                                        <p:tgtEl>
                                          <p:spTgt spid="37"/>
                                        </p:tgtEl>
                                      </p:cBhvr>
                                    </p:animEffect>
                                  </p:childTnLst>
                                </p:cTn>
                              </p:par>
                              <p:par>
                                <p:cTn id="15" presetID="1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p:tgtEl>
                                          <p:spTgt spid="50"/>
                                        </p:tgtEl>
                                        <p:attrNameLst>
                                          <p:attrName>ppt_y</p:attrName>
                                        </p:attrNameLst>
                                      </p:cBhvr>
                                      <p:tavLst>
                                        <p:tav tm="0">
                                          <p:val>
                                            <p:strVal val="#ppt_y+#ppt_h*1.125000"/>
                                          </p:val>
                                        </p:tav>
                                        <p:tav tm="100000">
                                          <p:val>
                                            <p:strVal val="#ppt_y"/>
                                          </p:val>
                                        </p:tav>
                                      </p:tavLst>
                                    </p:anim>
                                    <p:animEffect transition="in" filter="wipe(up)">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additive="base">
                                        <p:cTn id="29" dur="500" fill="hold"/>
                                        <p:tgtEl>
                                          <p:spTgt spid="51"/>
                                        </p:tgtEl>
                                        <p:attrNameLst>
                                          <p:attrName>ppt_x</p:attrName>
                                        </p:attrNameLst>
                                      </p:cBhvr>
                                      <p:tavLst>
                                        <p:tav tm="0">
                                          <p:val>
                                            <p:strVal val="#ppt_x"/>
                                          </p:val>
                                        </p:tav>
                                        <p:tav tm="100000">
                                          <p:val>
                                            <p:strVal val="#ppt_x"/>
                                          </p:val>
                                        </p:tav>
                                      </p:tavLst>
                                    </p:anim>
                                    <p:anim calcmode="lin" valueType="num">
                                      <p:cBhvr additive="base">
                                        <p:cTn id="3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ppt_x"/>
                                          </p:val>
                                        </p:tav>
                                        <p:tav tm="100000">
                                          <p:val>
                                            <p:strVal val="#ppt_x"/>
                                          </p:val>
                                        </p:tav>
                                      </p:tavLst>
                                    </p:anim>
                                    <p:anim calcmode="lin" valueType="num">
                                      <p:cBhvr additive="base">
                                        <p:cTn id="3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additive="base">
                                        <p:cTn id="41" dur="500" fill="hold"/>
                                        <p:tgtEl>
                                          <p:spTgt spid="53"/>
                                        </p:tgtEl>
                                        <p:attrNameLst>
                                          <p:attrName>ppt_x</p:attrName>
                                        </p:attrNameLst>
                                      </p:cBhvr>
                                      <p:tavLst>
                                        <p:tav tm="0">
                                          <p:val>
                                            <p:strVal val="#ppt_x"/>
                                          </p:val>
                                        </p:tav>
                                        <p:tav tm="100000">
                                          <p:val>
                                            <p:strVal val="#ppt_x"/>
                                          </p:val>
                                        </p:tav>
                                      </p:tavLst>
                                    </p:anim>
                                    <p:anim calcmode="lin" valueType="num">
                                      <p:cBhvr additive="base">
                                        <p:cTn id="4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fill="hold"/>
                                        <p:tgtEl>
                                          <p:spTgt spid="55"/>
                                        </p:tgtEl>
                                        <p:attrNameLst>
                                          <p:attrName>ppt_x</p:attrName>
                                        </p:attrNameLst>
                                      </p:cBhvr>
                                      <p:tavLst>
                                        <p:tav tm="0">
                                          <p:val>
                                            <p:strVal val="#ppt_x"/>
                                          </p:val>
                                        </p:tav>
                                        <p:tav tm="100000">
                                          <p:val>
                                            <p:strVal val="#ppt_x"/>
                                          </p:val>
                                        </p:tav>
                                      </p:tavLst>
                                    </p:anim>
                                    <p:anim calcmode="lin" valueType="num">
                                      <p:cBhvr additive="base">
                                        <p:cTn id="4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fill="hold"/>
                                        <p:tgtEl>
                                          <p:spTgt spid="56"/>
                                        </p:tgtEl>
                                        <p:attrNameLst>
                                          <p:attrName>ppt_x</p:attrName>
                                        </p:attrNameLst>
                                      </p:cBhvr>
                                      <p:tavLst>
                                        <p:tav tm="0">
                                          <p:val>
                                            <p:strVal val="#ppt_x"/>
                                          </p:val>
                                        </p:tav>
                                        <p:tav tm="100000">
                                          <p:val>
                                            <p:strVal val="#ppt_x"/>
                                          </p:val>
                                        </p:tav>
                                      </p:tavLst>
                                    </p:anim>
                                    <p:anim calcmode="lin" valueType="num">
                                      <p:cBhvr additive="base">
                                        <p:cTn id="5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anim calcmode="lin" valueType="num">
                                      <p:cBhvr additive="base">
                                        <p:cTn id="59" dur="500" fill="hold"/>
                                        <p:tgtEl>
                                          <p:spTgt spid="57"/>
                                        </p:tgtEl>
                                        <p:attrNameLst>
                                          <p:attrName>ppt_x</p:attrName>
                                        </p:attrNameLst>
                                      </p:cBhvr>
                                      <p:tavLst>
                                        <p:tav tm="0">
                                          <p:val>
                                            <p:strVal val="#ppt_x"/>
                                          </p:val>
                                        </p:tav>
                                        <p:tav tm="100000">
                                          <p:val>
                                            <p:strVal val="#ppt_x"/>
                                          </p:val>
                                        </p:tav>
                                      </p:tavLst>
                                    </p:anim>
                                    <p:anim calcmode="lin" valueType="num">
                                      <p:cBhvr additive="base">
                                        <p:cTn id="6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62"/>
                                        </p:tgtEl>
                                        <p:attrNameLst>
                                          <p:attrName>style.visibility</p:attrName>
                                        </p:attrNameLst>
                                      </p:cBhvr>
                                      <p:to>
                                        <p:strVal val="visible"/>
                                      </p:to>
                                    </p:set>
                                    <p:anim calcmode="lin" valueType="num">
                                      <p:cBhvr additive="base">
                                        <p:cTn id="65" dur="500" fill="hold"/>
                                        <p:tgtEl>
                                          <p:spTgt spid="62"/>
                                        </p:tgtEl>
                                        <p:attrNameLst>
                                          <p:attrName>ppt_x</p:attrName>
                                        </p:attrNameLst>
                                      </p:cBhvr>
                                      <p:tavLst>
                                        <p:tav tm="0">
                                          <p:val>
                                            <p:strVal val="#ppt_x"/>
                                          </p:val>
                                        </p:tav>
                                        <p:tav tm="100000">
                                          <p:val>
                                            <p:strVal val="#ppt_x"/>
                                          </p:val>
                                        </p:tav>
                                      </p:tavLst>
                                    </p:anim>
                                    <p:anim calcmode="lin" valueType="num">
                                      <p:cBhvr additive="base">
                                        <p:cTn id="66"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逻辑结构</a:t>
            </a:r>
          </a:p>
        </p:txBody>
      </p:sp>
      <p:grpSp>
        <p:nvGrpSpPr>
          <p:cNvPr id="41" name="组合 40"/>
          <p:cNvGrpSpPr/>
          <p:nvPr/>
        </p:nvGrpSpPr>
        <p:grpSpPr>
          <a:xfrm>
            <a:off x="5443220" y="525780"/>
            <a:ext cx="2547620" cy="1049655"/>
            <a:chOff x="8572" y="828"/>
            <a:chExt cx="4012" cy="1653"/>
          </a:xfrm>
        </p:grpSpPr>
        <p:sp>
          <p:nvSpPr>
            <p:cNvPr id="29" name="圆角矩形标注 28"/>
            <p:cNvSpPr/>
            <p:nvPr/>
          </p:nvSpPr>
          <p:spPr>
            <a:xfrm rot="5400000">
              <a:off x="9760" y="-360"/>
              <a:ext cx="1636" cy="4012"/>
            </a:xfrm>
            <a:prstGeom prst="wedgeRoundRectCallout">
              <a:avLst/>
            </a:prstGeom>
            <a:gradFill flip="none" rotWithShape="1">
              <a:gsLst>
                <a:gs pos="0">
                  <a:srgbClr val="A743AF">
                    <a:lumMod val="75000"/>
                    <a:shade val="30000"/>
                    <a:satMod val="115000"/>
                  </a:srgbClr>
                </a:gs>
                <a:gs pos="50000">
                  <a:srgbClr val="A743AF">
                    <a:lumMod val="75000"/>
                    <a:shade val="67500"/>
                    <a:satMod val="115000"/>
                  </a:srgbClr>
                </a:gs>
                <a:gs pos="100000">
                  <a:srgbClr val="A743AF">
                    <a:lumMod val="75000"/>
                    <a:shade val="100000"/>
                    <a:satMod val="115000"/>
                  </a:srgbClr>
                </a:gs>
              </a:gsLst>
              <a:lin ang="18900000" scaled="1"/>
              <a:tileRect/>
            </a:gradFill>
            <a:ln w="25400" cap="flat" cmpd="sng" algn="ctr">
              <a:solidFill>
                <a:sysClr val="window" lastClr="FFFFFF"/>
              </a:solidFill>
              <a:prstDash val="solid"/>
            </a:ln>
            <a:effectLst>
              <a:outerShdw blurRad="25400" sx="101000" sy="101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2" name="文本框 31"/>
            <p:cNvSpPr txBox="1"/>
            <p:nvPr/>
          </p:nvSpPr>
          <p:spPr>
            <a:xfrm>
              <a:off x="8780" y="882"/>
              <a:ext cx="3636" cy="1599"/>
            </a:xfrm>
            <a:prstGeom prst="rect">
              <a:avLst/>
            </a:prstGeom>
            <a:noFill/>
          </p:spPr>
          <p:txBody>
            <a:bodyPr wrap="square" rtlCol="0">
              <a:spAutoFit/>
            </a:bodyPr>
            <a:lstStyle/>
            <a:p>
              <a:pPr marL="171450" indent="-171450">
                <a:buFont typeface="Wingdings" panose="05000000000000000000" charset="0"/>
                <a:buChar char="l"/>
              </a:pPr>
              <a:r>
                <a:rPr lang="zh-CN" altLang="en-US" sz="1200" dirty="0">
                  <a:solidFill>
                    <a:schemeClr val="accent3">
                      <a:lumMod val="20000"/>
                      <a:lumOff val="80000"/>
                    </a:schemeClr>
                  </a:solidFill>
                </a:rPr>
                <a:t>网页端使</a:t>
              </a:r>
              <a:r>
                <a:rPr lang="zh-CN" altLang="en-US" sz="1200" dirty="0" smtClean="0">
                  <a:solidFill>
                    <a:schemeClr val="accent3">
                      <a:lumMod val="20000"/>
                      <a:lumOff val="80000"/>
                    </a:schemeClr>
                  </a:solidFill>
                </a:rPr>
                <a:t>用</a:t>
              </a:r>
              <a:r>
                <a:rPr lang="en-US" altLang="zh-CN" sz="1200" dirty="0" smtClean="0">
                  <a:solidFill>
                    <a:schemeClr val="accent3">
                      <a:lumMod val="20000"/>
                      <a:lumOff val="80000"/>
                    </a:schemeClr>
                  </a:solidFill>
                </a:rPr>
                <a:t>materialize</a:t>
              </a:r>
              <a:r>
                <a:rPr lang="zh-CN" altLang="en-US" sz="1200" dirty="0">
                  <a:solidFill>
                    <a:schemeClr val="accent3">
                      <a:lumMod val="20000"/>
                      <a:lumOff val="80000"/>
                    </a:schemeClr>
                  </a:solidFill>
                </a:rPr>
                <a:t>框</a:t>
              </a:r>
              <a:r>
                <a:rPr lang="zh-CN" altLang="en-US" sz="1200" dirty="0" smtClean="0">
                  <a:solidFill>
                    <a:schemeClr val="accent3">
                      <a:lumMod val="20000"/>
                      <a:lumOff val="80000"/>
                    </a:schemeClr>
                  </a:solidFill>
                </a:rPr>
                <a:t>架（</a:t>
              </a:r>
              <a:r>
                <a:rPr lang="en-US" altLang="zh-CN" sz="1200" dirty="0" smtClean="0">
                  <a:solidFill>
                    <a:schemeClr val="accent3">
                      <a:lumMod val="20000"/>
                      <a:lumOff val="80000"/>
                    </a:schemeClr>
                  </a:solidFill>
                </a:rPr>
                <a:t>Material</a:t>
              </a:r>
              <a:r>
                <a:rPr lang="zh-CN" altLang="en-US" sz="1200" dirty="0">
                  <a:solidFill>
                    <a:schemeClr val="accent3">
                      <a:lumMod val="20000"/>
                      <a:lumOff val="80000"/>
                    </a:schemeClr>
                  </a:solidFill>
                </a:rPr>
                <a:t> </a:t>
              </a:r>
              <a:r>
                <a:rPr lang="en-US" altLang="zh-CN" sz="1200" dirty="0" smtClean="0">
                  <a:solidFill>
                    <a:schemeClr val="accent3">
                      <a:lumMod val="20000"/>
                      <a:lumOff val="80000"/>
                    </a:schemeClr>
                  </a:solidFill>
                </a:rPr>
                <a:t>Design</a:t>
              </a:r>
              <a:r>
                <a:rPr lang="zh-CN" altLang="en-US" sz="1200" dirty="0" smtClean="0">
                  <a:solidFill>
                    <a:schemeClr val="accent3">
                      <a:lumMod val="20000"/>
                      <a:lumOff val="80000"/>
                    </a:schemeClr>
                  </a:solidFill>
                </a:rPr>
                <a:t>风格），</a:t>
              </a:r>
              <a:r>
                <a:rPr lang="zh-CN" altLang="en-US" sz="1200" dirty="0">
                  <a:solidFill>
                    <a:schemeClr val="accent3">
                      <a:lumMod val="20000"/>
                      <a:lumOff val="80000"/>
                    </a:schemeClr>
                  </a:solidFill>
                </a:rPr>
                <a:t>简洁美</a:t>
              </a:r>
              <a:r>
                <a:rPr lang="zh-CN" altLang="en-US" sz="1200" dirty="0" smtClean="0">
                  <a:solidFill>
                    <a:schemeClr val="accent3">
                      <a:lumMod val="20000"/>
                      <a:lumOff val="80000"/>
                    </a:schemeClr>
                  </a:solidFill>
                </a:rPr>
                <a:t>观。</a:t>
              </a:r>
              <a:endParaRPr lang="zh-CN" altLang="en-US" sz="1200" dirty="0">
                <a:solidFill>
                  <a:schemeClr val="accent3">
                    <a:lumMod val="20000"/>
                    <a:lumOff val="80000"/>
                  </a:schemeClr>
                </a:solidFill>
              </a:endParaRPr>
            </a:p>
            <a:p>
              <a:pPr marL="171450" indent="-171450">
                <a:buFont typeface="Wingdings" panose="05000000000000000000" charset="0"/>
                <a:buChar char="l"/>
              </a:pPr>
              <a:r>
                <a:rPr lang="zh-CN" altLang="en-US" sz="1200" dirty="0">
                  <a:solidFill>
                    <a:schemeClr val="accent3">
                      <a:lumMod val="20000"/>
                      <a:lumOff val="80000"/>
                    </a:schemeClr>
                  </a:solidFill>
                </a:rPr>
                <a:t>安卓</a:t>
              </a:r>
              <a:r>
                <a:rPr lang="zh-CN" altLang="en-US" sz="1200" dirty="0" smtClean="0">
                  <a:solidFill>
                    <a:schemeClr val="accent3">
                      <a:lumMod val="20000"/>
                      <a:lumOff val="80000"/>
                    </a:schemeClr>
                  </a:solidFill>
                </a:rPr>
                <a:t>端同样</a:t>
              </a:r>
              <a:r>
                <a:rPr lang="zh-CN" altLang="en-US" sz="1200" dirty="0" smtClean="0">
                  <a:solidFill>
                    <a:schemeClr val="accent3">
                      <a:lumMod val="20000"/>
                      <a:lumOff val="80000"/>
                    </a:schemeClr>
                  </a:solidFill>
                </a:rPr>
                <a:t>使用</a:t>
              </a:r>
              <a:r>
                <a:rPr lang="en-US" altLang="zh-CN" sz="1200" dirty="0" smtClean="0">
                  <a:solidFill>
                    <a:schemeClr val="accent3">
                      <a:lumMod val="20000"/>
                      <a:lumOff val="80000"/>
                    </a:schemeClr>
                  </a:solidFill>
                </a:rPr>
                <a:t>Material</a:t>
              </a:r>
              <a:r>
                <a:rPr lang="zh-CN" altLang="en-US" sz="1200" dirty="0">
                  <a:solidFill>
                    <a:schemeClr val="accent3">
                      <a:lumMod val="20000"/>
                      <a:lumOff val="80000"/>
                    </a:schemeClr>
                  </a:solidFill>
                </a:rPr>
                <a:t> </a:t>
              </a:r>
              <a:r>
                <a:rPr lang="en-US" altLang="zh-CN" sz="1200" dirty="0" smtClean="0">
                  <a:solidFill>
                    <a:schemeClr val="accent3">
                      <a:lumMod val="20000"/>
                      <a:lumOff val="80000"/>
                    </a:schemeClr>
                  </a:solidFill>
                </a:rPr>
                <a:t>Design</a:t>
              </a:r>
              <a:r>
                <a:rPr lang="zh-CN" altLang="en-US" sz="1200" dirty="0" smtClean="0">
                  <a:solidFill>
                    <a:schemeClr val="accent3">
                      <a:lumMod val="20000"/>
                      <a:lumOff val="80000"/>
                    </a:schemeClr>
                  </a:solidFill>
                </a:rPr>
                <a:t>设计风格。</a:t>
              </a:r>
              <a:endParaRPr lang="zh-CN" altLang="en-US" sz="1200" dirty="0">
                <a:solidFill>
                  <a:schemeClr val="accent3">
                    <a:lumMod val="20000"/>
                    <a:lumOff val="80000"/>
                  </a:schemeClr>
                </a:solidFill>
              </a:endParaRPr>
            </a:p>
          </p:txBody>
        </p:sp>
      </p:grpSp>
      <p:grpSp>
        <p:nvGrpSpPr>
          <p:cNvPr id="42" name="组合 41"/>
          <p:cNvGrpSpPr/>
          <p:nvPr/>
        </p:nvGrpSpPr>
        <p:grpSpPr>
          <a:xfrm>
            <a:off x="309245" y="675640"/>
            <a:ext cx="4262120" cy="4363085"/>
            <a:chOff x="487" y="1064"/>
            <a:chExt cx="6712" cy="6871"/>
          </a:xfrm>
        </p:grpSpPr>
        <p:grpSp>
          <p:nvGrpSpPr>
            <p:cNvPr id="3" name="组合 2"/>
            <p:cNvGrpSpPr/>
            <p:nvPr/>
          </p:nvGrpSpPr>
          <p:grpSpPr>
            <a:xfrm>
              <a:off x="487" y="1064"/>
              <a:ext cx="6712" cy="1649"/>
              <a:chOff x="1458" y="1912"/>
              <a:chExt cx="11588" cy="1928"/>
            </a:xfrm>
          </p:grpSpPr>
          <p:sp>
            <p:nvSpPr>
              <p:cNvPr id="24" name="AutoShape 4"/>
              <p:cNvSpPr>
                <a:spLocks noChangeArrowheads="1"/>
              </p:cNvSpPr>
              <p:nvPr>
                <p:custDataLst>
                  <p:tags r:id="rId3"/>
                </p:custDataLst>
              </p:nvPr>
            </p:nvSpPr>
            <p:spPr bwMode="white">
              <a:xfrm>
                <a:off x="1458" y="2490"/>
                <a:ext cx="11588" cy="1350"/>
              </a:xfrm>
              <a:prstGeom prst="roundRect">
                <a:avLst>
                  <a:gd name="adj" fmla="val 4784"/>
                </a:avLst>
              </a:prstGeom>
              <a:solidFill>
                <a:schemeClr val="bg1">
                  <a:alpha val="60000"/>
                </a:schemeClr>
              </a:solidFill>
              <a:ln w="38100">
                <a:gradFill>
                  <a:gsLst>
                    <a:gs pos="50000">
                      <a:srgbClr val="FFCF01"/>
                    </a:gs>
                    <a:gs pos="100000">
                      <a:srgbClr val="E2200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4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5" name="AutoShape 3"/>
              <p:cNvSpPr>
                <a:spLocks noChangeArrowheads="1"/>
              </p:cNvSpPr>
              <p:nvPr/>
            </p:nvSpPr>
            <p:spPr bwMode="auto">
              <a:xfrm>
                <a:off x="2025" y="1912"/>
                <a:ext cx="5846" cy="794"/>
              </a:xfrm>
              <a:prstGeom prst="roundRect">
                <a:avLst/>
              </a:prstGeom>
              <a:gradFill flip="none" rotWithShape="1">
                <a:gsLst>
                  <a:gs pos="0">
                    <a:srgbClr val="FFCF01"/>
                  </a:gs>
                  <a:gs pos="90000">
                    <a:srgbClr val="E22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buFont typeface="Wingdings" panose="05000000000000000000" pitchFamily="2" charset="2"/>
                  <a:buChar char="u"/>
                  <a:defRPr/>
                </a:pPr>
                <a:endParaRPr lang="zh-CN" altLang="zh-CN" sz="1600" b="1"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bwMode="auto">
              <a:xfrm>
                <a:off x="2190" y="2037"/>
                <a:ext cx="5344" cy="709"/>
              </a:xfrm>
              <a:prstGeom prst="roundRect">
                <a:avLst/>
              </a:prstGeom>
              <a:noFill/>
              <a:scene3d>
                <a:camera prst="orthographicFront"/>
                <a:lightRig rig="threePt" dir="t"/>
              </a:scene3d>
              <a:sp3d/>
            </p:spPr>
            <p:txBody>
              <a:bodyPr>
                <a:spAutoFit/>
              </a:bodyPr>
              <a:lstStyle/>
              <a:p>
                <a:pPr algn="ctr" fontAlgn="auto">
                  <a:spcBef>
                    <a:spcPts val="0"/>
                  </a:spcBef>
                  <a:spcAft>
                    <a:spcPts val="0"/>
                  </a:spcAft>
                  <a:defRPr/>
                </a:pPr>
                <a:r>
                  <a:rPr lang="zh-CN" altLang="en-US" sz="1600" dirty="0">
                    <a:solidFill>
                      <a:schemeClr val="accent5">
                        <a:lumMod val="75000"/>
                      </a:schemeClr>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rPr>
                  <a:t>表现层 </a:t>
                </a:r>
              </a:p>
            </p:txBody>
          </p:sp>
          <p:sp>
            <p:nvSpPr>
              <p:cNvPr id="27" name="矩形 26"/>
              <p:cNvSpPr/>
              <p:nvPr/>
            </p:nvSpPr>
            <p:spPr>
              <a:xfrm>
                <a:off x="1888" y="2965"/>
                <a:ext cx="4508" cy="588"/>
              </a:xfrm>
              <a:prstGeom prst="rect">
                <a:avLst/>
              </a:prstGeom>
              <a:solidFill>
                <a:schemeClr val="accent2">
                  <a:lumMod val="40000"/>
                  <a:lumOff val="60000"/>
                </a:schemeClr>
              </a:solidFill>
            </p:spPr>
            <p:txBody>
              <a:bodyPr wrap="square">
                <a:spAutoFit/>
              </a:bodyPr>
              <a:lstStyle/>
              <a:p>
                <a:pPr marL="0" lvl="2" algn="ctr" defTabSz="912495" eaLnBrk="0" fontAlgn="auto" hangingPunct="0">
                  <a:spcBef>
                    <a:spcPts val="0"/>
                  </a:spcBef>
                  <a:spcAft>
                    <a:spcPts val="0"/>
                  </a:spcAft>
                  <a:buClr>
                    <a:srgbClr val="0070C0"/>
                  </a:buClr>
                  <a:buSzPct val="80000"/>
                  <a:tabLst>
                    <a:tab pos="136525" algn="l"/>
                  </a:tabLst>
                  <a:defRPr/>
                </a:pPr>
                <a:r>
                  <a:rPr lang="en-US" altLang="zh-CN" sz="1400" spc="50" dirty="0">
                    <a:ln w="11430"/>
                    <a:solidFill>
                      <a:schemeClr val="accent5">
                        <a:lumMod val="75000"/>
                      </a:schemeClr>
                    </a:solidFill>
                    <a:latin typeface="微软雅黑" panose="020B0503020204020204" pitchFamily="34" charset="-122"/>
                    <a:ea typeface="微软雅黑" panose="020B0503020204020204" pitchFamily="34" charset="-122"/>
                  </a:rPr>
                  <a:t>web</a:t>
                </a:r>
                <a:r>
                  <a:rPr lang="zh-CN" altLang="en-US" sz="1400" spc="50" dirty="0">
                    <a:ln w="11430"/>
                    <a:solidFill>
                      <a:schemeClr val="accent5">
                        <a:lumMod val="75000"/>
                      </a:schemeClr>
                    </a:solidFill>
                    <a:latin typeface="微软雅黑" panose="020B0503020204020204" pitchFamily="34" charset="-122"/>
                    <a:ea typeface="微软雅黑" panose="020B0503020204020204" pitchFamily="34" charset="-122"/>
                  </a:rPr>
                  <a:t>网页</a:t>
                </a:r>
              </a:p>
            </p:txBody>
          </p:sp>
        </p:grpSp>
        <p:grpSp>
          <p:nvGrpSpPr>
            <p:cNvPr id="4" name="组合 3"/>
            <p:cNvGrpSpPr/>
            <p:nvPr/>
          </p:nvGrpSpPr>
          <p:grpSpPr>
            <a:xfrm>
              <a:off x="487" y="2983"/>
              <a:ext cx="6712" cy="2910"/>
              <a:chOff x="1406" y="4601"/>
              <a:chExt cx="11588" cy="1928"/>
            </a:xfrm>
          </p:grpSpPr>
          <p:sp>
            <p:nvSpPr>
              <p:cNvPr id="20" name="AutoShape 4"/>
              <p:cNvSpPr>
                <a:spLocks noChangeArrowheads="1"/>
              </p:cNvSpPr>
              <p:nvPr>
                <p:custDataLst>
                  <p:tags r:id="rId2"/>
                </p:custDataLst>
              </p:nvPr>
            </p:nvSpPr>
            <p:spPr bwMode="white">
              <a:xfrm>
                <a:off x="1406" y="4870"/>
                <a:ext cx="11588" cy="1659"/>
              </a:xfrm>
              <a:prstGeom prst="roundRect">
                <a:avLst>
                  <a:gd name="adj" fmla="val 4784"/>
                </a:avLst>
              </a:prstGeom>
              <a:solidFill>
                <a:schemeClr val="bg1">
                  <a:alpha val="60000"/>
                </a:schemeClr>
              </a:solidFill>
              <a:ln w="38100">
                <a:gradFill>
                  <a:gsLst>
                    <a:gs pos="50000">
                      <a:srgbClr val="00DFF6"/>
                    </a:gs>
                    <a:gs pos="100000">
                      <a:srgbClr val="002774"/>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4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21" name="AutoShape 3"/>
              <p:cNvSpPr>
                <a:spLocks noChangeArrowheads="1"/>
              </p:cNvSpPr>
              <p:nvPr/>
            </p:nvSpPr>
            <p:spPr bwMode="auto">
              <a:xfrm>
                <a:off x="1972" y="4601"/>
                <a:ext cx="5846" cy="398"/>
              </a:xfrm>
              <a:prstGeom prst="roundRect">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zh-CN" sz="1600" b="1">
                  <a:solidFill>
                    <a:schemeClr val="accent5">
                      <a:lumMod val="75000"/>
                    </a:schemeClr>
                  </a:solidFill>
                  <a:latin typeface="微软雅黑" panose="020B0503020204020204" pitchFamily="34" charset="-122"/>
                  <a:ea typeface="微软雅黑" panose="020B0503020204020204" pitchFamily="34" charset="-122"/>
                </a:endParaRPr>
              </a:p>
            </p:txBody>
          </p:sp>
          <p:sp>
            <p:nvSpPr>
              <p:cNvPr id="22" name="TextBox 21"/>
              <p:cNvSpPr txBox="1"/>
              <p:nvPr/>
            </p:nvSpPr>
            <p:spPr bwMode="auto">
              <a:xfrm>
                <a:off x="2137" y="4601"/>
                <a:ext cx="5344" cy="404"/>
              </a:xfrm>
              <a:prstGeom prst="roundRect">
                <a:avLst/>
              </a:prstGeom>
              <a:noFill/>
              <a:scene3d>
                <a:camera prst="orthographicFront"/>
                <a:lightRig rig="threePt" dir="t"/>
              </a:scene3d>
              <a:sp3d/>
            </p:spPr>
            <p:txBody>
              <a:bodyPr>
                <a:spAutoFit/>
              </a:bodyPr>
              <a:lstStyle/>
              <a:p>
                <a:pPr algn="ctr" fontAlgn="auto">
                  <a:spcBef>
                    <a:spcPts val="0"/>
                  </a:spcBef>
                  <a:spcAft>
                    <a:spcPts val="0"/>
                  </a:spcAft>
                  <a:defRPr/>
                </a:pPr>
                <a:r>
                  <a:rPr lang="zh-CN" altLang="en-US" sz="1600" dirty="0">
                    <a:solidFill>
                      <a:schemeClr val="accent5">
                        <a:lumMod val="75000"/>
                      </a:schemeClr>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rPr>
                  <a:t>业务层</a:t>
                </a:r>
              </a:p>
            </p:txBody>
          </p:sp>
        </p:grpSp>
        <p:sp>
          <p:nvSpPr>
            <p:cNvPr id="5" name="矩形 4"/>
            <p:cNvSpPr/>
            <p:nvPr/>
          </p:nvSpPr>
          <p:spPr>
            <a:xfrm>
              <a:off x="3659" y="1964"/>
              <a:ext cx="3220" cy="503"/>
            </a:xfrm>
            <a:prstGeom prst="rect">
              <a:avLst/>
            </a:prstGeom>
            <a:solidFill>
              <a:schemeClr val="accent2">
                <a:lumMod val="40000"/>
                <a:lumOff val="60000"/>
              </a:schemeClr>
            </a:solidFill>
          </p:spPr>
          <p:txBody>
            <a:bodyPr wrap="square">
              <a:spAutoFit/>
            </a:bodyPr>
            <a:lstStyle/>
            <a:p>
              <a:pPr marL="0" lvl="2" algn="ctr" defTabSz="912495" eaLnBrk="0" fontAlgn="auto" hangingPunct="0">
                <a:spcBef>
                  <a:spcPts val="0"/>
                </a:spcBef>
                <a:spcAft>
                  <a:spcPts val="0"/>
                </a:spcAft>
                <a:buClr>
                  <a:srgbClr val="0070C0"/>
                </a:buClr>
                <a:buSzPct val="80000"/>
                <a:tabLst>
                  <a:tab pos="136525" algn="l"/>
                </a:tabLst>
                <a:defRPr/>
              </a:pPr>
              <a:r>
                <a:rPr lang="en-US" altLang="zh-CN" sz="1400" spc="50" dirty="0">
                  <a:ln w="11430"/>
                  <a:solidFill>
                    <a:schemeClr val="accent5">
                      <a:lumMod val="75000"/>
                    </a:schemeClr>
                  </a:solidFill>
                  <a:latin typeface="微软雅黑" panose="020B0503020204020204" pitchFamily="34" charset="-122"/>
                  <a:ea typeface="微软雅黑" panose="020B0503020204020204" pitchFamily="34" charset="-122"/>
                </a:rPr>
                <a:t>android</a:t>
              </a:r>
              <a:r>
                <a:rPr lang="zh-CN" altLang="en-US" sz="1400" spc="50" dirty="0">
                  <a:ln w="11430"/>
                  <a:solidFill>
                    <a:schemeClr val="accent5">
                      <a:lumMod val="75000"/>
                    </a:schemeClr>
                  </a:solidFill>
                  <a:latin typeface="微软雅黑" panose="020B0503020204020204" pitchFamily="34" charset="-122"/>
                  <a:ea typeface="微软雅黑" panose="020B0503020204020204" pitchFamily="34" charset="-122"/>
                </a:rPr>
                <a:t>手机端</a:t>
              </a:r>
            </a:p>
          </p:txBody>
        </p:sp>
        <p:grpSp>
          <p:nvGrpSpPr>
            <p:cNvPr id="6" name="组合 5"/>
            <p:cNvGrpSpPr/>
            <p:nvPr/>
          </p:nvGrpSpPr>
          <p:grpSpPr>
            <a:xfrm>
              <a:off x="487" y="6025"/>
              <a:ext cx="6712" cy="1911"/>
              <a:chOff x="1346" y="7425"/>
              <a:chExt cx="11588" cy="1928"/>
            </a:xfrm>
          </p:grpSpPr>
          <p:sp>
            <p:nvSpPr>
              <p:cNvPr id="15" name="AutoShape 4"/>
              <p:cNvSpPr>
                <a:spLocks noChangeArrowheads="1"/>
              </p:cNvSpPr>
              <p:nvPr>
                <p:custDataLst>
                  <p:tags r:id="rId1"/>
                </p:custDataLst>
              </p:nvPr>
            </p:nvSpPr>
            <p:spPr bwMode="white">
              <a:xfrm>
                <a:off x="1346" y="7863"/>
                <a:ext cx="11588" cy="1490"/>
              </a:xfrm>
              <a:prstGeom prst="roundRect">
                <a:avLst>
                  <a:gd name="adj" fmla="val 4784"/>
                </a:avLst>
              </a:prstGeom>
              <a:solidFill>
                <a:schemeClr val="bg1">
                  <a:alpha val="60000"/>
                </a:schemeClr>
              </a:solidFill>
              <a:ln w="38100">
                <a:gradFill>
                  <a:gsLst>
                    <a:gs pos="50000">
                      <a:srgbClr val="6EFF01"/>
                    </a:gs>
                    <a:gs pos="100000">
                      <a:srgbClr val="0F5000"/>
                    </a:gs>
                  </a:gsLst>
                  <a:lin ang="5400000" scaled="0"/>
                </a:gradFill>
              </a:ln>
              <a:effectLst>
                <a:outerShdw blurRad="225425" dist="38100" dir="5220000" algn="ctr">
                  <a:srgbClr val="000000">
                    <a:alpha val="33000"/>
                  </a:srgbClr>
                </a:outerShdw>
              </a:effectLst>
              <a:scene3d>
                <a:camera prst="orthographicFront"/>
                <a:lightRig rig="flat" dir="t"/>
              </a:scene3d>
              <a:sp3d contourW="19050">
                <a:bevelT w="101600" prst="divot"/>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buFont typeface="Wingdings" panose="05000000000000000000" pitchFamily="2" charset="2"/>
                  <a:buChar char="n"/>
                  <a:tabLst>
                    <a:tab pos="136525" algn="l"/>
                  </a:tabLst>
                  <a:defRPr/>
                </a:pPr>
                <a:endParaRPr lang="zh-CN" altLang="en-US" sz="1400" dirty="0">
                  <a:solidFill>
                    <a:schemeClr val="accent5">
                      <a:lumMod val="75000"/>
                    </a:schemeClr>
                  </a:solidFill>
                  <a:latin typeface="微软雅黑" panose="020B0503020204020204" pitchFamily="34" charset="-122"/>
                  <a:ea typeface="微软雅黑" panose="020B0503020204020204" pitchFamily="34" charset="-122"/>
                </a:endParaRPr>
              </a:p>
            </p:txBody>
          </p:sp>
          <p:sp>
            <p:nvSpPr>
              <p:cNvPr id="16" name="AutoShape 3"/>
              <p:cNvSpPr>
                <a:spLocks noChangeArrowheads="1"/>
              </p:cNvSpPr>
              <p:nvPr/>
            </p:nvSpPr>
            <p:spPr bwMode="auto">
              <a:xfrm>
                <a:off x="1912" y="7425"/>
                <a:ext cx="5846" cy="577"/>
              </a:xfrm>
              <a:prstGeom prst="roundRect">
                <a:avLst/>
              </a:prstGeom>
              <a:gradFill flip="none" rotWithShape="1">
                <a:gsLst>
                  <a:gs pos="0">
                    <a:srgbClr val="6EFF01"/>
                  </a:gs>
                  <a:gs pos="90000">
                    <a:srgbClr val="0F5000"/>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zh-CN" sz="1600" b="1">
                  <a:solidFill>
                    <a:schemeClr val="accent5">
                      <a:lumMod val="75000"/>
                    </a:schemeClr>
                  </a:solidFill>
                  <a:latin typeface="微软雅黑" panose="020B0503020204020204" pitchFamily="34" charset="-122"/>
                  <a:ea typeface="微软雅黑" panose="020B0503020204020204" pitchFamily="34" charset="-122"/>
                </a:endParaRPr>
              </a:p>
            </p:txBody>
          </p:sp>
          <p:sp>
            <p:nvSpPr>
              <p:cNvPr id="17" name="TextBox 16"/>
              <p:cNvSpPr txBox="1"/>
              <p:nvPr/>
            </p:nvSpPr>
            <p:spPr bwMode="auto">
              <a:xfrm>
                <a:off x="2077" y="7425"/>
                <a:ext cx="5344" cy="627"/>
              </a:xfrm>
              <a:prstGeom prst="roundRect">
                <a:avLst/>
              </a:prstGeom>
              <a:noFill/>
              <a:scene3d>
                <a:camera prst="orthographicFront"/>
                <a:lightRig rig="threePt" dir="t"/>
              </a:scene3d>
              <a:sp3d/>
            </p:spPr>
            <p:txBody>
              <a:bodyPr>
                <a:spAutoFit/>
              </a:bodyPr>
              <a:lstStyle/>
              <a:p>
                <a:pPr algn="ctr" fontAlgn="auto">
                  <a:spcBef>
                    <a:spcPts val="0"/>
                  </a:spcBef>
                  <a:spcAft>
                    <a:spcPts val="0"/>
                  </a:spcAft>
                  <a:defRPr/>
                </a:pPr>
                <a:r>
                  <a:rPr lang="zh-CN" altLang="en-US" sz="1600" dirty="0">
                    <a:solidFill>
                      <a:schemeClr val="accent5">
                        <a:lumMod val="75000"/>
                      </a:schemeClr>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rPr>
                  <a:t>数据层 </a:t>
                </a:r>
              </a:p>
            </p:txBody>
          </p:sp>
          <p:sp>
            <p:nvSpPr>
              <p:cNvPr id="19" name="矩形 18"/>
              <p:cNvSpPr/>
              <p:nvPr/>
            </p:nvSpPr>
            <p:spPr>
              <a:xfrm>
                <a:off x="2549" y="8170"/>
                <a:ext cx="3732" cy="507"/>
              </a:xfrm>
              <a:prstGeom prst="rect">
                <a:avLst/>
              </a:prstGeom>
              <a:solidFill>
                <a:schemeClr val="accent2">
                  <a:lumMod val="40000"/>
                  <a:lumOff val="60000"/>
                </a:schemeClr>
              </a:solidFill>
            </p:spPr>
            <p:txBody>
              <a:bodyPr wrap="square">
                <a:spAutoFit/>
              </a:bodyPr>
              <a:lstStyle/>
              <a:p>
                <a:pPr marL="0" lvl="2" algn="ctr" defTabSz="912495" eaLnBrk="0" fontAlgn="auto" hangingPunct="0">
                  <a:spcBef>
                    <a:spcPts val="0"/>
                  </a:spcBef>
                  <a:spcAft>
                    <a:spcPts val="0"/>
                  </a:spcAft>
                  <a:buClr>
                    <a:srgbClr val="0070C0"/>
                  </a:buClr>
                  <a:buSzPct val="80000"/>
                  <a:tabLst>
                    <a:tab pos="136525" algn="l"/>
                  </a:tabLst>
                  <a:defRPr/>
                </a:pPr>
                <a:r>
                  <a:rPr lang="zh-CN" altLang="en-US" sz="1400" spc="50" dirty="0">
                    <a:ln w="11430"/>
                    <a:solidFill>
                      <a:schemeClr val="accent5">
                        <a:lumMod val="75000"/>
                      </a:schemeClr>
                    </a:solidFill>
                    <a:latin typeface="微软雅黑" panose="020B0503020204020204" pitchFamily="34" charset="-122"/>
                    <a:ea typeface="微软雅黑" panose="020B0503020204020204" pitchFamily="34" charset="-122"/>
                  </a:rPr>
                  <a:t>账号信息</a:t>
                </a:r>
              </a:p>
            </p:txBody>
          </p:sp>
        </p:grpSp>
        <p:sp>
          <p:nvSpPr>
            <p:cNvPr id="7" name="矩形 6"/>
            <p:cNvSpPr/>
            <p:nvPr/>
          </p:nvSpPr>
          <p:spPr>
            <a:xfrm>
              <a:off x="736" y="4433"/>
              <a:ext cx="1713" cy="503"/>
            </a:xfrm>
            <a:prstGeom prst="rect">
              <a:avLst/>
            </a:prstGeom>
            <a:solidFill>
              <a:schemeClr val="accent2">
                <a:lumMod val="40000"/>
                <a:lumOff val="60000"/>
              </a:schemeClr>
            </a:solidFill>
          </p:spPr>
          <p:txBody>
            <a:bodyPr wrap="square">
              <a:spAutoFit/>
            </a:bodyPr>
            <a:lstStyle/>
            <a:p>
              <a:pPr marL="0" lvl="2" algn="ctr" defTabSz="912495" eaLnBrk="0" fontAlgn="auto" hangingPunct="0">
                <a:spcBef>
                  <a:spcPts val="0"/>
                </a:spcBef>
                <a:spcAft>
                  <a:spcPts val="0"/>
                </a:spcAft>
                <a:buClr>
                  <a:srgbClr val="0070C0"/>
                </a:buClr>
                <a:buSzPct val="80000"/>
                <a:tabLst>
                  <a:tab pos="136525" algn="l"/>
                </a:tabLst>
                <a:defRPr/>
              </a:pPr>
              <a:r>
                <a:rPr lang="zh-CN" altLang="en-US" sz="1400" spc="50" dirty="0">
                  <a:ln w="11430"/>
                  <a:solidFill>
                    <a:schemeClr val="accent5">
                      <a:lumMod val="75000"/>
                    </a:schemeClr>
                  </a:solidFill>
                  <a:latin typeface="微软雅黑" panose="020B0503020204020204" pitchFamily="34" charset="-122"/>
                  <a:ea typeface="微软雅黑" panose="020B0503020204020204" pitchFamily="34" charset="-122"/>
                </a:rPr>
                <a:t>账号系统</a:t>
              </a:r>
            </a:p>
          </p:txBody>
        </p:sp>
        <p:sp>
          <p:nvSpPr>
            <p:cNvPr id="8" name="矩形 7"/>
            <p:cNvSpPr/>
            <p:nvPr/>
          </p:nvSpPr>
          <p:spPr>
            <a:xfrm>
              <a:off x="2556" y="4433"/>
              <a:ext cx="1914" cy="503"/>
            </a:xfrm>
            <a:prstGeom prst="rect">
              <a:avLst/>
            </a:prstGeom>
            <a:solidFill>
              <a:schemeClr val="accent2">
                <a:lumMod val="40000"/>
                <a:lumOff val="60000"/>
              </a:schemeClr>
            </a:solidFill>
          </p:spPr>
          <p:txBody>
            <a:bodyPr wrap="square">
              <a:spAutoFit/>
            </a:bodyPr>
            <a:lstStyle/>
            <a:p>
              <a:pPr marL="0" lvl="2" algn="ctr" defTabSz="912495" eaLnBrk="0" fontAlgn="auto" hangingPunct="0">
                <a:spcBef>
                  <a:spcPts val="0"/>
                </a:spcBef>
                <a:spcAft>
                  <a:spcPts val="0"/>
                </a:spcAft>
                <a:buClr>
                  <a:srgbClr val="0070C0"/>
                </a:buClr>
                <a:buSzPct val="80000"/>
                <a:tabLst>
                  <a:tab pos="136525" algn="l"/>
                </a:tabLst>
                <a:defRPr/>
              </a:pPr>
              <a:r>
                <a:rPr lang="zh-CN" altLang="en-US" sz="1400" spc="50" dirty="0">
                  <a:ln w="11430"/>
                  <a:solidFill>
                    <a:schemeClr val="accent5">
                      <a:lumMod val="75000"/>
                    </a:schemeClr>
                  </a:solidFill>
                  <a:latin typeface="微软雅黑" panose="020B0503020204020204" pitchFamily="34" charset="-122"/>
                  <a:ea typeface="微软雅黑" panose="020B0503020204020204" pitchFamily="34" charset="-122"/>
                </a:rPr>
                <a:t>购票系统</a:t>
              </a:r>
            </a:p>
          </p:txBody>
        </p:sp>
        <p:sp>
          <p:nvSpPr>
            <p:cNvPr id="9" name="矩形 8"/>
            <p:cNvSpPr/>
            <p:nvPr/>
          </p:nvSpPr>
          <p:spPr>
            <a:xfrm>
              <a:off x="4578" y="4433"/>
              <a:ext cx="2008" cy="503"/>
            </a:xfrm>
            <a:prstGeom prst="rect">
              <a:avLst/>
            </a:prstGeom>
            <a:solidFill>
              <a:schemeClr val="accent2">
                <a:lumMod val="40000"/>
                <a:lumOff val="60000"/>
              </a:schemeClr>
            </a:solidFill>
          </p:spPr>
          <p:txBody>
            <a:bodyPr wrap="square">
              <a:spAutoFit/>
            </a:bodyPr>
            <a:lstStyle/>
            <a:p>
              <a:pPr marL="0" lvl="2" algn="ctr" defTabSz="912495" eaLnBrk="0" fontAlgn="auto" hangingPunct="0">
                <a:spcBef>
                  <a:spcPts val="0"/>
                </a:spcBef>
                <a:spcAft>
                  <a:spcPts val="0"/>
                </a:spcAft>
                <a:buClr>
                  <a:srgbClr val="0070C0"/>
                </a:buClr>
                <a:buSzPct val="80000"/>
                <a:tabLst>
                  <a:tab pos="136525" algn="l"/>
                </a:tabLst>
                <a:defRPr/>
              </a:pPr>
              <a:r>
                <a:rPr lang="zh-CN" altLang="en-US" sz="1400" spc="50" dirty="0">
                  <a:ln w="11430"/>
                  <a:solidFill>
                    <a:schemeClr val="accent5">
                      <a:lumMod val="75000"/>
                    </a:schemeClr>
                  </a:solidFill>
                  <a:latin typeface="微软雅黑" panose="020B0503020204020204" pitchFamily="34" charset="-122"/>
                  <a:ea typeface="微软雅黑" panose="020B0503020204020204" pitchFamily="34" charset="-122"/>
                </a:rPr>
                <a:t>个人中心</a:t>
              </a:r>
            </a:p>
          </p:txBody>
        </p:sp>
        <p:sp>
          <p:nvSpPr>
            <p:cNvPr id="10" name="矩形 9"/>
            <p:cNvSpPr/>
            <p:nvPr/>
          </p:nvSpPr>
          <p:spPr>
            <a:xfrm>
              <a:off x="567" y="5150"/>
              <a:ext cx="6551" cy="503"/>
            </a:xfrm>
            <a:prstGeom prst="rect">
              <a:avLst/>
            </a:prstGeom>
            <a:solidFill>
              <a:schemeClr val="accent2">
                <a:lumMod val="40000"/>
                <a:lumOff val="60000"/>
              </a:schemeClr>
            </a:solidFill>
          </p:spPr>
          <p:txBody>
            <a:bodyPr>
              <a:spAutoFit/>
            </a:bodyPr>
            <a:lstStyle/>
            <a:p>
              <a:pPr marL="0" lvl="2" algn="ctr" defTabSz="912495" eaLnBrk="0" fontAlgn="auto" hangingPunct="0">
                <a:spcBef>
                  <a:spcPts val="0"/>
                </a:spcBef>
                <a:spcAft>
                  <a:spcPts val="0"/>
                </a:spcAft>
                <a:buClr>
                  <a:srgbClr val="0070C0"/>
                </a:buClr>
                <a:buSzPct val="80000"/>
                <a:tabLst>
                  <a:tab pos="136525" algn="l"/>
                </a:tabLst>
                <a:defRPr/>
              </a:pPr>
              <a:r>
                <a:rPr lang="zh-CN" altLang="en-US" sz="1400" spc="50" dirty="0">
                  <a:ln w="11430"/>
                  <a:solidFill>
                    <a:schemeClr val="accent5">
                      <a:lumMod val="75000"/>
                    </a:schemeClr>
                  </a:solidFill>
                  <a:latin typeface="微软雅黑" panose="020B0503020204020204" pitchFamily="34" charset="-122"/>
                  <a:ea typeface="微软雅黑" panose="020B0503020204020204" pitchFamily="34" charset="-122"/>
                </a:rPr>
                <a:t>数据接口</a:t>
              </a:r>
            </a:p>
          </p:txBody>
        </p:sp>
        <p:sp>
          <p:nvSpPr>
            <p:cNvPr id="12" name="矩形 11"/>
            <p:cNvSpPr/>
            <p:nvPr/>
          </p:nvSpPr>
          <p:spPr>
            <a:xfrm>
              <a:off x="567" y="3745"/>
              <a:ext cx="6551" cy="503"/>
            </a:xfrm>
            <a:prstGeom prst="rect">
              <a:avLst/>
            </a:prstGeom>
            <a:solidFill>
              <a:schemeClr val="accent2">
                <a:lumMod val="40000"/>
                <a:lumOff val="60000"/>
              </a:schemeClr>
            </a:solidFill>
          </p:spPr>
          <p:txBody>
            <a:bodyPr>
              <a:spAutoFit/>
            </a:bodyPr>
            <a:lstStyle/>
            <a:p>
              <a:pPr marL="0" lvl="2" algn="ctr" defTabSz="912495" eaLnBrk="0" fontAlgn="auto" hangingPunct="0">
                <a:spcBef>
                  <a:spcPts val="0"/>
                </a:spcBef>
                <a:spcAft>
                  <a:spcPts val="0"/>
                </a:spcAft>
                <a:buClr>
                  <a:srgbClr val="0070C0"/>
                </a:buClr>
                <a:buSzPct val="80000"/>
                <a:tabLst>
                  <a:tab pos="136525" algn="l"/>
                </a:tabLst>
                <a:defRPr/>
              </a:pPr>
              <a:r>
                <a:rPr lang="zh-CN" altLang="en-US" sz="1400" spc="50" dirty="0">
                  <a:ln w="11430"/>
                  <a:solidFill>
                    <a:schemeClr val="accent5">
                      <a:lumMod val="75000"/>
                    </a:schemeClr>
                  </a:solidFill>
                  <a:latin typeface="微软雅黑" panose="020B0503020204020204" pitchFamily="34" charset="-122"/>
                  <a:ea typeface="微软雅黑" panose="020B0503020204020204" pitchFamily="34" charset="-122"/>
                </a:rPr>
                <a:t>服务接口</a:t>
              </a:r>
            </a:p>
          </p:txBody>
        </p:sp>
        <p:sp>
          <p:nvSpPr>
            <p:cNvPr id="14" name="矩形 13"/>
            <p:cNvSpPr/>
            <p:nvPr/>
          </p:nvSpPr>
          <p:spPr>
            <a:xfrm>
              <a:off x="3659" y="6763"/>
              <a:ext cx="2062" cy="503"/>
            </a:xfrm>
            <a:prstGeom prst="rect">
              <a:avLst/>
            </a:prstGeom>
            <a:solidFill>
              <a:schemeClr val="accent2">
                <a:lumMod val="40000"/>
                <a:lumOff val="60000"/>
              </a:schemeClr>
            </a:solidFill>
          </p:spPr>
          <p:txBody>
            <a:bodyPr wrap="square">
              <a:spAutoFit/>
            </a:bodyPr>
            <a:lstStyle/>
            <a:p>
              <a:pPr marL="0" lvl="2" algn="ctr" defTabSz="912495" eaLnBrk="0" fontAlgn="auto" hangingPunct="0">
                <a:spcBef>
                  <a:spcPts val="0"/>
                </a:spcBef>
                <a:spcAft>
                  <a:spcPts val="0"/>
                </a:spcAft>
                <a:buClr>
                  <a:srgbClr val="0070C0"/>
                </a:buClr>
                <a:buSzPct val="80000"/>
                <a:tabLst>
                  <a:tab pos="136525" algn="l"/>
                </a:tabLst>
                <a:defRPr/>
              </a:pPr>
              <a:r>
                <a:rPr lang="zh-CN" altLang="en-US" sz="1400" spc="50" dirty="0">
                  <a:ln w="11430"/>
                  <a:solidFill>
                    <a:schemeClr val="accent5">
                      <a:lumMod val="75000"/>
                    </a:schemeClr>
                  </a:solidFill>
                  <a:latin typeface="微软雅黑" panose="020B0503020204020204" pitchFamily="34" charset="-122"/>
                  <a:ea typeface="微软雅黑" panose="020B0503020204020204" pitchFamily="34" charset="-122"/>
                </a:rPr>
                <a:t>订单信息</a:t>
              </a:r>
            </a:p>
          </p:txBody>
        </p:sp>
        <p:sp>
          <p:nvSpPr>
            <p:cNvPr id="18" name="矩形 17"/>
            <p:cNvSpPr/>
            <p:nvPr/>
          </p:nvSpPr>
          <p:spPr>
            <a:xfrm>
              <a:off x="1184" y="7433"/>
              <a:ext cx="2162" cy="503"/>
            </a:xfrm>
            <a:prstGeom prst="rect">
              <a:avLst/>
            </a:prstGeom>
            <a:solidFill>
              <a:schemeClr val="accent2">
                <a:lumMod val="40000"/>
                <a:lumOff val="60000"/>
              </a:schemeClr>
            </a:solidFill>
          </p:spPr>
          <p:txBody>
            <a:bodyPr wrap="square">
              <a:spAutoFit/>
            </a:bodyPr>
            <a:lstStyle/>
            <a:p>
              <a:pPr marL="0" lvl="2" algn="ctr" defTabSz="912495" eaLnBrk="0" fontAlgn="auto" hangingPunct="0">
                <a:spcBef>
                  <a:spcPts val="0"/>
                </a:spcBef>
                <a:spcAft>
                  <a:spcPts val="0"/>
                </a:spcAft>
                <a:buClr>
                  <a:srgbClr val="0070C0"/>
                </a:buClr>
                <a:buSzPct val="80000"/>
                <a:tabLst>
                  <a:tab pos="136525" algn="l"/>
                </a:tabLst>
                <a:defRPr/>
              </a:pPr>
              <a:r>
                <a:rPr lang="zh-CN" altLang="en-US" sz="1400" spc="50" dirty="0">
                  <a:ln w="11430"/>
                  <a:solidFill>
                    <a:schemeClr val="accent5">
                      <a:lumMod val="75000"/>
                    </a:schemeClr>
                  </a:solidFill>
                  <a:latin typeface="微软雅黑" panose="020B0503020204020204" pitchFamily="34" charset="-122"/>
                  <a:ea typeface="微软雅黑" panose="020B0503020204020204" pitchFamily="34" charset="-122"/>
                </a:rPr>
                <a:t>地铁信息</a:t>
              </a:r>
            </a:p>
          </p:txBody>
        </p:sp>
        <p:sp>
          <p:nvSpPr>
            <p:cNvPr id="28" name="矩形 27"/>
            <p:cNvSpPr/>
            <p:nvPr/>
          </p:nvSpPr>
          <p:spPr>
            <a:xfrm>
              <a:off x="3609" y="7433"/>
              <a:ext cx="2162" cy="503"/>
            </a:xfrm>
            <a:prstGeom prst="rect">
              <a:avLst/>
            </a:prstGeom>
            <a:solidFill>
              <a:schemeClr val="accent2">
                <a:lumMod val="40000"/>
                <a:lumOff val="60000"/>
              </a:schemeClr>
            </a:solidFill>
          </p:spPr>
          <p:txBody>
            <a:bodyPr wrap="square">
              <a:spAutoFit/>
            </a:bodyPr>
            <a:lstStyle/>
            <a:p>
              <a:pPr marL="0" lvl="2" algn="ctr" defTabSz="912495" eaLnBrk="0" fontAlgn="auto" hangingPunct="0">
                <a:spcBef>
                  <a:spcPts val="0"/>
                </a:spcBef>
                <a:spcAft>
                  <a:spcPts val="0"/>
                </a:spcAft>
                <a:buClr>
                  <a:srgbClr val="0070C0"/>
                </a:buClr>
                <a:buSzPct val="80000"/>
                <a:tabLst>
                  <a:tab pos="136525" algn="l"/>
                </a:tabLst>
                <a:defRPr/>
              </a:pPr>
              <a:r>
                <a:rPr lang="zh-CN" altLang="en-US" sz="1400" spc="50" dirty="0">
                  <a:ln w="11430"/>
                  <a:solidFill>
                    <a:schemeClr val="accent5">
                      <a:lumMod val="75000"/>
                    </a:schemeClr>
                  </a:solidFill>
                  <a:latin typeface="微软雅黑" panose="020B0503020204020204" pitchFamily="34" charset="-122"/>
                  <a:ea typeface="微软雅黑" panose="020B0503020204020204" pitchFamily="34" charset="-122"/>
                </a:rPr>
                <a:t>认证</a:t>
              </a:r>
              <a:r>
                <a:rPr lang="zh-CN" altLang="en-US" sz="1400" spc="50" dirty="0" smtClean="0">
                  <a:ln w="11430"/>
                  <a:solidFill>
                    <a:schemeClr val="accent5">
                      <a:lumMod val="75000"/>
                    </a:schemeClr>
                  </a:solidFill>
                  <a:latin typeface="微软雅黑" panose="020B0503020204020204" pitchFamily="34" charset="-122"/>
                  <a:ea typeface="微软雅黑" panose="020B0503020204020204" pitchFamily="34" charset="-122"/>
                </a:rPr>
                <a:t>信</a:t>
              </a:r>
              <a:r>
                <a:rPr lang="zh-CN" altLang="en-US" sz="1400" spc="50" dirty="0">
                  <a:ln w="11430"/>
                  <a:solidFill>
                    <a:schemeClr val="accent5">
                      <a:lumMod val="75000"/>
                    </a:schemeClr>
                  </a:solidFill>
                  <a:latin typeface="微软雅黑" panose="020B0503020204020204" pitchFamily="34" charset="-122"/>
                  <a:ea typeface="微软雅黑" panose="020B0503020204020204" pitchFamily="34" charset="-122"/>
                </a:rPr>
                <a:t>息</a:t>
              </a:r>
            </a:p>
          </p:txBody>
        </p:sp>
        <p:cxnSp>
          <p:nvCxnSpPr>
            <p:cNvPr id="34" name="直接箭头连接符 33"/>
            <p:cNvCxnSpPr/>
            <p:nvPr/>
          </p:nvCxnSpPr>
          <p:spPr>
            <a:xfrm flipH="1">
              <a:off x="5272" y="2678"/>
              <a:ext cx="3" cy="805"/>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5499" y="5865"/>
              <a:ext cx="62" cy="732"/>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5443220" y="4173855"/>
            <a:ext cx="2547620" cy="792480"/>
            <a:chOff x="8572" y="6573"/>
            <a:chExt cx="4012" cy="1248"/>
          </a:xfrm>
        </p:grpSpPr>
        <p:sp>
          <p:nvSpPr>
            <p:cNvPr id="38" name="圆角矩形标注 37"/>
            <p:cNvSpPr/>
            <p:nvPr/>
          </p:nvSpPr>
          <p:spPr>
            <a:xfrm rot="5400000">
              <a:off x="9954" y="5191"/>
              <a:ext cx="1248" cy="4012"/>
            </a:xfrm>
            <a:prstGeom prst="wedgeRoundRectCallou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8900000" scaled="1"/>
              <a:tileRect/>
            </a:gradFill>
            <a:ln w="25400" cap="flat" cmpd="sng" algn="ctr">
              <a:solidFill>
                <a:sysClr val="window" lastClr="FFFFFF"/>
              </a:solidFill>
              <a:prstDash val="solid"/>
            </a:ln>
            <a:effectLst>
              <a:outerShdw blurRad="25400" sx="101000" sy="101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9" name="文本框 38"/>
            <p:cNvSpPr txBox="1"/>
            <p:nvPr/>
          </p:nvSpPr>
          <p:spPr>
            <a:xfrm>
              <a:off x="8733" y="6693"/>
              <a:ext cx="3683" cy="1018"/>
            </a:xfrm>
            <a:prstGeom prst="rect">
              <a:avLst/>
            </a:prstGeom>
            <a:noFill/>
          </p:spPr>
          <p:txBody>
            <a:bodyPr wrap="square" rtlCol="0">
              <a:spAutoFit/>
            </a:bodyPr>
            <a:lstStyle/>
            <a:p>
              <a:pPr marL="171450" indent="-171450">
                <a:buFont typeface="Wingdings" panose="05000000000000000000" charset="0"/>
                <a:buChar char="l"/>
              </a:pPr>
              <a:r>
                <a:rPr lang="zh-CN" altLang="en-US" sz="1200" dirty="0">
                  <a:solidFill>
                    <a:schemeClr val="accent3">
                      <a:lumMod val="20000"/>
                      <a:lumOff val="80000"/>
                    </a:schemeClr>
                  </a:solidFill>
                </a:rPr>
                <a:t>使用</a:t>
              </a:r>
              <a:r>
                <a:rPr lang="en-US" altLang="zh-CN" sz="1200" dirty="0" err="1">
                  <a:solidFill>
                    <a:schemeClr val="accent3">
                      <a:lumMod val="20000"/>
                      <a:lumOff val="80000"/>
                    </a:schemeClr>
                  </a:solidFill>
                </a:rPr>
                <a:t>mysql</a:t>
              </a:r>
              <a:r>
                <a:rPr lang="zh-CN" altLang="en-US" sz="1200" dirty="0">
                  <a:solidFill>
                    <a:schemeClr val="accent3">
                      <a:lumMod val="20000"/>
                      <a:lumOff val="80000"/>
                    </a:schemeClr>
                  </a:solidFill>
                </a:rPr>
                <a:t>做持久化数据存储</a:t>
              </a:r>
            </a:p>
            <a:p>
              <a:pPr marL="171450" indent="-171450">
                <a:buFont typeface="Wingdings" panose="05000000000000000000" charset="0"/>
                <a:buChar char="l"/>
              </a:pPr>
              <a:r>
                <a:rPr lang="zh-CN" altLang="en-US" sz="1200" dirty="0">
                  <a:solidFill>
                    <a:schemeClr val="accent3">
                      <a:lumMod val="20000"/>
                      <a:lumOff val="80000"/>
                    </a:schemeClr>
                  </a:solidFill>
                </a:rPr>
                <a:t>使用</a:t>
              </a:r>
              <a:r>
                <a:rPr lang="en-US" altLang="zh-CN" sz="1200" dirty="0" err="1">
                  <a:solidFill>
                    <a:schemeClr val="accent3">
                      <a:lumMod val="20000"/>
                      <a:lumOff val="80000"/>
                    </a:schemeClr>
                  </a:solidFill>
                </a:rPr>
                <a:t>redis</a:t>
              </a:r>
              <a:r>
                <a:rPr lang="zh-CN" altLang="en-US" sz="1200" dirty="0" smtClean="0">
                  <a:solidFill>
                    <a:schemeClr val="accent3">
                      <a:lumMod val="20000"/>
                      <a:lumOff val="80000"/>
                    </a:schemeClr>
                  </a:solidFill>
                </a:rPr>
                <a:t>做</a:t>
              </a:r>
              <a:r>
                <a:rPr lang="zh-CN" altLang="en-US" sz="1200" dirty="0">
                  <a:solidFill>
                    <a:schemeClr val="accent3">
                      <a:lumMod val="20000"/>
                      <a:lumOff val="80000"/>
                    </a:schemeClr>
                  </a:solidFill>
                </a:rPr>
                <a:t>手</a:t>
              </a:r>
              <a:r>
                <a:rPr lang="zh-CN" altLang="en-US" sz="1200" dirty="0" smtClean="0">
                  <a:solidFill>
                    <a:schemeClr val="accent3">
                      <a:lumMod val="20000"/>
                      <a:lumOff val="80000"/>
                    </a:schemeClr>
                  </a:solidFill>
                </a:rPr>
                <a:t>机验证码、</a:t>
              </a:r>
              <a:r>
                <a:rPr lang="en-US" altLang="zh-CN" sz="1200" dirty="0" smtClean="0">
                  <a:solidFill>
                    <a:schemeClr val="accent3">
                      <a:lumMod val="20000"/>
                      <a:lumOff val="80000"/>
                    </a:schemeClr>
                  </a:solidFill>
                </a:rPr>
                <a:t>Token</a:t>
              </a:r>
              <a:r>
                <a:rPr lang="zh-CN" altLang="en-US" sz="1200" dirty="0" smtClean="0">
                  <a:solidFill>
                    <a:schemeClr val="accent3">
                      <a:lumMod val="20000"/>
                      <a:lumOff val="80000"/>
                    </a:schemeClr>
                  </a:solidFill>
                </a:rPr>
                <a:t>等临时数据存储。</a:t>
              </a:r>
              <a:endParaRPr lang="zh-CN" altLang="en-US" sz="1200" dirty="0">
                <a:solidFill>
                  <a:schemeClr val="accent3">
                    <a:lumMod val="20000"/>
                    <a:lumOff val="80000"/>
                  </a:schemeClr>
                </a:solidFill>
              </a:endParaRPr>
            </a:p>
          </p:txBody>
        </p:sp>
      </p:grpSp>
      <p:grpSp>
        <p:nvGrpSpPr>
          <p:cNvPr id="45" name="组合 44"/>
          <p:cNvGrpSpPr/>
          <p:nvPr/>
        </p:nvGrpSpPr>
        <p:grpSpPr>
          <a:xfrm>
            <a:off x="5443220" y="1711325"/>
            <a:ext cx="2547620" cy="634365"/>
            <a:chOff x="8572" y="2695"/>
            <a:chExt cx="4012" cy="999"/>
          </a:xfrm>
        </p:grpSpPr>
        <p:sp>
          <p:nvSpPr>
            <p:cNvPr id="33" name="圆角矩形标注 32"/>
            <p:cNvSpPr/>
            <p:nvPr/>
          </p:nvSpPr>
          <p:spPr>
            <a:xfrm rot="5400000">
              <a:off x="10078" y="1188"/>
              <a:ext cx="999" cy="4012"/>
            </a:xfrm>
            <a:prstGeom prst="wedgeRoundRectCallout">
              <a:avLst/>
            </a:prstGeom>
            <a:gradFill flip="none" rotWithShape="1">
              <a:gsLst>
                <a:gs pos="0">
                  <a:sysClr val="windowText" lastClr="000000">
                    <a:lumMod val="50000"/>
                    <a:lumOff val="50000"/>
                    <a:shade val="30000"/>
                    <a:satMod val="115000"/>
                  </a:sysClr>
                </a:gs>
                <a:gs pos="50000">
                  <a:sysClr val="windowText" lastClr="000000">
                    <a:lumMod val="50000"/>
                    <a:lumOff val="50000"/>
                    <a:shade val="67500"/>
                    <a:satMod val="115000"/>
                  </a:sysClr>
                </a:gs>
                <a:gs pos="100000">
                  <a:sysClr val="windowText" lastClr="000000">
                    <a:lumMod val="50000"/>
                    <a:lumOff val="50000"/>
                    <a:shade val="100000"/>
                    <a:satMod val="115000"/>
                  </a:sysClr>
                </a:gs>
              </a:gsLst>
              <a:lin ang="16200000" scaled="1"/>
              <a:tileRect/>
            </a:gradFill>
            <a:ln w="25400" cap="flat" cmpd="sng" algn="ctr">
              <a:solidFill>
                <a:sysClr val="window" lastClr="FFFFFF"/>
              </a:solidFill>
              <a:prstDash val="solid"/>
            </a:ln>
            <a:effectLst>
              <a:outerShdw blurRad="25400" sx="101000" sy="101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4" name="文本框 43"/>
            <p:cNvSpPr txBox="1"/>
            <p:nvPr/>
          </p:nvSpPr>
          <p:spPr>
            <a:xfrm>
              <a:off x="8687" y="2757"/>
              <a:ext cx="3729" cy="722"/>
            </a:xfrm>
            <a:prstGeom prst="rect">
              <a:avLst/>
            </a:prstGeom>
            <a:noFill/>
          </p:spPr>
          <p:txBody>
            <a:bodyPr wrap="square" rtlCol="0">
              <a:spAutoFit/>
            </a:bodyPr>
            <a:lstStyle/>
            <a:p>
              <a:pPr marL="171450" indent="-171450">
                <a:buFont typeface="Wingdings" panose="05000000000000000000" charset="0"/>
                <a:buChar char="l"/>
              </a:pPr>
              <a:r>
                <a:rPr lang="en-US" altLang="zh-CN" sz="1200" dirty="0" smtClean="0">
                  <a:solidFill>
                    <a:schemeClr val="accent3">
                      <a:lumMod val="20000"/>
                      <a:lumOff val="80000"/>
                    </a:schemeClr>
                  </a:solidFill>
                </a:rPr>
                <a:t>REST</a:t>
              </a:r>
              <a:r>
                <a:rPr lang="en-US" altLang="zh-CN" sz="1200" dirty="0">
                  <a:solidFill>
                    <a:schemeClr val="accent3">
                      <a:lumMod val="20000"/>
                      <a:lumOff val="80000"/>
                    </a:schemeClr>
                  </a:solidFill>
                </a:rPr>
                <a:t>ful</a:t>
              </a:r>
              <a:r>
                <a:rPr lang="en-US" altLang="zh-CN" sz="1200" dirty="0" smtClean="0">
                  <a:solidFill>
                    <a:schemeClr val="accent3">
                      <a:lumMod val="20000"/>
                      <a:lumOff val="80000"/>
                    </a:schemeClr>
                  </a:solidFill>
                </a:rPr>
                <a:t> </a:t>
              </a:r>
              <a:r>
                <a:rPr lang="en-US" altLang="zh-CN" sz="1200" dirty="0">
                  <a:solidFill>
                    <a:schemeClr val="accent3">
                      <a:lumMod val="20000"/>
                      <a:lumOff val="80000"/>
                    </a:schemeClr>
                  </a:solidFill>
                </a:rPr>
                <a:t>API</a:t>
              </a:r>
            </a:p>
            <a:p>
              <a:pPr marL="171450" indent="-171450">
                <a:buFont typeface="Wingdings" panose="05000000000000000000" charset="0"/>
                <a:buChar char="l"/>
              </a:pPr>
              <a:r>
                <a:rPr lang="zh-CN" altLang="en-US" sz="1200" dirty="0">
                  <a:solidFill>
                    <a:schemeClr val="accent3">
                      <a:lumMod val="20000"/>
                      <a:lumOff val="80000"/>
                    </a:schemeClr>
                  </a:solidFill>
                </a:rPr>
                <a:t>数据交换格式为</a:t>
              </a:r>
              <a:r>
                <a:rPr lang="en-US" altLang="zh-CN" sz="1200" dirty="0">
                  <a:solidFill>
                    <a:schemeClr val="accent3">
                      <a:lumMod val="20000"/>
                      <a:lumOff val="80000"/>
                    </a:schemeClr>
                  </a:solidFill>
                </a:rPr>
                <a:t>JSON</a:t>
              </a:r>
            </a:p>
          </p:txBody>
        </p:sp>
      </p:grpSp>
      <p:grpSp>
        <p:nvGrpSpPr>
          <p:cNvPr id="47" name="组合 46"/>
          <p:cNvGrpSpPr/>
          <p:nvPr/>
        </p:nvGrpSpPr>
        <p:grpSpPr>
          <a:xfrm>
            <a:off x="5443220" y="2461260"/>
            <a:ext cx="2547620" cy="1503947"/>
            <a:chOff x="8572" y="3876"/>
            <a:chExt cx="4012" cy="2149"/>
          </a:xfrm>
        </p:grpSpPr>
        <p:sp>
          <p:nvSpPr>
            <p:cNvPr id="36" name="圆角矩形标注 35"/>
            <p:cNvSpPr/>
            <p:nvPr/>
          </p:nvSpPr>
          <p:spPr>
            <a:xfrm rot="5400000">
              <a:off x="9503" y="2944"/>
              <a:ext cx="2149" cy="4012"/>
            </a:xfrm>
            <a:prstGeom prst="wedgeRoundRectCallout">
              <a:avLst/>
            </a:prstGeom>
            <a:gradFill flip="none" rotWithShape="1">
              <a:gsLst>
                <a:gs pos="0">
                  <a:sysClr val="window" lastClr="FFFFFF">
                    <a:lumMod val="95000"/>
                    <a:shade val="30000"/>
                    <a:satMod val="115000"/>
                  </a:sysClr>
                </a:gs>
                <a:gs pos="50000">
                  <a:sysClr val="window" lastClr="FFFFFF">
                    <a:lumMod val="95000"/>
                    <a:shade val="67500"/>
                    <a:satMod val="115000"/>
                  </a:sysClr>
                </a:gs>
                <a:gs pos="100000">
                  <a:sysClr val="window" lastClr="FFFFFF">
                    <a:lumMod val="95000"/>
                    <a:shade val="100000"/>
                    <a:satMod val="115000"/>
                  </a:sysClr>
                </a:gs>
              </a:gsLst>
              <a:lin ang="18900000" scaled="1"/>
              <a:tileRect/>
            </a:gradFill>
            <a:ln w="25400" cap="flat" cmpd="sng" algn="ctr">
              <a:solidFill>
                <a:sysClr val="window" lastClr="FFFFFF"/>
              </a:solidFill>
              <a:prstDash val="solid"/>
            </a:ln>
            <a:effectLst>
              <a:outerShdw blurRad="25400" sx="101000" sy="101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6" name="文本框 45"/>
            <p:cNvSpPr txBox="1"/>
            <p:nvPr/>
          </p:nvSpPr>
          <p:spPr>
            <a:xfrm>
              <a:off x="8796" y="3987"/>
              <a:ext cx="3620" cy="1978"/>
            </a:xfrm>
            <a:prstGeom prst="rect">
              <a:avLst/>
            </a:prstGeom>
            <a:noFill/>
          </p:spPr>
          <p:txBody>
            <a:bodyPr wrap="square" rtlCol="0">
              <a:spAutoFit/>
            </a:bodyPr>
            <a:lstStyle/>
            <a:p>
              <a:pPr marL="171450" indent="-171450">
                <a:buFont typeface="Wingdings" panose="05000000000000000000" charset="0"/>
                <a:buChar char="l"/>
              </a:pPr>
              <a:r>
                <a:rPr lang="zh-CN" altLang="en-US" sz="1200" dirty="0">
                  <a:solidFill>
                    <a:schemeClr val="accent3">
                      <a:lumMod val="20000"/>
                      <a:lumOff val="80000"/>
                    </a:schemeClr>
                  </a:solidFill>
                </a:rPr>
                <a:t>用户以手机号注册账号，可凭手机号找回密码</a:t>
              </a:r>
            </a:p>
            <a:p>
              <a:pPr marL="171450" indent="-171450">
                <a:buFont typeface="Wingdings" panose="05000000000000000000" charset="0"/>
                <a:buChar char="l"/>
              </a:pPr>
              <a:r>
                <a:rPr lang="zh-CN" altLang="en-US" sz="1200" dirty="0">
                  <a:solidFill>
                    <a:schemeClr val="accent3">
                      <a:lumMod val="20000"/>
                      <a:lumOff val="80000"/>
                    </a:schemeClr>
                  </a:solidFill>
                </a:rPr>
                <a:t>购票需选择起点，终点的地铁线路和地铁站</a:t>
              </a:r>
            </a:p>
            <a:p>
              <a:pPr marL="171450" indent="-171450">
                <a:buFont typeface="Wingdings" panose="05000000000000000000" charset="0"/>
                <a:buChar char="l"/>
              </a:pPr>
              <a:r>
                <a:rPr lang="zh-CN" altLang="en-US" sz="1200" dirty="0">
                  <a:solidFill>
                    <a:schemeClr val="accent3">
                      <a:lumMod val="20000"/>
                      <a:lumOff val="80000"/>
                    </a:schemeClr>
                  </a:solidFill>
                </a:rPr>
                <a:t>个人中心支持修改密码、常用地铁站设置及订单查询等功能</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additive="base">
                                        <p:cTn id="13" dur="500"/>
                                        <p:tgtEl>
                                          <p:spTgt spid="41"/>
                                        </p:tgtEl>
                                        <p:attrNameLst>
                                          <p:attrName>ppt_y</p:attrName>
                                        </p:attrNameLst>
                                      </p:cBhvr>
                                      <p:tavLst>
                                        <p:tav tm="0">
                                          <p:val>
                                            <p:strVal val="#ppt_y+#ppt_h*1.125000"/>
                                          </p:val>
                                        </p:tav>
                                        <p:tav tm="100000">
                                          <p:val>
                                            <p:strVal val="#ppt_y"/>
                                          </p:val>
                                        </p:tav>
                                      </p:tavLst>
                                    </p:anim>
                                    <p:animEffect transition="in" filter="wipe(up)">
                                      <p:cBhvr>
                                        <p:cTn id="14" dur="500"/>
                                        <p:tgtEl>
                                          <p:spTgt spid="41"/>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p:tgtEl>
                                          <p:spTgt spid="45"/>
                                        </p:tgtEl>
                                        <p:attrNameLst>
                                          <p:attrName>ppt_y</p:attrName>
                                        </p:attrNameLst>
                                      </p:cBhvr>
                                      <p:tavLst>
                                        <p:tav tm="0">
                                          <p:val>
                                            <p:strVal val="#ppt_y+#ppt_h*1.125000"/>
                                          </p:val>
                                        </p:tav>
                                        <p:tav tm="100000">
                                          <p:val>
                                            <p:strVal val="#ppt_y"/>
                                          </p:val>
                                        </p:tav>
                                      </p:tavLst>
                                    </p:anim>
                                    <p:animEffect transition="in" filter="wipe(up)">
                                      <p:cBhvr>
                                        <p:cTn id="20" dur="5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p:tgtEl>
                                          <p:spTgt spid="47"/>
                                        </p:tgtEl>
                                        <p:attrNameLst>
                                          <p:attrName>ppt_y</p:attrName>
                                        </p:attrNameLst>
                                      </p:cBhvr>
                                      <p:tavLst>
                                        <p:tav tm="0">
                                          <p:val>
                                            <p:strVal val="#ppt_y+#ppt_h*1.125000"/>
                                          </p:val>
                                        </p:tav>
                                        <p:tav tm="100000">
                                          <p:val>
                                            <p:strVal val="#ppt_y"/>
                                          </p:val>
                                        </p:tav>
                                      </p:tavLst>
                                    </p:anim>
                                    <p:animEffect transition="in" filter="wipe(up)">
                                      <p:cBhvr>
                                        <p:cTn id="26" dur="500"/>
                                        <p:tgtEl>
                                          <p:spTgt spid="47"/>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p:tgtEl>
                                          <p:spTgt spid="40"/>
                                        </p:tgtEl>
                                        <p:attrNameLst>
                                          <p:attrName>ppt_y</p:attrName>
                                        </p:attrNameLst>
                                      </p:cBhvr>
                                      <p:tavLst>
                                        <p:tav tm="0">
                                          <p:val>
                                            <p:strVal val="#ppt_y+#ppt_h*1.125000"/>
                                          </p:val>
                                        </p:tav>
                                        <p:tav tm="100000">
                                          <p:val>
                                            <p:strVal val="#ppt_y"/>
                                          </p:val>
                                        </p:tav>
                                      </p:tavLst>
                                    </p:anim>
                                    <p:animEffect transition="in" filter="wipe(up)">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Rectangle 30"/>
          <p:cNvSpPr>
            <a:spLocks noChangeArrowheads="1"/>
          </p:cNvSpPr>
          <p:nvPr/>
        </p:nvSpPr>
        <p:spPr bwMode="auto">
          <a:xfrm>
            <a:off x="1411288" y="4266248"/>
            <a:ext cx="6086475" cy="185737"/>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5" name="Rectangle 33"/>
          <p:cNvSpPr>
            <a:spLocks noChangeArrowheads="1"/>
          </p:cNvSpPr>
          <p:nvPr/>
        </p:nvSpPr>
        <p:spPr bwMode="auto">
          <a:xfrm>
            <a:off x="1411288" y="2680335"/>
            <a:ext cx="6086475" cy="185738"/>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6" name="Rectangle 34"/>
          <p:cNvSpPr>
            <a:spLocks noChangeArrowheads="1"/>
          </p:cNvSpPr>
          <p:nvPr/>
        </p:nvSpPr>
        <p:spPr bwMode="auto">
          <a:xfrm>
            <a:off x="1411288" y="3472498"/>
            <a:ext cx="6086475" cy="185737"/>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8" name="AutoShape 12"/>
          <p:cNvSpPr>
            <a:spLocks noChangeArrowheads="1"/>
          </p:cNvSpPr>
          <p:nvPr/>
        </p:nvSpPr>
        <p:spPr bwMode="auto">
          <a:xfrm>
            <a:off x="1449388" y="2259648"/>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1" u="none" strike="noStrike" kern="0" cap="none" spc="0" normalizeH="0" baseline="0" noProof="0" smtClean="0">
              <a:ln>
                <a:noFill/>
              </a:ln>
              <a:solidFill>
                <a:sysClr val="windowText" lastClr="000000"/>
              </a:solidFill>
              <a:effectLst/>
              <a:uLnTx/>
              <a:uFillTx/>
              <a:latin typeface="微软雅黑" panose="020B0503020204020204" pitchFamily="34" charset="-122"/>
            </a:endParaRPr>
          </a:p>
        </p:txBody>
      </p:sp>
      <p:sp>
        <p:nvSpPr>
          <p:cNvPr id="9" name="AutoShape 15"/>
          <p:cNvSpPr>
            <a:spLocks noChangeArrowheads="1"/>
          </p:cNvSpPr>
          <p:nvPr/>
        </p:nvSpPr>
        <p:spPr bwMode="auto">
          <a:xfrm>
            <a:off x="1449388" y="3051810"/>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10" name="AutoShape 18"/>
          <p:cNvSpPr>
            <a:spLocks noChangeArrowheads="1"/>
          </p:cNvSpPr>
          <p:nvPr/>
        </p:nvSpPr>
        <p:spPr bwMode="auto">
          <a:xfrm>
            <a:off x="1449388" y="3843973"/>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14" name="WordArt 22"/>
          <p:cNvSpPr>
            <a:spLocks noChangeArrowheads="1" noChangeShapeType="1" noTextEdit="1"/>
          </p:cNvSpPr>
          <p:nvPr/>
        </p:nvSpPr>
        <p:spPr bwMode="auto">
          <a:xfrm>
            <a:off x="1676400" y="239299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3</a:t>
            </a:r>
            <a:endParaRPr kumimoji="0" lang="zh-CN" altLang="en-US"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endParaRPr>
          </a:p>
        </p:txBody>
      </p:sp>
      <p:sp>
        <p:nvSpPr>
          <p:cNvPr id="15" name="WordArt 23"/>
          <p:cNvSpPr>
            <a:spLocks noChangeArrowheads="1" noChangeShapeType="1" noTextEdit="1"/>
          </p:cNvSpPr>
          <p:nvPr/>
        </p:nvSpPr>
        <p:spPr bwMode="auto">
          <a:xfrm>
            <a:off x="1657350" y="319309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4</a:t>
            </a:r>
            <a:endParaRPr kumimoji="0" lang="zh-CN" altLang="en-US"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endParaRPr>
          </a:p>
        </p:txBody>
      </p:sp>
      <p:sp>
        <p:nvSpPr>
          <p:cNvPr id="16" name="WordArt 24"/>
          <p:cNvSpPr>
            <a:spLocks noChangeArrowheads="1" noChangeShapeType="1" noTextEdit="1"/>
          </p:cNvSpPr>
          <p:nvPr/>
        </p:nvSpPr>
        <p:spPr bwMode="auto">
          <a:xfrm>
            <a:off x="1657350" y="399319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5</a:t>
            </a:r>
            <a:endParaRPr kumimoji="0" lang="zh-CN" altLang="en-US"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endParaRPr>
          </a:p>
        </p:txBody>
      </p:sp>
      <p:sp>
        <p:nvSpPr>
          <p:cNvPr id="18" name="AutoShape 27"/>
          <p:cNvSpPr>
            <a:spLocks noChangeArrowheads="1"/>
          </p:cNvSpPr>
          <p:nvPr/>
        </p:nvSpPr>
        <p:spPr bwMode="auto">
          <a:xfrm>
            <a:off x="1522413" y="2259648"/>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anchor="ctr"/>
          <a:lstStyle/>
          <a:p>
            <a:pPr lvl="1"/>
            <a:r>
              <a:rPr lang="zh-CN" altLang="en-US">
                <a:latin typeface="微软雅黑" panose="020B0503020204020204" pitchFamily="34" charset="-122"/>
              </a:rPr>
              <a:t>技术路线及实现方案</a:t>
            </a:r>
          </a:p>
        </p:txBody>
      </p:sp>
      <p:sp>
        <p:nvSpPr>
          <p:cNvPr id="22" name="AutoShape 28"/>
          <p:cNvSpPr>
            <a:spLocks noChangeArrowheads="1"/>
          </p:cNvSpPr>
          <p:nvPr/>
        </p:nvSpPr>
        <p:spPr bwMode="auto">
          <a:xfrm>
            <a:off x="1522413" y="3051810"/>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lIns="144000" anchor="ctr"/>
          <a:lstStyle/>
          <a:p>
            <a:pPr lvl="1"/>
            <a:r>
              <a:rPr lang="zh-CN" altLang="en-US">
                <a:latin typeface="微软雅黑" panose="020B0503020204020204" pitchFamily="34" charset="-122"/>
              </a:rPr>
              <a:t>团队成员组织</a:t>
            </a:r>
          </a:p>
        </p:txBody>
      </p:sp>
      <p:sp>
        <p:nvSpPr>
          <p:cNvPr id="23" name="AutoShape 29"/>
          <p:cNvSpPr>
            <a:spLocks noChangeArrowheads="1"/>
          </p:cNvSpPr>
          <p:nvPr/>
        </p:nvSpPr>
        <p:spPr bwMode="auto">
          <a:xfrm>
            <a:off x="1522413" y="3842385"/>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lIns="144000" anchor="ctr"/>
          <a:lstStyle/>
          <a:p>
            <a:pPr lvl="1"/>
            <a:r>
              <a:rPr lang="zh-CN" altLang="en-US">
                <a:latin typeface="微软雅黑" panose="020B0503020204020204" pitchFamily="34" charset="-122"/>
              </a:rPr>
              <a:t>业务模式及可行性分析</a:t>
            </a:r>
          </a:p>
        </p:txBody>
      </p:sp>
      <p:sp>
        <p:nvSpPr>
          <p:cNvPr id="29" name="Rectangle 32"/>
          <p:cNvSpPr>
            <a:spLocks noChangeArrowheads="1"/>
          </p:cNvSpPr>
          <p:nvPr/>
        </p:nvSpPr>
        <p:spPr bwMode="auto">
          <a:xfrm>
            <a:off x="1373188" y="1096328"/>
            <a:ext cx="6086475" cy="185737"/>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30" name="AutoShape 9"/>
          <p:cNvSpPr>
            <a:spLocks noChangeArrowheads="1"/>
          </p:cNvSpPr>
          <p:nvPr/>
        </p:nvSpPr>
        <p:spPr bwMode="auto">
          <a:xfrm>
            <a:off x="1411288" y="675640"/>
            <a:ext cx="6048375" cy="533400"/>
          </a:xfrm>
          <a:prstGeom prst="roundRect">
            <a:avLst>
              <a:gd name="adj" fmla="val 16667"/>
            </a:avLst>
          </a:prstGeom>
          <a:solidFill>
            <a:srgbClr val="0875F8"/>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31" name="AutoShape 19"/>
          <p:cNvSpPr>
            <a:spLocks noChangeArrowheads="1"/>
          </p:cNvSpPr>
          <p:nvPr/>
        </p:nvSpPr>
        <p:spPr bwMode="auto">
          <a:xfrm>
            <a:off x="4219575" y="818515"/>
            <a:ext cx="431800" cy="215900"/>
          </a:xfrm>
          <a:prstGeom prst="leftArrow">
            <a:avLst>
              <a:gd name="adj1" fmla="val 50278"/>
              <a:gd name="adj2" fmla="val 72731"/>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32" name="WordArt 21"/>
          <p:cNvSpPr>
            <a:spLocks noChangeArrowheads="1" noChangeShapeType="1" noTextEdit="1"/>
          </p:cNvSpPr>
          <p:nvPr/>
        </p:nvSpPr>
        <p:spPr bwMode="auto">
          <a:xfrm>
            <a:off x="1660525" y="79152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FFFFFF"/>
                  </a:solidFill>
                  <a:round/>
                </a:ln>
                <a:solidFill>
                  <a:srgbClr val="FFFFFF"/>
                </a:solidFill>
                <a:effectLst/>
                <a:uLnTx/>
                <a:uFillTx/>
                <a:latin typeface="黑体" panose="02010609060101010101" charset="-122"/>
                <a:ea typeface="黑体" panose="02010609060101010101" charset="-122"/>
              </a:rPr>
              <a:t>1</a:t>
            </a:r>
            <a:endParaRPr kumimoji="0" lang="zh-CN" altLang="en-US" sz="3600" b="0" i="0" u="none" strike="noStrike" kern="10" cap="none" spc="0" normalizeH="0" baseline="0" noProof="0" smtClean="0">
              <a:ln w="3175">
                <a:solidFill>
                  <a:srgbClr val="FFFFFF"/>
                </a:solidFill>
                <a:round/>
              </a:ln>
              <a:solidFill>
                <a:srgbClr val="FFFFFF"/>
              </a:solidFill>
              <a:effectLst/>
              <a:uLnTx/>
              <a:uFillTx/>
              <a:latin typeface="黑体" panose="02010609060101010101" charset="-122"/>
              <a:ea typeface="黑体" panose="02010609060101010101" charset="-122"/>
            </a:endParaRPr>
          </a:p>
        </p:txBody>
      </p:sp>
      <p:sp>
        <p:nvSpPr>
          <p:cNvPr id="33" name="AutoShape 26"/>
          <p:cNvSpPr>
            <a:spLocks noChangeArrowheads="1"/>
          </p:cNvSpPr>
          <p:nvPr/>
        </p:nvSpPr>
        <p:spPr bwMode="auto">
          <a:xfrm>
            <a:off x="1484313" y="675640"/>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lIns="144000" anchor="ctr"/>
          <a:lstStyle/>
          <a:p>
            <a:pPr marL="0" marR="0" lvl="1"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rgbClr val="FFFFFF"/>
                </a:solidFill>
                <a:effectLst/>
                <a:uLnTx/>
                <a:uFillTx/>
                <a:latin typeface="微软雅黑" panose="020B0503020204020204" pitchFamily="34" charset="-122"/>
              </a:rPr>
              <a:t>      业务背景</a:t>
            </a:r>
          </a:p>
        </p:txBody>
      </p:sp>
      <p:sp>
        <p:nvSpPr>
          <p:cNvPr id="38" name="Rectangle 33"/>
          <p:cNvSpPr>
            <a:spLocks noChangeArrowheads="1"/>
          </p:cNvSpPr>
          <p:nvPr/>
        </p:nvSpPr>
        <p:spPr bwMode="auto">
          <a:xfrm>
            <a:off x="1411288" y="1924685"/>
            <a:ext cx="6086475" cy="185738"/>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39" name="AutoShape 12"/>
          <p:cNvSpPr>
            <a:spLocks noChangeArrowheads="1"/>
          </p:cNvSpPr>
          <p:nvPr/>
        </p:nvSpPr>
        <p:spPr bwMode="auto">
          <a:xfrm>
            <a:off x="1449388" y="1503998"/>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1" u="none" strike="noStrike" kern="0" cap="none" spc="0" normalizeH="0" baseline="0" noProof="0" smtClean="0">
              <a:ln>
                <a:noFill/>
              </a:ln>
              <a:solidFill>
                <a:sysClr val="windowText" lastClr="000000"/>
              </a:solidFill>
              <a:effectLst/>
              <a:uLnTx/>
              <a:uFillTx/>
              <a:latin typeface="微软雅黑" panose="020B0503020204020204" pitchFamily="34" charset="-122"/>
            </a:endParaRPr>
          </a:p>
        </p:txBody>
      </p:sp>
      <p:sp>
        <p:nvSpPr>
          <p:cNvPr id="40" name="WordArt 22"/>
          <p:cNvSpPr>
            <a:spLocks noChangeArrowheads="1" noChangeShapeType="1" noTextEdit="1"/>
          </p:cNvSpPr>
          <p:nvPr/>
        </p:nvSpPr>
        <p:spPr bwMode="auto">
          <a:xfrm>
            <a:off x="1676400" y="163734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2</a:t>
            </a:r>
          </a:p>
        </p:txBody>
      </p:sp>
      <p:sp>
        <p:nvSpPr>
          <p:cNvPr id="41" name="AutoShape 27"/>
          <p:cNvSpPr>
            <a:spLocks noChangeArrowheads="1"/>
          </p:cNvSpPr>
          <p:nvPr/>
        </p:nvSpPr>
        <p:spPr bwMode="auto">
          <a:xfrm>
            <a:off x="1522413" y="1503998"/>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anchor="ctr"/>
          <a:lstStyle/>
          <a:p>
            <a:pPr lvl="1"/>
            <a:r>
              <a:rPr lang="zh-CN" altLang="en-US">
                <a:latin typeface="微软雅黑" panose="020B0503020204020204" pitchFamily="34" charset="-122"/>
              </a:rPr>
              <a:t>项目目标及解决思路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9"/>
                                        </p:tgtEl>
                                      </p:cBhvr>
                                      <p:by x="150000" y="150000"/>
                                    </p:animScale>
                                  </p:childTnLst>
                                </p:cTn>
                              </p:par>
                              <p:par>
                                <p:cTn id="7" presetID="6" presetClass="emph" presetSubtype="0" fill="hold" grpId="0" nodeType="withEffect">
                                  <p:stCondLst>
                                    <p:cond delay="0"/>
                                  </p:stCondLst>
                                  <p:childTnLst>
                                    <p:animScale>
                                      <p:cBhvr>
                                        <p:cTn id="8" dur="2000" fill="hold"/>
                                        <p:tgtEl>
                                          <p:spTgt spid="30"/>
                                        </p:tgtEl>
                                      </p:cBhvr>
                                      <p:by x="150000" y="150000"/>
                                    </p:animScale>
                                  </p:childTnLst>
                                </p:cTn>
                              </p:par>
                              <p:par>
                                <p:cTn id="9" presetID="6" presetClass="emph" presetSubtype="0" fill="hold" grpId="0" nodeType="withEffect">
                                  <p:stCondLst>
                                    <p:cond delay="0"/>
                                  </p:stCondLst>
                                  <p:childTnLst>
                                    <p:animScale>
                                      <p:cBhvr>
                                        <p:cTn id="10" dur="2000" fill="hold"/>
                                        <p:tgtEl>
                                          <p:spTgt spid="31"/>
                                        </p:tgtEl>
                                      </p:cBhvr>
                                      <p:by x="150000" y="150000"/>
                                    </p:animScale>
                                  </p:childTnLst>
                                </p:cTn>
                              </p:par>
                              <p:par>
                                <p:cTn id="11" presetID="35" presetClass="path" presetSubtype="0" accel="50000" decel="50000" fill="hold" grpId="0" nodeType="withEffect">
                                  <p:stCondLst>
                                    <p:cond delay="0"/>
                                  </p:stCondLst>
                                  <p:childTnLst>
                                    <p:animMotion origin="layout" path="M 0.000000 0.000000 L -0.156250 -0.003333 " pathEditMode="relative" rAng="0" ptsTypes="">
                                      <p:cBhvr>
                                        <p:cTn id="12" dur="2000" fill="hold"/>
                                        <p:tgtEl>
                                          <p:spTgt spid="32"/>
                                        </p:tgtEl>
                                        <p:attrNameLst>
                                          <p:attrName>ppt_x</p:attrName>
                                          <p:attrName>ppt_y</p:attrName>
                                        </p:attrNameLst>
                                      </p:cBhvr>
                                      <p:rCtr x="-12500" y="-100"/>
                                    </p:animMotion>
                                  </p:childTnLst>
                                </p:cTn>
                              </p:par>
                              <p:par>
                                <p:cTn id="13" presetID="6" presetClass="emph" presetSubtype="0" fill="hold" grpId="0" nodeType="withEffect">
                                  <p:stCondLst>
                                    <p:cond delay="0"/>
                                  </p:stCondLst>
                                  <p:childTnLst>
                                    <p:animScale>
                                      <p:cBhvr>
                                        <p:cTn id="14" dur="2000" fill="hold"/>
                                        <p:tgtEl>
                                          <p:spTgt spid="3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Rectangle 30"/>
          <p:cNvSpPr>
            <a:spLocks noChangeArrowheads="1"/>
          </p:cNvSpPr>
          <p:nvPr/>
        </p:nvSpPr>
        <p:spPr bwMode="auto">
          <a:xfrm>
            <a:off x="1411288" y="4266248"/>
            <a:ext cx="6086475" cy="185737"/>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5" name="Rectangle 33"/>
          <p:cNvSpPr>
            <a:spLocks noChangeArrowheads="1"/>
          </p:cNvSpPr>
          <p:nvPr/>
        </p:nvSpPr>
        <p:spPr bwMode="auto">
          <a:xfrm>
            <a:off x="1411288" y="2680335"/>
            <a:ext cx="6086475" cy="185738"/>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8" name="AutoShape 12"/>
          <p:cNvSpPr>
            <a:spLocks noChangeArrowheads="1"/>
          </p:cNvSpPr>
          <p:nvPr/>
        </p:nvSpPr>
        <p:spPr bwMode="auto">
          <a:xfrm>
            <a:off x="1449388" y="2259648"/>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1" u="none" strike="noStrike" kern="0" cap="none" spc="0" normalizeH="0" baseline="0" noProof="0" smtClean="0">
              <a:ln>
                <a:noFill/>
              </a:ln>
              <a:solidFill>
                <a:sysClr val="windowText" lastClr="000000"/>
              </a:solidFill>
              <a:effectLst/>
              <a:uLnTx/>
              <a:uFillTx/>
              <a:latin typeface="微软雅黑" panose="020B0503020204020204" pitchFamily="34" charset="-122"/>
            </a:endParaRPr>
          </a:p>
        </p:txBody>
      </p:sp>
      <p:sp>
        <p:nvSpPr>
          <p:cNvPr id="10" name="AutoShape 18"/>
          <p:cNvSpPr>
            <a:spLocks noChangeArrowheads="1"/>
          </p:cNvSpPr>
          <p:nvPr/>
        </p:nvSpPr>
        <p:spPr bwMode="auto">
          <a:xfrm>
            <a:off x="1449388" y="3843973"/>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14" name="WordArt 22"/>
          <p:cNvSpPr>
            <a:spLocks noChangeArrowheads="1" noChangeShapeType="1" noTextEdit="1"/>
          </p:cNvSpPr>
          <p:nvPr/>
        </p:nvSpPr>
        <p:spPr bwMode="auto">
          <a:xfrm>
            <a:off x="1676400" y="239299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3</a:t>
            </a:r>
            <a:endParaRPr kumimoji="0" lang="zh-CN" altLang="en-US"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endParaRPr>
          </a:p>
        </p:txBody>
      </p:sp>
      <p:sp>
        <p:nvSpPr>
          <p:cNvPr id="16" name="WordArt 24"/>
          <p:cNvSpPr>
            <a:spLocks noChangeArrowheads="1" noChangeShapeType="1" noTextEdit="1"/>
          </p:cNvSpPr>
          <p:nvPr/>
        </p:nvSpPr>
        <p:spPr bwMode="auto">
          <a:xfrm>
            <a:off x="1657350" y="399319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5</a:t>
            </a:r>
            <a:endParaRPr kumimoji="0" lang="zh-CN" altLang="en-US"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endParaRPr>
          </a:p>
        </p:txBody>
      </p:sp>
      <p:sp>
        <p:nvSpPr>
          <p:cNvPr id="18" name="AutoShape 27"/>
          <p:cNvSpPr>
            <a:spLocks noChangeArrowheads="1"/>
          </p:cNvSpPr>
          <p:nvPr/>
        </p:nvSpPr>
        <p:spPr bwMode="auto">
          <a:xfrm>
            <a:off x="1522413" y="2259648"/>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anchor="ctr"/>
          <a:lstStyle/>
          <a:p>
            <a:pPr lvl="1"/>
            <a:r>
              <a:rPr lang="zh-CN" altLang="en-US">
                <a:latin typeface="微软雅黑" panose="020B0503020204020204" pitchFamily="34" charset="-122"/>
              </a:rPr>
              <a:t>技术路线及实现方案</a:t>
            </a:r>
          </a:p>
        </p:txBody>
      </p:sp>
      <p:sp>
        <p:nvSpPr>
          <p:cNvPr id="23" name="AutoShape 29"/>
          <p:cNvSpPr>
            <a:spLocks noChangeArrowheads="1"/>
          </p:cNvSpPr>
          <p:nvPr/>
        </p:nvSpPr>
        <p:spPr bwMode="auto">
          <a:xfrm>
            <a:off x="1522413" y="3842385"/>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lIns="144000" anchor="ctr"/>
          <a:lstStyle/>
          <a:p>
            <a:pPr lvl="1"/>
            <a:r>
              <a:rPr lang="zh-CN" altLang="en-US">
                <a:latin typeface="微软雅黑" panose="020B0503020204020204" pitchFamily="34" charset="-122"/>
              </a:rPr>
              <a:t>业务模式及可行性分析</a:t>
            </a:r>
          </a:p>
        </p:txBody>
      </p:sp>
      <p:sp>
        <p:nvSpPr>
          <p:cNvPr id="38" name="Rectangle 33"/>
          <p:cNvSpPr>
            <a:spLocks noChangeArrowheads="1"/>
          </p:cNvSpPr>
          <p:nvPr/>
        </p:nvSpPr>
        <p:spPr bwMode="auto">
          <a:xfrm>
            <a:off x="1411288" y="1924685"/>
            <a:ext cx="6086475" cy="185738"/>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39" name="AutoShape 12"/>
          <p:cNvSpPr>
            <a:spLocks noChangeArrowheads="1"/>
          </p:cNvSpPr>
          <p:nvPr/>
        </p:nvSpPr>
        <p:spPr bwMode="auto">
          <a:xfrm>
            <a:off x="1449388" y="1503998"/>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1" u="none" strike="noStrike" kern="0" cap="none" spc="0" normalizeH="0" baseline="0" noProof="0" smtClean="0">
              <a:ln>
                <a:noFill/>
              </a:ln>
              <a:solidFill>
                <a:sysClr val="windowText" lastClr="000000"/>
              </a:solidFill>
              <a:effectLst/>
              <a:uLnTx/>
              <a:uFillTx/>
              <a:latin typeface="微软雅黑" panose="020B0503020204020204" pitchFamily="34" charset="-122"/>
            </a:endParaRPr>
          </a:p>
        </p:txBody>
      </p:sp>
      <p:sp>
        <p:nvSpPr>
          <p:cNvPr id="40" name="WordArt 22"/>
          <p:cNvSpPr>
            <a:spLocks noChangeArrowheads="1" noChangeShapeType="1" noTextEdit="1"/>
          </p:cNvSpPr>
          <p:nvPr/>
        </p:nvSpPr>
        <p:spPr bwMode="auto">
          <a:xfrm>
            <a:off x="1676400" y="163734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2</a:t>
            </a:r>
          </a:p>
        </p:txBody>
      </p:sp>
      <p:sp>
        <p:nvSpPr>
          <p:cNvPr id="41" name="AutoShape 27"/>
          <p:cNvSpPr>
            <a:spLocks noChangeArrowheads="1"/>
          </p:cNvSpPr>
          <p:nvPr/>
        </p:nvSpPr>
        <p:spPr bwMode="auto">
          <a:xfrm>
            <a:off x="1522413" y="1503998"/>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anchor="ctr"/>
          <a:lstStyle/>
          <a:p>
            <a:pPr lvl="1"/>
            <a:r>
              <a:rPr lang="zh-CN" altLang="en-US">
                <a:latin typeface="微软雅黑" panose="020B0503020204020204" pitchFamily="34" charset="-122"/>
              </a:rPr>
              <a:t>项目目标及解决思路</a:t>
            </a:r>
          </a:p>
        </p:txBody>
      </p:sp>
      <p:sp>
        <p:nvSpPr>
          <p:cNvPr id="4" name="Rectangle 32"/>
          <p:cNvSpPr>
            <a:spLocks noChangeArrowheads="1"/>
          </p:cNvSpPr>
          <p:nvPr/>
        </p:nvSpPr>
        <p:spPr bwMode="auto">
          <a:xfrm>
            <a:off x="1411288" y="3508058"/>
            <a:ext cx="6086475" cy="185737"/>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7" name="AutoShape 9"/>
          <p:cNvSpPr>
            <a:spLocks noChangeArrowheads="1"/>
          </p:cNvSpPr>
          <p:nvPr/>
        </p:nvSpPr>
        <p:spPr bwMode="auto">
          <a:xfrm>
            <a:off x="1449388" y="3087370"/>
            <a:ext cx="6048375" cy="533400"/>
          </a:xfrm>
          <a:prstGeom prst="roundRect">
            <a:avLst>
              <a:gd name="adj" fmla="val 16667"/>
            </a:avLst>
          </a:prstGeom>
          <a:solidFill>
            <a:srgbClr val="0875F8"/>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11" name="AutoShape 19"/>
          <p:cNvSpPr>
            <a:spLocks noChangeArrowheads="1"/>
          </p:cNvSpPr>
          <p:nvPr/>
        </p:nvSpPr>
        <p:spPr bwMode="auto">
          <a:xfrm>
            <a:off x="4257675" y="3230245"/>
            <a:ext cx="431800" cy="215900"/>
          </a:xfrm>
          <a:prstGeom prst="leftArrow">
            <a:avLst>
              <a:gd name="adj1" fmla="val 50278"/>
              <a:gd name="adj2" fmla="val 72731"/>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12" name="WordArt 21"/>
          <p:cNvSpPr>
            <a:spLocks noChangeArrowheads="1" noChangeShapeType="1" noTextEdit="1"/>
          </p:cNvSpPr>
          <p:nvPr/>
        </p:nvSpPr>
        <p:spPr bwMode="auto">
          <a:xfrm>
            <a:off x="1698625" y="320325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FFFFFF"/>
                  </a:solidFill>
                  <a:round/>
                </a:ln>
                <a:solidFill>
                  <a:srgbClr val="FFFFFF"/>
                </a:solidFill>
                <a:effectLst/>
                <a:uLnTx/>
                <a:uFillTx/>
                <a:latin typeface="黑体" panose="02010609060101010101" charset="-122"/>
                <a:ea typeface="黑体" panose="02010609060101010101" charset="-122"/>
              </a:rPr>
              <a:t>4</a:t>
            </a:r>
            <a:endParaRPr kumimoji="0" lang="zh-CN" altLang="en-US" sz="3600" b="0" i="0" u="none" strike="noStrike" kern="10" cap="none" spc="0" normalizeH="0" baseline="0" noProof="0" smtClean="0">
              <a:ln w="3175">
                <a:solidFill>
                  <a:srgbClr val="FFFFFF"/>
                </a:solidFill>
                <a:round/>
              </a:ln>
              <a:solidFill>
                <a:srgbClr val="FFFFFF"/>
              </a:solidFill>
              <a:effectLst/>
              <a:uLnTx/>
              <a:uFillTx/>
              <a:latin typeface="黑体" panose="02010609060101010101" charset="-122"/>
              <a:ea typeface="黑体" panose="02010609060101010101" charset="-122"/>
            </a:endParaRPr>
          </a:p>
        </p:txBody>
      </p:sp>
      <p:sp>
        <p:nvSpPr>
          <p:cNvPr id="13" name="AutoShape 26"/>
          <p:cNvSpPr>
            <a:spLocks noChangeArrowheads="1"/>
          </p:cNvSpPr>
          <p:nvPr/>
        </p:nvSpPr>
        <p:spPr bwMode="auto">
          <a:xfrm>
            <a:off x="1522413" y="3087370"/>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lIns="144000" anchor="ctr"/>
          <a:lstStyle/>
          <a:p>
            <a:pPr marL="0" marR="0" lvl="1"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rgbClr val="FFFFFF"/>
                </a:solidFill>
                <a:effectLst/>
                <a:uLnTx/>
                <a:uFillTx/>
                <a:latin typeface="微软雅黑" panose="020B0503020204020204" pitchFamily="34" charset="-122"/>
              </a:rPr>
              <a:t>      团队成员组织</a:t>
            </a:r>
          </a:p>
        </p:txBody>
      </p:sp>
      <p:sp>
        <p:nvSpPr>
          <p:cNvPr id="17" name="Rectangle 33"/>
          <p:cNvSpPr>
            <a:spLocks noChangeArrowheads="1"/>
          </p:cNvSpPr>
          <p:nvPr/>
        </p:nvSpPr>
        <p:spPr bwMode="auto">
          <a:xfrm>
            <a:off x="1411288" y="1181100"/>
            <a:ext cx="6086475" cy="185738"/>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19" name="AutoShape 12"/>
          <p:cNvSpPr>
            <a:spLocks noChangeArrowheads="1"/>
          </p:cNvSpPr>
          <p:nvPr/>
        </p:nvSpPr>
        <p:spPr bwMode="auto">
          <a:xfrm>
            <a:off x="1449388" y="760413"/>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1" u="none" strike="noStrike" kern="0" cap="none" spc="0" normalizeH="0" baseline="0" noProof="0" smtClean="0">
              <a:ln>
                <a:noFill/>
              </a:ln>
              <a:solidFill>
                <a:sysClr val="windowText" lastClr="000000"/>
              </a:solidFill>
              <a:effectLst/>
              <a:uLnTx/>
              <a:uFillTx/>
              <a:latin typeface="微软雅黑" panose="020B0503020204020204" pitchFamily="34" charset="-122"/>
            </a:endParaRPr>
          </a:p>
        </p:txBody>
      </p:sp>
      <p:sp>
        <p:nvSpPr>
          <p:cNvPr id="20" name="WordArt 22"/>
          <p:cNvSpPr>
            <a:spLocks noChangeArrowheads="1" noChangeShapeType="1" noTextEdit="1"/>
          </p:cNvSpPr>
          <p:nvPr/>
        </p:nvSpPr>
        <p:spPr bwMode="auto">
          <a:xfrm>
            <a:off x="1676400" y="893763"/>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1</a:t>
            </a:r>
          </a:p>
        </p:txBody>
      </p:sp>
      <p:sp>
        <p:nvSpPr>
          <p:cNvPr id="21" name="AutoShape 27"/>
          <p:cNvSpPr>
            <a:spLocks noChangeArrowheads="1"/>
          </p:cNvSpPr>
          <p:nvPr/>
        </p:nvSpPr>
        <p:spPr bwMode="auto">
          <a:xfrm>
            <a:off x="1522413" y="760413"/>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anchor="ctr"/>
          <a:lstStyle/>
          <a:p>
            <a:pPr lvl="1"/>
            <a:r>
              <a:rPr lang="zh-CN" altLang="en-US">
                <a:latin typeface="微软雅黑" panose="020B0503020204020204" pitchFamily="34" charset="-122"/>
              </a:rPr>
              <a:t>业务背景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gtEl>
                                      </p:cBhvr>
                                      <p:by x="150000" y="150000"/>
                                    </p:animScale>
                                  </p:childTnLst>
                                </p:cTn>
                              </p:par>
                              <p:par>
                                <p:cTn id="7" presetID="6" presetClass="emph" presetSubtype="0" fill="hold" grpId="0" nodeType="withEffect">
                                  <p:stCondLst>
                                    <p:cond delay="0"/>
                                  </p:stCondLst>
                                  <p:childTnLst>
                                    <p:animScale>
                                      <p:cBhvr>
                                        <p:cTn id="8" dur="2000" fill="hold"/>
                                        <p:tgtEl>
                                          <p:spTgt spid="7"/>
                                        </p:tgtEl>
                                      </p:cBhvr>
                                      <p:by x="150000" y="150000"/>
                                    </p:animScale>
                                  </p:childTnLst>
                                </p:cTn>
                              </p:par>
                              <p:par>
                                <p:cTn id="9" presetID="6" presetClass="emph" presetSubtype="0" fill="hold" grpId="0" nodeType="withEffect">
                                  <p:stCondLst>
                                    <p:cond delay="0"/>
                                  </p:stCondLst>
                                  <p:childTnLst>
                                    <p:animScale>
                                      <p:cBhvr>
                                        <p:cTn id="10" dur="2000" fill="hold"/>
                                        <p:tgtEl>
                                          <p:spTgt spid="11"/>
                                        </p:tgtEl>
                                      </p:cBhvr>
                                      <p:by x="150000" y="150000"/>
                                    </p:animScale>
                                  </p:childTnLst>
                                </p:cTn>
                              </p:par>
                              <p:par>
                                <p:cTn id="11" presetID="35" presetClass="path" presetSubtype="0" accel="50000" decel="50000" fill="hold" grpId="0" nodeType="withEffect">
                                  <p:stCondLst>
                                    <p:cond delay="0"/>
                                  </p:stCondLst>
                                  <p:childTnLst>
                                    <p:animMotion origin="layout" path="M 0.000000 0.000000 L -0.156250 -0.003333 " pathEditMode="relative" rAng="0" ptsTypes="">
                                      <p:cBhvr>
                                        <p:cTn id="12" dur="2000" fill="hold"/>
                                        <p:tgtEl>
                                          <p:spTgt spid="12"/>
                                        </p:tgtEl>
                                        <p:attrNameLst>
                                          <p:attrName>ppt_x</p:attrName>
                                          <p:attrName>ppt_y</p:attrName>
                                        </p:attrNameLst>
                                      </p:cBhvr>
                                      <p:rCtr x="-12500" y="-100"/>
                                    </p:animMotion>
                                  </p:childTnLst>
                                </p:cTn>
                              </p:par>
                              <p:par>
                                <p:cTn id="13" presetID="6" presetClass="emph" presetSubtype="0" fill="hold" grpId="0" nodeType="withEffect">
                                  <p:stCondLst>
                                    <p:cond delay="0"/>
                                  </p:stCondLst>
                                  <p:childTnLst>
                                    <p:animScale>
                                      <p:cBhvr>
                                        <p:cTn id="14" dur="2000" fill="hold"/>
                                        <p:tgtEl>
                                          <p:spTgt spid="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11" grpId="0" bldLvl="0" animBg="1"/>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团队组织管理</a:t>
            </a:r>
          </a:p>
        </p:txBody>
      </p:sp>
      <p:grpSp>
        <p:nvGrpSpPr>
          <p:cNvPr id="55" name="组合 54"/>
          <p:cNvGrpSpPr/>
          <p:nvPr/>
        </p:nvGrpSpPr>
        <p:grpSpPr>
          <a:xfrm>
            <a:off x="1781175" y="335915"/>
            <a:ext cx="4801235" cy="4899025"/>
            <a:chOff x="1124490" y="306441"/>
            <a:chExt cx="7023456" cy="6917181"/>
          </a:xfrm>
        </p:grpSpPr>
        <p:sp>
          <p:nvSpPr>
            <p:cNvPr id="56" name="椭圆 6"/>
            <p:cNvSpPr/>
            <p:nvPr/>
          </p:nvSpPr>
          <p:spPr>
            <a:xfrm>
              <a:off x="1842805" y="457302"/>
              <a:ext cx="2545122" cy="2669253"/>
            </a:xfrm>
            <a:custGeom>
              <a:avLst/>
              <a:gdLst/>
              <a:ahLst/>
              <a:cxnLst/>
              <a:rect l="l" t="t" r="r" b="b"/>
              <a:pathLst>
                <a:path w="2664833" h="2794803">
                  <a:moveTo>
                    <a:pt x="1660630" y="1083739"/>
                  </a:moveTo>
                  <a:cubicBezTo>
                    <a:pt x="1955219" y="1083739"/>
                    <a:pt x="2194030" y="1322550"/>
                    <a:pt x="2194030" y="1617139"/>
                  </a:cubicBezTo>
                  <a:cubicBezTo>
                    <a:pt x="2194030" y="1911728"/>
                    <a:pt x="1955219" y="2150539"/>
                    <a:pt x="1660630" y="2150539"/>
                  </a:cubicBezTo>
                  <a:cubicBezTo>
                    <a:pt x="1366041" y="2150539"/>
                    <a:pt x="1127230" y="1911728"/>
                    <a:pt x="1127230" y="1617139"/>
                  </a:cubicBezTo>
                  <a:cubicBezTo>
                    <a:pt x="1127230" y="1322550"/>
                    <a:pt x="1366041" y="1083739"/>
                    <a:pt x="1660630" y="1083739"/>
                  </a:cubicBezTo>
                  <a:close/>
                  <a:moveTo>
                    <a:pt x="2127587" y="4"/>
                  </a:moveTo>
                  <a:cubicBezTo>
                    <a:pt x="2134983" y="130"/>
                    <a:pt x="2143006" y="2647"/>
                    <a:pt x="2151029" y="6673"/>
                  </a:cubicBezTo>
                  <a:cubicBezTo>
                    <a:pt x="2191146" y="14726"/>
                    <a:pt x="2223239" y="135513"/>
                    <a:pt x="2223238" y="224090"/>
                  </a:cubicBezTo>
                  <a:cubicBezTo>
                    <a:pt x="2231259" y="320687"/>
                    <a:pt x="2255316" y="369002"/>
                    <a:pt x="2255331" y="369035"/>
                  </a:cubicBezTo>
                  <a:cubicBezTo>
                    <a:pt x="2255331" y="465637"/>
                    <a:pt x="2295425" y="538097"/>
                    <a:pt x="2295448" y="538136"/>
                  </a:cubicBezTo>
                  <a:cubicBezTo>
                    <a:pt x="2359619" y="594491"/>
                    <a:pt x="2343594" y="481820"/>
                    <a:pt x="2343587" y="481769"/>
                  </a:cubicBezTo>
                  <a:cubicBezTo>
                    <a:pt x="2335566" y="433469"/>
                    <a:pt x="2311509" y="352978"/>
                    <a:pt x="2311494" y="352929"/>
                  </a:cubicBezTo>
                  <a:cubicBezTo>
                    <a:pt x="2319516" y="312674"/>
                    <a:pt x="2255353" y="119474"/>
                    <a:pt x="2255332" y="119408"/>
                  </a:cubicBezTo>
                  <a:cubicBezTo>
                    <a:pt x="2279394" y="-25495"/>
                    <a:pt x="2351569" y="79085"/>
                    <a:pt x="2351610" y="79146"/>
                  </a:cubicBezTo>
                  <a:cubicBezTo>
                    <a:pt x="2343588" y="127455"/>
                    <a:pt x="2391715" y="288473"/>
                    <a:pt x="2391726" y="288510"/>
                  </a:cubicBezTo>
                  <a:cubicBezTo>
                    <a:pt x="2407765" y="320704"/>
                    <a:pt x="2415789" y="360944"/>
                    <a:pt x="2415795" y="360982"/>
                  </a:cubicBezTo>
                  <a:cubicBezTo>
                    <a:pt x="2423816" y="441486"/>
                    <a:pt x="2479953" y="546137"/>
                    <a:pt x="2479981" y="546189"/>
                  </a:cubicBezTo>
                  <a:cubicBezTo>
                    <a:pt x="2488001" y="554239"/>
                    <a:pt x="2512059" y="538146"/>
                    <a:pt x="2512074" y="538136"/>
                  </a:cubicBezTo>
                  <a:lnTo>
                    <a:pt x="2517590" y="540039"/>
                  </a:lnTo>
                  <a:cubicBezTo>
                    <a:pt x="2522855" y="522534"/>
                    <a:pt x="2478978" y="364001"/>
                    <a:pt x="2471959" y="328773"/>
                  </a:cubicBezTo>
                  <a:cubicBezTo>
                    <a:pt x="2463935" y="296562"/>
                    <a:pt x="2415796" y="191880"/>
                    <a:pt x="2447889" y="175775"/>
                  </a:cubicBezTo>
                  <a:cubicBezTo>
                    <a:pt x="2471958" y="151617"/>
                    <a:pt x="2544167" y="216037"/>
                    <a:pt x="2560213" y="312667"/>
                  </a:cubicBezTo>
                  <a:cubicBezTo>
                    <a:pt x="2576258" y="417336"/>
                    <a:pt x="2624387" y="586409"/>
                    <a:pt x="2624399" y="586450"/>
                  </a:cubicBezTo>
                  <a:cubicBezTo>
                    <a:pt x="2712654" y="723342"/>
                    <a:pt x="2640446" y="972969"/>
                    <a:pt x="2560213" y="1021283"/>
                  </a:cubicBezTo>
                  <a:cubicBezTo>
                    <a:pt x="2471985" y="1061534"/>
                    <a:pt x="2544123" y="1125926"/>
                    <a:pt x="2544168" y="1125966"/>
                  </a:cubicBezTo>
                  <a:cubicBezTo>
                    <a:pt x="2544168" y="1125984"/>
                    <a:pt x="2544432" y="1131262"/>
                    <a:pt x="2624274" y="2725919"/>
                  </a:cubicBezTo>
                  <a:lnTo>
                    <a:pt x="2634196" y="2794803"/>
                  </a:lnTo>
                  <a:lnTo>
                    <a:pt x="2571391" y="2774996"/>
                  </a:lnTo>
                  <a:lnTo>
                    <a:pt x="2571242" y="2775720"/>
                  </a:lnTo>
                  <a:cubicBezTo>
                    <a:pt x="1018517" y="2371613"/>
                    <a:pt x="1018517" y="2371613"/>
                    <a:pt x="1018517" y="2371613"/>
                  </a:cubicBezTo>
                  <a:cubicBezTo>
                    <a:pt x="1018476" y="2371542"/>
                    <a:pt x="970086" y="2287856"/>
                    <a:pt x="912758" y="2366058"/>
                  </a:cubicBezTo>
                  <a:cubicBezTo>
                    <a:pt x="849151" y="2434802"/>
                    <a:pt x="590061" y="2454791"/>
                    <a:pt x="473953" y="2340566"/>
                  </a:cubicBezTo>
                  <a:cubicBezTo>
                    <a:pt x="473876" y="2340525"/>
                    <a:pt x="318133" y="2259067"/>
                    <a:pt x="218918" y="2222097"/>
                  </a:cubicBezTo>
                  <a:cubicBezTo>
                    <a:pt x="127565" y="2186755"/>
                    <a:pt x="79158" y="2102964"/>
                    <a:pt x="107701" y="2084303"/>
                  </a:cubicBezTo>
                  <a:cubicBezTo>
                    <a:pt x="129990" y="2056153"/>
                    <a:pt x="222711" y="2124556"/>
                    <a:pt x="252618" y="2138954"/>
                  </a:cubicBezTo>
                  <a:cubicBezTo>
                    <a:pt x="290411" y="2154990"/>
                    <a:pt x="476114" y="2250879"/>
                    <a:pt x="449466" y="2220767"/>
                  </a:cubicBezTo>
                  <a:cubicBezTo>
                    <a:pt x="449493" y="2220742"/>
                    <a:pt x="470121" y="2200465"/>
                    <a:pt x="463871" y="2190980"/>
                  </a:cubicBezTo>
                  <a:cubicBezTo>
                    <a:pt x="463825" y="2190942"/>
                    <a:pt x="372762" y="2114716"/>
                    <a:pt x="295565" y="2090507"/>
                  </a:cubicBezTo>
                  <a:cubicBezTo>
                    <a:pt x="295518" y="2090486"/>
                    <a:pt x="257755" y="2074457"/>
                    <a:pt x="229495" y="2052216"/>
                  </a:cubicBezTo>
                  <a:cubicBezTo>
                    <a:pt x="229432" y="2052181"/>
                    <a:pt x="81573" y="1972362"/>
                    <a:pt x="32647" y="1970403"/>
                  </a:cubicBezTo>
                  <a:cubicBezTo>
                    <a:pt x="32584" y="1970337"/>
                    <a:pt x="-55130" y="1878435"/>
                    <a:pt x="91629" y="1884311"/>
                  </a:cubicBezTo>
                  <a:cubicBezTo>
                    <a:pt x="91675" y="1884337"/>
                    <a:pt x="267824" y="1986421"/>
                    <a:pt x="308872" y="1986745"/>
                  </a:cubicBezTo>
                  <a:cubicBezTo>
                    <a:pt x="308952" y="1986788"/>
                    <a:pt x="382852" y="2026681"/>
                    <a:pt x="428504" y="2044343"/>
                  </a:cubicBezTo>
                  <a:cubicBezTo>
                    <a:pt x="428561" y="2044363"/>
                    <a:pt x="535615" y="2082937"/>
                    <a:pt x="493475" y="2008659"/>
                  </a:cubicBezTo>
                  <a:cubicBezTo>
                    <a:pt x="493411" y="2008603"/>
                    <a:pt x="430615" y="1954646"/>
                    <a:pt x="336051" y="1935025"/>
                  </a:cubicBezTo>
                  <a:cubicBezTo>
                    <a:pt x="336010" y="1934994"/>
                    <a:pt x="293588" y="1901629"/>
                    <a:pt x="200648" y="1874156"/>
                  </a:cubicBezTo>
                  <a:cubicBezTo>
                    <a:pt x="113918" y="1856160"/>
                    <a:pt x="2170" y="1800198"/>
                    <a:pt x="2435" y="1759282"/>
                  </a:cubicBezTo>
                  <a:cubicBezTo>
                    <a:pt x="-6813" y="1724586"/>
                    <a:pt x="7591" y="1694799"/>
                    <a:pt x="92691" y="1720650"/>
                  </a:cubicBezTo>
                  <a:cubicBezTo>
                    <a:pt x="176161" y="1754357"/>
                    <a:pt x="196555" y="1774976"/>
                    <a:pt x="212323" y="1778248"/>
                  </a:cubicBezTo>
                  <a:cubicBezTo>
                    <a:pt x="235977" y="1783156"/>
                    <a:pt x="317816" y="1824719"/>
                    <a:pt x="363494" y="1842390"/>
                  </a:cubicBezTo>
                  <a:cubicBezTo>
                    <a:pt x="415426" y="1869553"/>
                    <a:pt x="571221" y="1951044"/>
                    <a:pt x="560342" y="1924204"/>
                  </a:cubicBezTo>
                  <a:cubicBezTo>
                    <a:pt x="560391" y="1924186"/>
                    <a:pt x="604614" y="1908798"/>
                    <a:pt x="529069" y="1876744"/>
                  </a:cubicBezTo>
                  <a:cubicBezTo>
                    <a:pt x="455114" y="1836817"/>
                    <a:pt x="411066" y="1811291"/>
                    <a:pt x="371644" y="1803111"/>
                  </a:cubicBezTo>
                  <a:cubicBezTo>
                    <a:pt x="332222" y="1794931"/>
                    <a:pt x="280290" y="1767769"/>
                    <a:pt x="258266" y="1755005"/>
                  </a:cubicBezTo>
                  <a:cubicBezTo>
                    <a:pt x="236242" y="1742241"/>
                    <a:pt x="200080" y="1718350"/>
                    <a:pt x="187570" y="1699365"/>
                  </a:cubicBezTo>
                  <a:cubicBezTo>
                    <a:pt x="167177" y="1678746"/>
                    <a:pt x="157927" y="1644050"/>
                    <a:pt x="157927" y="1644050"/>
                  </a:cubicBezTo>
                  <a:cubicBezTo>
                    <a:pt x="157948" y="1644029"/>
                    <a:pt x="189737" y="1609683"/>
                    <a:pt x="211755" y="1622443"/>
                  </a:cubicBezTo>
                  <a:cubicBezTo>
                    <a:pt x="233778" y="1635207"/>
                    <a:pt x="392834" y="1700984"/>
                    <a:pt x="476304" y="1734691"/>
                  </a:cubicBezTo>
                  <a:cubicBezTo>
                    <a:pt x="476382" y="1734743"/>
                    <a:pt x="620962" y="1830256"/>
                    <a:pt x="646239" y="1827308"/>
                  </a:cubicBezTo>
                  <a:cubicBezTo>
                    <a:pt x="646305" y="1827322"/>
                    <a:pt x="693533" y="1837099"/>
                    <a:pt x="676411" y="1800792"/>
                  </a:cubicBezTo>
                  <a:cubicBezTo>
                    <a:pt x="659279" y="1764461"/>
                    <a:pt x="626375" y="1724859"/>
                    <a:pt x="602722" y="1719950"/>
                  </a:cubicBezTo>
                  <a:cubicBezTo>
                    <a:pt x="586952" y="1716679"/>
                    <a:pt x="522512" y="1670532"/>
                    <a:pt x="525772" y="1654820"/>
                  </a:cubicBezTo>
                  <a:cubicBezTo>
                    <a:pt x="521147" y="1637472"/>
                    <a:pt x="511898" y="1602776"/>
                    <a:pt x="515158" y="1587065"/>
                  </a:cubicBezTo>
                  <a:cubicBezTo>
                    <a:pt x="518418" y="1571354"/>
                    <a:pt x="569250" y="1524542"/>
                    <a:pt x="611667" y="1557925"/>
                  </a:cubicBezTo>
                  <a:cubicBezTo>
                    <a:pt x="647830" y="1581816"/>
                    <a:pt x="682098" y="1654479"/>
                    <a:pt x="726145" y="1680006"/>
                  </a:cubicBezTo>
                  <a:cubicBezTo>
                    <a:pt x="760677" y="1711754"/>
                    <a:pt x="815339" y="1805036"/>
                    <a:pt x="868900" y="1824343"/>
                  </a:cubicBezTo>
                  <a:cubicBezTo>
                    <a:pt x="922463" y="1843651"/>
                    <a:pt x="1044559" y="2008283"/>
                    <a:pt x="1020375" y="2085206"/>
                  </a:cubicBezTo>
                  <a:cubicBezTo>
                    <a:pt x="1005705" y="2155908"/>
                    <a:pt x="1027728" y="2168673"/>
                    <a:pt x="1027728" y="2168673"/>
                  </a:cubicBezTo>
                  <a:cubicBezTo>
                    <a:pt x="1027856" y="2168700"/>
                    <a:pt x="1335231" y="2232474"/>
                    <a:pt x="1358880" y="2237381"/>
                  </a:cubicBezTo>
                  <a:cubicBezTo>
                    <a:pt x="1381876" y="2234700"/>
                    <a:pt x="1922646" y="2359785"/>
                    <a:pt x="2076166" y="2165092"/>
                  </a:cubicBezTo>
                  <a:lnTo>
                    <a:pt x="2054751" y="2140576"/>
                  </a:lnTo>
                  <a:cubicBezTo>
                    <a:pt x="2069786" y="2139760"/>
                    <a:pt x="2084016" y="2137273"/>
                    <a:pt x="2097155" y="2132152"/>
                  </a:cubicBezTo>
                  <a:cubicBezTo>
                    <a:pt x="2103881" y="2122197"/>
                    <a:pt x="2108160" y="2110761"/>
                    <a:pt x="2111397" y="2098530"/>
                  </a:cubicBezTo>
                  <a:lnTo>
                    <a:pt x="2127280" y="2119499"/>
                  </a:lnTo>
                  <a:cubicBezTo>
                    <a:pt x="2348896" y="2008502"/>
                    <a:pt x="2336292" y="1453924"/>
                    <a:pt x="2343587" y="1431960"/>
                  </a:cubicBezTo>
                  <a:cubicBezTo>
                    <a:pt x="2343586" y="1407803"/>
                    <a:pt x="2343587" y="1093766"/>
                    <a:pt x="2343587" y="1093756"/>
                  </a:cubicBezTo>
                  <a:cubicBezTo>
                    <a:pt x="2343575" y="1093722"/>
                    <a:pt x="2335513" y="1069599"/>
                    <a:pt x="2263354" y="1069599"/>
                  </a:cubicBezTo>
                  <a:cubicBezTo>
                    <a:pt x="2183122" y="1077652"/>
                    <a:pt x="2046727" y="924654"/>
                    <a:pt x="2038704" y="868287"/>
                  </a:cubicBezTo>
                  <a:cubicBezTo>
                    <a:pt x="2030681" y="811919"/>
                    <a:pt x="1950450" y="739447"/>
                    <a:pt x="1926379" y="699185"/>
                  </a:cubicBezTo>
                  <a:cubicBezTo>
                    <a:pt x="1910334" y="650870"/>
                    <a:pt x="1846147" y="602555"/>
                    <a:pt x="1830102" y="562293"/>
                  </a:cubicBezTo>
                  <a:cubicBezTo>
                    <a:pt x="1806032" y="513979"/>
                    <a:pt x="1862195" y="473716"/>
                    <a:pt x="1878240" y="473715"/>
                  </a:cubicBezTo>
                  <a:cubicBezTo>
                    <a:pt x="1894287" y="473716"/>
                    <a:pt x="1926380" y="489822"/>
                    <a:pt x="1942426" y="497873"/>
                  </a:cubicBezTo>
                  <a:cubicBezTo>
                    <a:pt x="1958473" y="497874"/>
                    <a:pt x="1990566" y="570346"/>
                    <a:pt x="1990566" y="586450"/>
                  </a:cubicBezTo>
                  <a:cubicBezTo>
                    <a:pt x="1990565" y="610608"/>
                    <a:pt x="2022659" y="650871"/>
                    <a:pt x="2054752" y="675027"/>
                  </a:cubicBezTo>
                  <a:cubicBezTo>
                    <a:pt x="2086830" y="699176"/>
                    <a:pt x="2086844" y="650912"/>
                    <a:pt x="2086844" y="650871"/>
                  </a:cubicBezTo>
                  <a:cubicBezTo>
                    <a:pt x="2094865" y="626717"/>
                    <a:pt x="2030704" y="465719"/>
                    <a:pt x="2030681" y="465664"/>
                  </a:cubicBezTo>
                  <a:cubicBezTo>
                    <a:pt x="2014634" y="377086"/>
                    <a:pt x="1982543" y="207985"/>
                    <a:pt x="1974520" y="183827"/>
                  </a:cubicBezTo>
                  <a:cubicBezTo>
                    <a:pt x="1966500" y="159683"/>
                    <a:pt x="2006572" y="135536"/>
                    <a:pt x="2006612" y="135513"/>
                  </a:cubicBezTo>
                  <a:cubicBezTo>
                    <a:pt x="2006643" y="135528"/>
                    <a:pt x="2038712" y="151629"/>
                    <a:pt x="2054751" y="175775"/>
                  </a:cubicBezTo>
                  <a:cubicBezTo>
                    <a:pt x="2070798" y="191880"/>
                    <a:pt x="2086844" y="232142"/>
                    <a:pt x="2094866" y="256300"/>
                  </a:cubicBezTo>
                  <a:cubicBezTo>
                    <a:pt x="2102890" y="280457"/>
                    <a:pt x="2118936" y="336824"/>
                    <a:pt x="2118937" y="377087"/>
                  </a:cubicBezTo>
                  <a:cubicBezTo>
                    <a:pt x="2118938" y="417348"/>
                    <a:pt x="2134984" y="465664"/>
                    <a:pt x="2159053" y="546189"/>
                  </a:cubicBezTo>
                  <a:cubicBezTo>
                    <a:pt x="2175093" y="626678"/>
                    <a:pt x="2199148" y="586485"/>
                    <a:pt x="2199169" y="586451"/>
                  </a:cubicBezTo>
                  <a:cubicBezTo>
                    <a:pt x="2223238" y="602555"/>
                    <a:pt x="2175099" y="433454"/>
                    <a:pt x="2159052" y="377086"/>
                  </a:cubicBezTo>
                  <a:cubicBezTo>
                    <a:pt x="2151029" y="328773"/>
                    <a:pt x="2126960" y="240195"/>
                    <a:pt x="2126961" y="216037"/>
                  </a:cubicBezTo>
                  <a:cubicBezTo>
                    <a:pt x="2126960" y="199933"/>
                    <a:pt x="2110913" y="175775"/>
                    <a:pt x="2094867" y="87197"/>
                  </a:cubicBezTo>
                  <a:cubicBezTo>
                    <a:pt x="2088850" y="20764"/>
                    <a:pt x="2105398" y="-373"/>
                    <a:pt x="2127587" y="4"/>
                  </a:cubicBezTo>
                  <a:close/>
                </a:path>
              </a:pathLst>
            </a:custGeom>
            <a:gradFill>
              <a:gsLst>
                <a:gs pos="96667">
                  <a:schemeClr val="accent6">
                    <a:lumMod val="50000"/>
                  </a:schemeClr>
                </a:gs>
                <a:gs pos="80000">
                  <a:schemeClr val="accent6">
                    <a:lumMod val="75000"/>
                  </a:schemeClr>
                </a:gs>
                <a:gs pos="0">
                  <a:srgbClr val="FFC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6"/>
            <p:cNvSpPr/>
            <p:nvPr/>
          </p:nvSpPr>
          <p:spPr>
            <a:xfrm rot="8800689">
              <a:off x="5602824" y="2805499"/>
              <a:ext cx="2545122" cy="2669253"/>
            </a:xfrm>
            <a:custGeom>
              <a:avLst/>
              <a:gdLst/>
              <a:ahLst/>
              <a:cxnLst/>
              <a:rect l="l" t="t" r="r" b="b"/>
              <a:pathLst>
                <a:path w="2664833" h="2794803">
                  <a:moveTo>
                    <a:pt x="1660630" y="1083739"/>
                  </a:moveTo>
                  <a:cubicBezTo>
                    <a:pt x="1955219" y="1083739"/>
                    <a:pt x="2194030" y="1322550"/>
                    <a:pt x="2194030" y="1617139"/>
                  </a:cubicBezTo>
                  <a:cubicBezTo>
                    <a:pt x="2194030" y="1911728"/>
                    <a:pt x="1955219" y="2150539"/>
                    <a:pt x="1660630" y="2150539"/>
                  </a:cubicBezTo>
                  <a:cubicBezTo>
                    <a:pt x="1366041" y="2150539"/>
                    <a:pt x="1127230" y="1911728"/>
                    <a:pt x="1127230" y="1617139"/>
                  </a:cubicBezTo>
                  <a:cubicBezTo>
                    <a:pt x="1127230" y="1322550"/>
                    <a:pt x="1366041" y="1083739"/>
                    <a:pt x="1660630" y="1083739"/>
                  </a:cubicBezTo>
                  <a:close/>
                  <a:moveTo>
                    <a:pt x="2127587" y="4"/>
                  </a:moveTo>
                  <a:cubicBezTo>
                    <a:pt x="2134983" y="130"/>
                    <a:pt x="2143006" y="2647"/>
                    <a:pt x="2151029" y="6673"/>
                  </a:cubicBezTo>
                  <a:cubicBezTo>
                    <a:pt x="2191146" y="14726"/>
                    <a:pt x="2223239" y="135513"/>
                    <a:pt x="2223238" y="224090"/>
                  </a:cubicBezTo>
                  <a:cubicBezTo>
                    <a:pt x="2231259" y="320687"/>
                    <a:pt x="2255316" y="369002"/>
                    <a:pt x="2255331" y="369035"/>
                  </a:cubicBezTo>
                  <a:cubicBezTo>
                    <a:pt x="2255331" y="465637"/>
                    <a:pt x="2295425" y="538097"/>
                    <a:pt x="2295448" y="538136"/>
                  </a:cubicBezTo>
                  <a:cubicBezTo>
                    <a:pt x="2359619" y="594491"/>
                    <a:pt x="2343594" y="481820"/>
                    <a:pt x="2343587" y="481769"/>
                  </a:cubicBezTo>
                  <a:cubicBezTo>
                    <a:pt x="2335566" y="433469"/>
                    <a:pt x="2311509" y="352978"/>
                    <a:pt x="2311494" y="352929"/>
                  </a:cubicBezTo>
                  <a:cubicBezTo>
                    <a:pt x="2319516" y="312674"/>
                    <a:pt x="2255353" y="119474"/>
                    <a:pt x="2255332" y="119408"/>
                  </a:cubicBezTo>
                  <a:cubicBezTo>
                    <a:pt x="2279394" y="-25495"/>
                    <a:pt x="2351569" y="79085"/>
                    <a:pt x="2351610" y="79146"/>
                  </a:cubicBezTo>
                  <a:cubicBezTo>
                    <a:pt x="2343588" y="127455"/>
                    <a:pt x="2391715" y="288473"/>
                    <a:pt x="2391726" y="288510"/>
                  </a:cubicBezTo>
                  <a:cubicBezTo>
                    <a:pt x="2407765" y="320704"/>
                    <a:pt x="2415789" y="360944"/>
                    <a:pt x="2415795" y="360982"/>
                  </a:cubicBezTo>
                  <a:cubicBezTo>
                    <a:pt x="2423816" y="441486"/>
                    <a:pt x="2479953" y="546137"/>
                    <a:pt x="2479981" y="546189"/>
                  </a:cubicBezTo>
                  <a:cubicBezTo>
                    <a:pt x="2488001" y="554239"/>
                    <a:pt x="2512059" y="538146"/>
                    <a:pt x="2512074" y="538136"/>
                  </a:cubicBezTo>
                  <a:lnTo>
                    <a:pt x="2517590" y="540039"/>
                  </a:lnTo>
                  <a:cubicBezTo>
                    <a:pt x="2522855" y="522534"/>
                    <a:pt x="2478978" y="364001"/>
                    <a:pt x="2471959" y="328773"/>
                  </a:cubicBezTo>
                  <a:cubicBezTo>
                    <a:pt x="2463935" y="296562"/>
                    <a:pt x="2415796" y="191880"/>
                    <a:pt x="2447889" y="175775"/>
                  </a:cubicBezTo>
                  <a:cubicBezTo>
                    <a:pt x="2471958" y="151617"/>
                    <a:pt x="2544167" y="216037"/>
                    <a:pt x="2560213" y="312667"/>
                  </a:cubicBezTo>
                  <a:cubicBezTo>
                    <a:pt x="2576258" y="417336"/>
                    <a:pt x="2624387" y="586409"/>
                    <a:pt x="2624399" y="586450"/>
                  </a:cubicBezTo>
                  <a:cubicBezTo>
                    <a:pt x="2712654" y="723342"/>
                    <a:pt x="2640446" y="972969"/>
                    <a:pt x="2560213" y="1021283"/>
                  </a:cubicBezTo>
                  <a:cubicBezTo>
                    <a:pt x="2471985" y="1061534"/>
                    <a:pt x="2544123" y="1125926"/>
                    <a:pt x="2544168" y="1125966"/>
                  </a:cubicBezTo>
                  <a:cubicBezTo>
                    <a:pt x="2544168" y="1125984"/>
                    <a:pt x="2544432" y="1131262"/>
                    <a:pt x="2624274" y="2725919"/>
                  </a:cubicBezTo>
                  <a:lnTo>
                    <a:pt x="2634196" y="2794803"/>
                  </a:lnTo>
                  <a:lnTo>
                    <a:pt x="2571391" y="2774996"/>
                  </a:lnTo>
                  <a:lnTo>
                    <a:pt x="2571242" y="2775720"/>
                  </a:lnTo>
                  <a:cubicBezTo>
                    <a:pt x="1018517" y="2371613"/>
                    <a:pt x="1018517" y="2371613"/>
                    <a:pt x="1018517" y="2371613"/>
                  </a:cubicBezTo>
                  <a:cubicBezTo>
                    <a:pt x="1018476" y="2371542"/>
                    <a:pt x="970086" y="2287856"/>
                    <a:pt x="912758" y="2366058"/>
                  </a:cubicBezTo>
                  <a:cubicBezTo>
                    <a:pt x="849151" y="2434802"/>
                    <a:pt x="590061" y="2454791"/>
                    <a:pt x="473953" y="2340566"/>
                  </a:cubicBezTo>
                  <a:cubicBezTo>
                    <a:pt x="473876" y="2340525"/>
                    <a:pt x="318133" y="2259067"/>
                    <a:pt x="218918" y="2222097"/>
                  </a:cubicBezTo>
                  <a:cubicBezTo>
                    <a:pt x="127565" y="2186755"/>
                    <a:pt x="79158" y="2102964"/>
                    <a:pt x="107701" y="2084303"/>
                  </a:cubicBezTo>
                  <a:cubicBezTo>
                    <a:pt x="129990" y="2056153"/>
                    <a:pt x="222711" y="2124556"/>
                    <a:pt x="252618" y="2138954"/>
                  </a:cubicBezTo>
                  <a:cubicBezTo>
                    <a:pt x="290411" y="2154990"/>
                    <a:pt x="476114" y="2250879"/>
                    <a:pt x="449466" y="2220767"/>
                  </a:cubicBezTo>
                  <a:cubicBezTo>
                    <a:pt x="449493" y="2220742"/>
                    <a:pt x="470121" y="2200465"/>
                    <a:pt x="463871" y="2190980"/>
                  </a:cubicBezTo>
                  <a:cubicBezTo>
                    <a:pt x="463825" y="2190942"/>
                    <a:pt x="372762" y="2114716"/>
                    <a:pt x="295565" y="2090507"/>
                  </a:cubicBezTo>
                  <a:cubicBezTo>
                    <a:pt x="295518" y="2090486"/>
                    <a:pt x="257755" y="2074457"/>
                    <a:pt x="229495" y="2052216"/>
                  </a:cubicBezTo>
                  <a:cubicBezTo>
                    <a:pt x="229432" y="2052181"/>
                    <a:pt x="81573" y="1972362"/>
                    <a:pt x="32647" y="1970403"/>
                  </a:cubicBezTo>
                  <a:cubicBezTo>
                    <a:pt x="32584" y="1970337"/>
                    <a:pt x="-55130" y="1878435"/>
                    <a:pt x="91629" y="1884311"/>
                  </a:cubicBezTo>
                  <a:cubicBezTo>
                    <a:pt x="91675" y="1884337"/>
                    <a:pt x="267824" y="1986421"/>
                    <a:pt x="308872" y="1986745"/>
                  </a:cubicBezTo>
                  <a:cubicBezTo>
                    <a:pt x="308952" y="1986788"/>
                    <a:pt x="382852" y="2026681"/>
                    <a:pt x="428504" y="2044343"/>
                  </a:cubicBezTo>
                  <a:cubicBezTo>
                    <a:pt x="428561" y="2044363"/>
                    <a:pt x="535615" y="2082937"/>
                    <a:pt x="493475" y="2008659"/>
                  </a:cubicBezTo>
                  <a:cubicBezTo>
                    <a:pt x="493411" y="2008603"/>
                    <a:pt x="430615" y="1954646"/>
                    <a:pt x="336051" y="1935025"/>
                  </a:cubicBezTo>
                  <a:cubicBezTo>
                    <a:pt x="336010" y="1934994"/>
                    <a:pt x="293588" y="1901629"/>
                    <a:pt x="200648" y="1874156"/>
                  </a:cubicBezTo>
                  <a:cubicBezTo>
                    <a:pt x="113918" y="1856160"/>
                    <a:pt x="2170" y="1800198"/>
                    <a:pt x="2435" y="1759282"/>
                  </a:cubicBezTo>
                  <a:cubicBezTo>
                    <a:pt x="-6813" y="1724586"/>
                    <a:pt x="7591" y="1694799"/>
                    <a:pt x="92691" y="1720650"/>
                  </a:cubicBezTo>
                  <a:cubicBezTo>
                    <a:pt x="176161" y="1754357"/>
                    <a:pt x="196555" y="1774976"/>
                    <a:pt x="212323" y="1778248"/>
                  </a:cubicBezTo>
                  <a:cubicBezTo>
                    <a:pt x="235977" y="1783156"/>
                    <a:pt x="317816" y="1824719"/>
                    <a:pt x="363494" y="1842390"/>
                  </a:cubicBezTo>
                  <a:cubicBezTo>
                    <a:pt x="415426" y="1869553"/>
                    <a:pt x="571221" y="1951044"/>
                    <a:pt x="560342" y="1924204"/>
                  </a:cubicBezTo>
                  <a:cubicBezTo>
                    <a:pt x="560391" y="1924186"/>
                    <a:pt x="604614" y="1908798"/>
                    <a:pt x="529069" y="1876744"/>
                  </a:cubicBezTo>
                  <a:cubicBezTo>
                    <a:pt x="455114" y="1836817"/>
                    <a:pt x="411066" y="1811291"/>
                    <a:pt x="371644" y="1803111"/>
                  </a:cubicBezTo>
                  <a:cubicBezTo>
                    <a:pt x="332222" y="1794931"/>
                    <a:pt x="280290" y="1767769"/>
                    <a:pt x="258266" y="1755005"/>
                  </a:cubicBezTo>
                  <a:cubicBezTo>
                    <a:pt x="236242" y="1742241"/>
                    <a:pt x="200080" y="1718350"/>
                    <a:pt x="187570" y="1699365"/>
                  </a:cubicBezTo>
                  <a:cubicBezTo>
                    <a:pt x="167177" y="1678746"/>
                    <a:pt x="157927" y="1644050"/>
                    <a:pt x="157927" y="1644050"/>
                  </a:cubicBezTo>
                  <a:cubicBezTo>
                    <a:pt x="157948" y="1644029"/>
                    <a:pt x="189737" y="1609683"/>
                    <a:pt x="211755" y="1622443"/>
                  </a:cubicBezTo>
                  <a:cubicBezTo>
                    <a:pt x="233778" y="1635207"/>
                    <a:pt x="392834" y="1700984"/>
                    <a:pt x="476304" y="1734691"/>
                  </a:cubicBezTo>
                  <a:cubicBezTo>
                    <a:pt x="476382" y="1734743"/>
                    <a:pt x="620962" y="1830256"/>
                    <a:pt x="646239" y="1827308"/>
                  </a:cubicBezTo>
                  <a:cubicBezTo>
                    <a:pt x="646305" y="1827322"/>
                    <a:pt x="693533" y="1837099"/>
                    <a:pt x="676411" y="1800792"/>
                  </a:cubicBezTo>
                  <a:cubicBezTo>
                    <a:pt x="659279" y="1764461"/>
                    <a:pt x="626375" y="1724859"/>
                    <a:pt x="602722" y="1719950"/>
                  </a:cubicBezTo>
                  <a:cubicBezTo>
                    <a:pt x="586952" y="1716679"/>
                    <a:pt x="522512" y="1670532"/>
                    <a:pt x="525772" y="1654820"/>
                  </a:cubicBezTo>
                  <a:cubicBezTo>
                    <a:pt x="521147" y="1637472"/>
                    <a:pt x="511898" y="1602776"/>
                    <a:pt x="515158" y="1587065"/>
                  </a:cubicBezTo>
                  <a:cubicBezTo>
                    <a:pt x="518418" y="1571354"/>
                    <a:pt x="569250" y="1524542"/>
                    <a:pt x="611667" y="1557925"/>
                  </a:cubicBezTo>
                  <a:cubicBezTo>
                    <a:pt x="647830" y="1581816"/>
                    <a:pt x="682098" y="1654479"/>
                    <a:pt x="726145" y="1680006"/>
                  </a:cubicBezTo>
                  <a:cubicBezTo>
                    <a:pt x="760677" y="1711754"/>
                    <a:pt x="815339" y="1805036"/>
                    <a:pt x="868900" y="1824343"/>
                  </a:cubicBezTo>
                  <a:cubicBezTo>
                    <a:pt x="922463" y="1843651"/>
                    <a:pt x="1044559" y="2008283"/>
                    <a:pt x="1020375" y="2085206"/>
                  </a:cubicBezTo>
                  <a:cubicBezTo>
                    <a:pt x="1005705" y="2155908"/>
                    <a:pt x="1027728" y="2168673"/>
                    <a:pt x="1027728" y="2168673"/>
                  </a:cubicBezTo>
                  <a:cubicBezTo>
                    <a:pt x="1027856" y="2168700"/>
                    <a:pt x="1335231" y="2232474"/>
                    <a:pt x="1358880" y="2237381"/>
                  </a:cubicBezTo>
                  <a:cubicBezTo>
                    <a:pt x="1381876" y="2234700"/>
                    <a:pt x="1922646" y="2359785"/>
                    <a:pt x="2076166" y="2165092"/>
                  </a:cubicBezTo>
                  <a:lnTo>
                    <a:pt x="2054751" y="2140576"/>
                  </a:lnTo>
                  <a:cubicBezTo>
                    <a:pt x="2069786" y="2139760"/>
                    <a:pt x="2084016" y="2137273"/>
                    <a:pt x="2097155" y="2132152"/>
                  </a:cubicBezTo>
                  <a:cubicBezTo>
                    <a:pt x="2103881" y="2122197"/>
                    <a:pt x="2108160" y="2110761"/>
                    <a:pt x="2111397" y="2098530"/>
                  </a:cubicBezTo>
                  <a:lnTo>
                    <a:pt x="2127280" y="2119499"/>
                  </a:lnTo>
                  <a:cubicBezTo>
                    <a:pt x="2348896" y="2008502"/>
                    <a:pt x="2336292" y="1453924"/>
                    <a:pt x="2343587" y="1431960"/>
                  </a:cubicBezTo>
                  <a:cubicBezTo>
                    <a:pt x="2343586" y="1407803"/>
                    <a:pt x="2343587" y="1093766"/>
                    <a:pt x="2343587" y="1093756"/>
                  </a:cubicBezTo>
                  <a:cubicBezTo>
                    <a:pt x="2343575" y="1093722"/>
                    <a:pt x="2335513" y="1069599"/>
                    <a:pt x="2263354" y="1069599"/>
                  </a:cubicBezTo>
                  <a:cubicBezTo>
                    <a:pt x="2183122" y="1077652"/>
                    <a:pt x="2046727" y="924654"/>
                    <a:pt x="2038704" y="868287"/>
                  </a:cubicBezTo>
                  <a:cubicBezTo>
                    <a:pt x="2030681" y="811919"/>
                    <a:pt x="1950450" y="739447"/>
                    <a:pt x="1926379" y="699185"/>
                  </a:cubicBezTo>
                  <a:cubicBezTo>
                    <a:pt x="1910334" y="650870"/>
                    <a:pt x="1846147" y="602555"/>
                    <a:pt x="1830102" y="562293"/>
                  </a:cubicBezTo>
                  <a:cubicBezTo>
                    <a:pt x="1806032" y="513979"/>
                    <a:pt x="1862195" y="473716"/>
                    <a:pt x="1878240" y="473715"/>
                  </a:cubicBezTo>
                  <a:cubicBezTo>
                    <a:pt x="1894287" y="473716"/>
                    <a:pt x="1926380" y="489822"/>
                    <a:pt x="1942426" y="497873"/>
                  </a:cubicBezTo>
                  <a:cubicBezTo>
                    <a:pt x="1958473" y="497874"/>
                    <a:pt x="1990566" y="570346"/>
                    <a:pt x="1990566" y="586450"/>
                  </a:cubicBezTo>
                  <a:cubicBezTo>
                    <a:pt x="1990565" y="610608"/>
                    <a:pt x="2022659" y="650871"/>
                    <a:pt x="2054752" y="675027"/>
                  </a:cubicBezTo>
                  <a:cubicBezTo>
                    <a:pt x="2086830" y="699176"/>
                    <a:pt x="2086844" y="650912"/>
                    <a:pt x="2086844" y="650871"/>
                  </a:cubicBezTo>
                  <a:cubicBezTo>
                    <a:pt x="2094865" y="626717"/>
                    <a:pt x="2030704" y="465719"/>
                    <a:pt x="2030681" y="465664"/>
                  </a:cubicBezTo>
                  <a:cubicBezTo>
                    <a:pt x="2014634" y="377086"/>
                    <a:pt x="1982543" y="207985"/>
                    <a:pt x="1974520" y="183827"/>
                  </a:cubicBezTo>
                  <a:cubicBezTo>
                    <a:pt x="1966500" y="159683"/>
                    <a:pt x="2006572" y="135536"/>
                    <a:pt x="2006612" y="135513"/>
                  </a:cubicBezTo>
                  <a:cubicBezTo>
                    <a:pt x="2006643" y="135528"/>
                    <a:pt x="2038712" y="151629"/>
                    <a:pt x="2054751" y="175775"/>
                  </a:cubicBezTo>
                  <a:cubicBezTo>
                    <a:pt x="2070798" y="191880"/>
                    <a:pt x="2086844" y="232142"/>
                    <a:pt x="2094866" y="256300"/>
                  </a:cubicBezTo>
                  <a:cubicBezTo>
                    <a:pt x="2102890" y="280457"/>
                    <a:pt x="2118936" y="336824"/>
                    <a:pt x="2118937" y="377087"/>
                  </a:cubicBezTo>
                  <a:cubicBezTo>
                    <a:pt x="2118938" y="417348"/>
                    <a:pt x="2134984" y="465664"/>
                    <a:pt x="2159053" y="546189"/>
                  </a:cubicBezTo>
                  <a:cubicBezTo>
                    <a:pt x="2175093" y="626678"/>
                    <a:pt x="2199148" y="586485"/>
                    <a:pt x="2199169" y="586451"/>
                  </a:cubicBezTo>
                  <a:cubicBezTo>
                    <a:pt x="2223238" y="602555"/>
                    <a:pt x="2175099" y="433454"/>
                    <a:pt x="2159052" y="377086"/>
                  </a:cubicBezTo>
                  <a:cubicBezTo>
                    <a:pt x="2151029" y="328773"/>
                    <a:pt x="2126960" y="240195"/>
                    <a:pt x="2126961" y="216037"/>
                  </a:cubicBezTo>
                  <a:cubicBezTo>
                    <a:pt x="2126960" y="199933"/>
                    <a:pt x="2110913" y="175775"/>
                    <a:pt x="2094867" y="87197"/>
                  </a:cubicBezTo>
                  <a:cubicBezTo>
                    <a:pt x="2088850" y="20764"/>
                    <a:pt x="2105398" y="-373"/>
                    <a:pt x="2127587" y="4"/>
                  </a:cubicBezTo>
                  <a:close/>
                </a:path>
              </a:pathLst>
            </a:custGeom>
            <a:gradFill>
              <a:gsLst>
                <a:gs pos="96667">
                  <a:schemeClr val="tx2">
                    <a:lumMod val="75000"/>
                  </a:schemeClr>
                </a:gs>
                <a:gs pos="80000">
                  <a:srgbClr val="0070C0"/>
                </a:gs>
                <a:gs pos="0">
                  <a:srgbClr val="00B0F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6"/>
            <p:cNvSpPr/>
            <p:nvPr/>
          </p:nvSpPr>
          <p:spPr>
            <a:xfrm rot="13335510">
              <a:off x="3379373" y="4554369"/>
              <a:ext cx="2545122" cy="2669253"/>
            </a:xfrm>
            <a:custGeom>
              <a:avLst/>
              <a:gdLst/>
              <a:ahLst/>
              <a:cxnLst/>
              <a:rect l="l" t="t" r="r" b="b"/>
              <a:pathLst>
                <a:path w="2664833" h="2794803">
                  <a:moveTo>
                    <a:pt x="1660630" y="1083739"/>
                  </a:moveTo>
                  <a:cubicBezTo>
                    <a:pt x="1955219" y="1083739"/>
                    <a:pt x="2194030" y="1322550"/>
                    <a:pt x="2194030" y="1617139"/>
                  </a:cubicBezTo>
                  <a:cubicBezTo>
                    <a:pt x="2194030" y="1911728"/>
                    <a:pt x="1955219" y="2150539"/>
                    <a:pt x="1660630" y="2150539"/>
                  </a:cubicBezTo>
                  <a:cubicBezTo>
                    <a:pt x="1366041" y="2150539"/>
                    <a:pt x="1127230" y="1911728"/>
                    <a:pt x="1127230" y="1617139"/>
                  </a:cubicBezTo>
                  <a:cubicBezTo>
                    <a:pt x="1127230" y="1322550"/>
                    <a:pt x="1366041" y="1083739"/>
                    <a:pt x="1660630" y="1083739"/>
                  </a:cubicBezTo>
                  <a:close/>
                  <a:moveTo>
                    <a:pt x="2127587" y="4"/>
                  </a:moveTo>
                  <a:cubicBezTo>
                    <a:pt x="2134983" y="130"/>
                    <a:pt x="2143006" y="2647"/>
                    <a:pt x="2151029" y="6673"/>
                  </a:cubicBezTo>
                  <a:cubicBezTo>
                    <a:pt x="2191146" y="14726"/>
                    <a:pt x="2223239" y="135513"/>
                    <a:pt x="2223238" y="224090"/>
                  </a:cubicBezTo>
                  <a:cubicBezTo>
                    <a:pt x="2231259" y="320687"/>
                    <a:pt x="2255316" y="369002"/>
                    <a:pt x="2255331" y="369035"/>
                  </a:cubicBezTo>
                  <a:cubicBezTo>
                    <a:pt x="2255331" y="465637"/>
                    <a:pt x="2295425" y="538097"/>
                    <a:pt x="2295448" y="538136"/>
                  </a:cubicBezTo>
                  <a:cubicBezTo>
                    <a:pt x="2359619" y="594491"/>
                    <a:pt x="2343594" y="481820"/>
                    <a:pt x="2343587" y="481769"/>
                  </a:cubicBezTo>
                  <a:cubicBezTo>
                    <a:pt x="2335566" y="433469"/>
                    <a:pt x="2311509" y="352978"/>
                    <a:pt x="2311494" y="352929"/>
                  </a:cubicBezTo>
                  <a:cubicBezTo>
                    <a:pt x="2319516" y="312674"/>
                    <a:pt x="2255353" y="119474"/>
                    <a:pt x="2255332" y="119408"/>
                  </a:cubicBezTo>
                  <a:cubicBezTo>
                    <a:pt x="2279394" y="-25495"/>
                    <a:pt x="2351569" y="79085"/>
                    <a:pt x="2351610" y="79146"/>
                  </a:cubicBezTo>
                  <a:cubicBezTo>
                    <a:pt x="2343588" y="127455"/>
                    <a:pt x="2391715" y="288473"/>
                    <a:pt x="2391726" y="288510"/>
                  </a:cubicBezTo>
                  <a:cubicBezTo>
                    <a:pt x="2407765" y="320704"/>
                    <a:pt x="2415789" y="360944"/>
                    <a:pt x="2415795" y="360982"/>
                  </a:cubicBezTo>
                  <a:cubicBezTo>
                    <a:pt x="2423816" y="441486"/>
                    <a:pt x="2479953" y="546137"/>
                    <a:pt x="2479981" y="546189"/>
                  </a:cubicBezTo>
                  <a:cubicBezTo>
                    <a:pt x="2488001" y="554239"/>
                    <a:pt x="2512059" y="538146"/>
                    <a:pt x="2512074" y="538136"/>
                  </a:cubicBezTo>
                  <a:lnTo>
                    <a:pt x="2517590" y="540039"/>
                  </a:lnTo>
                  <a:cubicBezTo>
                    <a:pt x="2522855" y="522534"/>
                    <a:pt x="2478978" y="364001"/>
                    <a:pt x="2471959" y="328773"/>
                  </a:cubicBezTo>
                  <a:cubicBezTo>
                    <a:pt x="2463935" y="296562"/>
                    <a:pt x="2415796" y="191880"/>
                    <a:pt x="2447889" y="175775"/>
                  </a:cubicBezTo>
                  <a:cubicBezTo>
                    <a:pt x="2471958" y="151617"/>
                    <a:pt x="2544167" y="216037"/>
                    <a:pt x="2560213" y="312667"/>
                  </a:cubicBezTo>
                  <a:cubicBezTo>
                    <a:pt x="2576258" y="417336"/>
                    <a:pt x="2624387" y="586409"/>
                    <a:pt x="2624399" y="586450"/>
                  </a:cubicBezTo>
                  <a:cubicBezTo>
                    <a:pt x="2712654" y="723342"/>
                    <a:pt x="2640446" y="972969"/>
                    <a:pt x="2560213" y="1021283"/>
                  </a:cubicBezTo>
                  <a:cubicBezTo>
                    <a:pt x="2471985" y="1061534"/>
                    <a:pt x="2544123" y="1125926"/>
                    <a:pt x="2544168" y="1125966"/>
                  </a:cubicBezTo>
                  <a:cubicBezTo>
                    <a:pt x="2544168" y="1125984"/>
                    <a:pt x="2544432" y="1131262"/>
                    <a:pt x="2624274" y="2725919"/>
                  </a:cubicBezTo>
                  <a:lnTo>
                    <a:pt x="2634196" y="2794803"/>
                  </a:lnTo>
                  <a:lnTo>
                    <a:pt x="2571391" y="2774996"/>
                  </a:lnTo>
                  <a:lnTo>
                    <a:pt x="2571242" y="2775720"/>
                  </a:lnTo>
                  <a:cubicBezTo>
                    <a:pt x="1018517" y="2371613"/>
                    <a:pt x="1018517" y="2371613"/>
                    <a:pt x="1018517" y="2371613"/>
                  </a:cubicBezTo>
                  <a:cubicBezTo>
                    <a:pt x="1018476" y="2371542"/>
                    <a:pt x="970086" y="2287856"/>
                    <a:pt x="912758" y="2366058"/>
                  </a:cubicBezTo>
                  <a:cubicBezTo>
                    <a:pt x="849151" y="2434802"/>
                    <a:pt x="590061" y="2454791"/>
                    <a:pt x="473953" y="2340566"/>
                  </a:cubicBezTo>
                  <a:cubicBezTo>
                    <a:pt x="473876" y="2340525"/>
                    <a:pt x="318133" y="2259067"/>
                    <a:pt x="218918" y="2222097"/>
                  </a:cubicBezTo>
                  <a:cubicBezTo>
                    <a:pt x="127565" y="2186755"/>
                    <a:pt x="79158" y="2102964"/>
                    <a:pt x="107701" y="2084303"/>
                  </a:cubicBezTo>
                  <a:cubicBezTo>
                    <a:pt x="129990" y="2056153"/>
                    <a:pt x="222711" y="2124556"/>
                    <a:pt x="252618" y="2138954"/>
                  </a:cubicBezTo>
                  <a:cubicBezTo>
                    <a:pt x="290411" y="2154990"/>
                    <a:pt x="476114" y="2250879"/>
                    <a:pt x="449466" y="2220767"/>
                  </a:cubicBezTo>
                  <a:cubicBezTo>
                    <a:pt x="449493" y="2220742"/>
                    <a:pt x="470121" y="2200465"/>
                    <a:pt x="463871" y="2190980"/>
                  </a:cubicBezTo>
                  <a:cubicBezTo>
                    <a:pt x="463825" y="2190942"/>
                    <a:pt x="372762" y="2114716"/>
                    <a:pt x="295565" y="2090507"/>
                  </a:cubicBezTo>
                  <a:cubicBezTo>
                    <a:pt x="295518" y="2090486"/>
                    <a:pt x="257755" y="2074457"/>
                    <a:pt x="229495" y="2052216"/>
                  </a:cubicBezTo>
                  <a:cubicBezTo>
                    <a:pt x="229432" y="2052181"/>
                    <a:pt x="81573" y="1972362"/>
                    <a:pt x="32647" y="1970403"/>
                  </a:cubicBezTo>
                  <a:cubicBezTo>
                    <a:pt x="32584" y="1970337"/>
                    <a:pt x="-55130" y="1878435"/>
                    <a:pt x="91629" y="1884311"/>
                  </a:cubicBezTo>
                  <a:cubicBezTo>
                    <a:pt x="91675" y="1884337"/>
                    <a:pt x="267824" y="1986421"/>
                    <a:pt x="308872" y="1986745"/>
                  </a:cubicBezTo>
                  <a:cubicBezTo>
                    <a:pt x="308952" y="1986788"/>
                    <a:pt x="382852" y="2026681"/>
                    <a:pt x="428504" y="2044343"/>
                  </a:cubicBezTo>
                  <a:cubicBezTo>
                    <a:pt x="428561" y="2044363"/>
                    <a:pt x="535615" y="2082937"/>
                    <a:pt x="493475" y="2008659"/>
                  </a:cubicBezTo>
                  <a:cubicBezTo>
                    <a:pt x="493411" y="2008603"/>
                    <a:pt x="430615" y="1954646"/>
                    <a:pt x="336051" y="1935025"/>
                  </a:cubicBezTo>
                  <a:cubicBezTo>
                    <a:pt x="336010" y="1934994"/>
                    <a:pt x="293588" y="1901629"/>
                    <a:pt x="200648" y="1874156"/>
                  </a:cubicBezTo>
                  <a:cubicBezTo>
                    <a:pt x="113918" y="1856160"/>
                    <a:pt x="2170" y="1800198"/>
                    <a:pt x="2435" y="1759282"/>
                  </a:cubicBezTo>
                  <a:cubicBezTo>
                    <a:pt x="-6813" y="1724586"/>
                    <a:pt x="7591" y="1694799"/>
                    <a:pt x="92691" y="1720650"/>
                  </a:cubicBezTo>
                  <a:cubicBezTo>
                    <a:pt x="176161" y="1754357"/>
                    <a:pt x="196555" y="1774976"/>
                    <a:pt x="212323" y="1778248"/>
                  </a:cubicBezTo>
                  <a:cubicBezTo>
                    <a:pt x="235977" y="1783156"/>
                    <a:pt x="317816" y="1824719"/>
                    <a:pt x="363494" y="1842390"/>
                  </a:cubicBezTo>
                  <a:cubicBezTo>
                    <a:pt x="415426" y="1869553"/>
                    <a:pt x="571221" y="1951044"/>
                    <a:pt x="560342" y="1924204"/>
                  </a:cubicBezTo>
                  <a:cubicBezTo>
                    <a:pt x="560391" y="1924186"/>
                    <a:pt x="604614" y="1908798"/>
                    <a:pt x="529069" y="1876744"/>
                  </a:cubicBezTo>
                  <a:cubicBezTo>
                    <a:pt x="455114" y="1836817"/>
                    <a:pt x="411066" y="1811291"/>
                    <a:pt x="371644" y="1803111"/>
                  </a:cubicBezTo>
                  <a:cubicBezTo>
                    <a:pt x="332222" y="1794931"/>
                    <a:pt x="280290" y="1767769"/>
                    <a:pt x="258266" y="1755005"/>
                  </a:cubicBezTo>
                  <a:cubicBezTo>
                    <a:pt x="236242" y="1742241"/>
                    <a:pt x="200080" y="1718350"/>
                    <a:pt x="187570" y="1699365"/>
                  </a:cubicBezTo>
                  <a:cubicBezTo>
                    <a:pt x="167177" y="1678746"/>
                    <a:pt x="157927" y="1644050"/>
                    <a:pt x="157927" y="1644050"/>
                  </a:cubicBezTo>
                  <a:cubicBezTo>
                    <a:pt x="157948" y="1644029"/>
                    <a:pt x="189737" y="1609683"/>
                    <a:pt x="211755" y="1622443"/>
                  </a:cubicBezTo>
                  <a:cubicBezTo>
                    <a:pt x="233778" y="1635207"/>
                    <a:pt x="392834" y="1700984"/>
                    <a:pt x="476304" y="1734691"/>
                  </a:cubicBezTo>
                  <a:cubicBezTo>
                    <a:pt x="476382" y="1734743"/>
                    <a:pt x="620962" y="1830256"/>
                    <a:pt x="646239" y="1827308"/>
                  </a:cubicBezTo>
                  <a:cubicBezTo>
                    <a:pt x="646305" y="1827322"/>
                    <a:pt x="693533" y="1837099"/>
                    <a:pt x="676411" y="1800792"/>
                  </a:cubicBezTo>
                  <a:cubicBezTo>
                    <a:pt x="659279" y="1764461"/>
                    <a:pt x="626375" y="1724859"/>
                    <a:pt x="602722" y="1719950"/>
                  </a:cubicBezTo>
                  <a:cubicBezTo>
                    <a:pt x="586952" y="1716679"/>
                    <a:pt x="522512" y="1670532"/>
                    <a:pt x="525772" y="1654820"/>
                  </a:cubicBezTo>
                  <a:cubicBezTo>
                    <a:pt x="521147" y="1637472"/>
                    <a:pt x="511898" y="1602776"/>
                    <a:pt x="515158" y="1587065"/>
                  </a:cubicBezTo>
                  <a:cubicBezTo>
                    <a:pt x="518418" y="1571354"/>
                    <a:pt x="569250" y="1524542"/>
                    <a:pt x="611667" y="1557925"/>
                  </a:cubicBezTo>
                  <a:cubicBezTo>
                    <a:pt x="647830" y="1581816"/>
                    <a:pt x="682098" y="1654479"/>
                    <a:pt x="726145" y="1680006"/>
                  </a:cubicBezTo>
                  <a:cubicBezTo>
                    <a:pt x="760677" y="1711754"/>
                    <a:pt x="815339" y="1805036"/>
                    <a:pt x="868900" y="1824343"/>
                  </a:cubicBezTo>
                  <a:cubicBezTo>
                    <a:pt x="922463" y="1843651"/>
                    <a:pt x="1044559" y="2008283"/>
                    <a:pt x="1020375" y="2085206"/>
                  </a:cubicBezTo>
                  <a:cubicBezTo>
                    <a:pt x="1005705" y="2155908"/>
                    <a:pt x="1027728" y="2168673"/>
                    <a:pt x="1027728" y="2168673"/>
                  </a:cubicBezTo>
                  <a:cubicBezTo>
                    <a:pt x="1027856" y="2168700"/>
                    <a:pt x="1335231" y="2232474"/>
                    <a:pt x="1358880" y="2237381"/>
                  </a:cubicBezTo>
                  <a:cubicBezTo>
                    <a:pt x="1381876" y="2234700"/>
                    <a:pt x="1922646" y="2359785"/>
                    <a:pt x="2076166" y="2165092"/>
                  </a:cubicBezTo>
                  <a:lnTo>
                    <a:pt x="2054751" y="2140576"/>
                  </a:lnTo>
                  <a:cubicBezTo>
                    <a:pt x="2069786" y="2139760"/>
                    <a:pt x="2084016" y="2137273"/>
                    <a:pt x="2097155" y="2132152"/>
                  </a:cubicBezTo>
                  <a:cubicBezTo>
                    <a:pt x="2103881" y="2122197"/>
                    <a:pt x="2108160" y="2110761"/>
                    <a:pt x="2111397" y="2098530"/>
                  </a:cubicBezTo>
                  <a:lnTo>
                    <a:pt x="2127280" y="2119499"/>
                  </a:lnTo>
                  <a:cubicBezTo>
                    <a:pt x="2348896" y="2008502"/>
                    <a:pt x="2336292" y="1453924"/>
                    <a:pt x="2343587" y="1431960"/>
                  </a:cubicBezTo>
                  <a:cubicBezTo>
                    <a:pt x="2343586" y="1407803"/>
                    <a:pt x="2343587" y="1093766"/>
                    <a:pt x="2343587" y="1093756"/>
                  </a:cubicBezTo>
                  <a:cubicBezTo>
                    <a:pt x="2343575" y="1093722"/>
                    <a:pt x="2335513" y="1069599"/>
                    <a:pt x="2263354" y="1069599"/>
                  </a:cubicBezTo>
                  <a:cubicBezTo>
                    <a:pt x="2183122" y="1077652"/>
                    <a:pt x="2046727" y="924654"/>
                    <a:pt x="2038704" y="868287"/>
                  </a:cubicBezTo>
                  <a:cubicBezTo>
                    <a:pt x="2030681" y="811919"/>
                    <a:pt x="1950450" y="739447"/>
                    <a:pt x="1926379" y="699185"/>
                  </a:cubicBezTo>
                  <a:cubicBezTo>
                    <a:pt x="1910334" y="650870"/>
                    <a:pt x="1846147" y="602555"/>
                    <a:pt x="1830102" y="562293"/>
                  </a:cubicBezTo>
                  <a:cubicBezTo>
                    <a:pt x="1806032" y="513979"/>
                    <a:pt x="1862195" y="473716"/>
                    <a:pt x="1878240" y="473715"/>
                  </a:cubicBezTo>
                  <a:cubicBezTo>
                    <a:pt x="1894287" y="473716"/>
                    <a:pt x="1926380" y="489822"/>
                    <a:pt x="1942426" y="497873"/>
                  </a:cubicBezTo>
                  <a:cubicBezTo>
                    <a:pt x="1958473" y="497874"/>
                    <a:pt x="1990566" y="570346"/>
                    <a:pt x="1990566" y="586450"/>
                  </a:cubicBezTo>
                  <a:cubicBezTo>
                    <a:pt x="1990565" y="610608"/>
                    <a:pt x="2022659" y="650871"/>
                    <a:pt x="2054752" y="675027"/>
                  </a:cubicBezTo>
                  <a:cubicBezTo>
                    <a:pt x="2086830" y="699176"/>
                    <a:pt x="2086844" y="650912"/>
                    <a:pt x="2086844" y="650871"/>
                  </a:cubicBezTo>
                  <a:cubicBezTo>
                    <a:pt x="2094865" y="626717"/>
                    <a:pt x="2030704" y="465719"/>
                    <a:pt x="2030681" y="465664"/>
                  </a:cubicBezTo>
                  <a:cubicBezTo>
                    <a:pt x="2014634" y="377086"/>
                    <a:pt x="1982543" y="207985"/>
                    <a:pt x="1974520" y="183827"/>
                  </a:cubicBezTo>
                  <a:cubicBezTo>
                    <a:pt x="1966500" y="159683"/>
                    <a:pt x="2006572" y="135536"/>
                    <a:pt x="2006612" y="135513"/>
                  </a:cubicBezTo>
                  <a:cubicBezTo>
                    <a:pt x="2006643" y="135528"/>
                    <a:pt x="2038712" y="151629"/>
                    <a:pt x="2054751" y="175775"/>
                  </a:cubicBezTo>
                  <a:cubicBezTo>
                    <a:pt x="2070798" y="191880"/>
                    <a:pt x="2086844" y="232142"/>
                    <a:pt x="2094866" y="256300"/>
                  </a:cubicBezTo>
                  <a:cubicBezTo>
                    <a:pt x="2102890" y="280457"/>
                    <a:pt x="2118936" y="336824"/>
                    <a:pt x="2118937" y="377087"/>
                  </a:cubicBezTo>
                  <a:cubicBezTo>
                    <a:pt x="2118938" y="417348"/>
                    <a:pt x="2134984" y="465664"/>
                    <a:pt x="2159053" y="546189"/>
                  </a:cubicBezTo>
                  <a:cubicBezTo>
                    <a:pt x="2175093" y="626678"/>
                    <a:pt x="2199148" y="586485"/>
                    <a:pt x="2199169" y="586451"/>
                  </a:cubicBezTo>
                  <a:cubicBezTo>
                    <a:pt x="2223238" y="602555"/>
                    <a:pt x="2175099" y="433454"/>
                    <a:pt x="2159052" y="377086"/>
                  </a:cubicBezTo>
                  <a:cubicBezTo>
                    <a:pt x="2151029" y="328773"/>
                    <a:pt x="2126960" y="240195"/>
                    <a:pt x="2126961" y="216037"/>
                  </a:cubicBezTo>
                  <a:cubicBezTo>
                    <a:pt x="2126960" y="199933"/>
                    <a:pt x="2110913" y="175775"/>
                    <a:pt x="2094867" y="87197"/>
                  </a:cubicBezTo>
                  <a:cubicBezTo>
                    <a:pt x="2088850" y="20764"/>
                    <a:pt x="2105398" y="-373"/>
                    <a:pt x="2127587" y="4"/>
                  </a:cubicBezTo>
                  <a:close/>
                </a:path>
              </a:pathLst>
            </a:custGeom>
            <a:gradFill>
              <a:gsLst>
                <a:gs pos="96667">
                  <a:srgbClr val="7E0000"/>
                </a:gs>
                <a:gs pos="80000">
                  <a:srgbClr val="C00000"/>
                </a:gs>
                <a:gs pos="0">
                  <a:srgbClr val="FF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6"/>
            <p:cNvSpPr/>
            <p:nvPr/>
          </p:nvSpPr>
          <p:spPr>
            <a:xfrm rot="17499558">
              <a:off x="1186556" y="3027701"/>
              <a:ext cx="2545122" cy="2669254"/>
            </a:xfrm>
            <a:custGeom>
              <a:avLst/>
              <a:gdLst/>
              <a:ahLst/>
              <a:cxnLst/>
              <a:rect l="l" t="t" r="r" b="b"/>
              <a:pathLst>
                <a:path w="2664833" h="2794803">
                  <a:moveTo>
                    <a:pt x="1660630" y="1083739"/>
                  </a:moveTo>
                  <a:cubicBezTo>
                    <a:pt x="1955219" y="1083739"/>
                    <a:pt x="2194030" y="1322550"/>
                    <a:pt x="2194030" y="1617139"/>
                  </a:cubicBezTo>
                  <a:cubicBezTo>
                    <a:pt x="2194030" y="1911728"/>
                    <a:pt x="1955219" y="2150539"/>
                    <a:pt x="1660630" y="2150539"/>
                  </a:cubicBezTo>
                  <a:cubicBezTo>
                    <a:pt x="1366041" y="2150539"/>
                    <a:pt x="1127230" y="1911728"/>
                    <a:pt x="1127230" y="1617139"/>
                  </a:cubicBezTo>
                  <a:cubicBezTo>
                    <a:pt x="1127230" y="1322550"/>
                    <a:pt x="1366041" y="1083739"/>
                    <a:pt x="1660630" y="1083739"/>
                  </a:cubicBezTo>
                  <a:close/>
                  <a:moveTo>
                    <a:pt x="2127587" y="4"/>
                  </a:moveTo>
                  <a:cubicBezTo>
                    <a:pt x="2134983" y="130"/>
                    <a:pt x="2143006" y="2647"/>
                    <a:pt x="2151029" y="6673"/>
                  </a:cubicBezTo>
                  <a:cubicBezTo>
                    <a:pt x="2191146" y="14726"/>
                    <a:pt x="2223239" y="135513"/>
                    <a:pt x="2223238" y="224090"/>
                  </a:cubicBezTo>
                  <a:cubicBezTo>
                    <a:pt x="2231259" y="320687"/>
                    <a:pt x="2255316" y="369002"/>
                    <a:pt x="2255331" y="369035"/>
                  </a:cubicBezTo>
                  <a:cubicBezTo>
                    <a:pt x="2255331" y="465637"/>
                    <a:pt x="2295425" y="538097"/>
                    <a:pt x="2295448" y="538136"/>
                  </a:cubicBezTo>
                  <a:cubicBezTo>
                    <a:pt x="2359619" y="594491"/>
                    <a:pt x="2343594" y="481820"/>
                    <a:pt x="2343587" y="481769"/>
                  </a:cubicBezTo>
                  <a:cubicBezTo>
                    <a:pt x="2335566" y="433469"/>
                    <a:pt x="2311509" y="352978"/>
                    <a:pt x="2311494" y="352929"/>
                  </a:cubicBezTo>
                  <a:cubicBezTo>
                    <a:pt x="2319516" y="312674"/>
                    <a:pt x="2255353" y="119474"/>
                    <a:pt x="2255332" y="119408"/>
                  </a:cubicBezTo>
                  <a:cubicBezTo>
                    <a:pt x="2279394" y="-25495"/>
                    <a:pt x="2351569" y="79085"/>
                    <a:pt x="2351610" y="79146"/>
                  </a:cubicBezTo>
                  <a:cubicBezTo>
                    <a:pt x="2343588" y="127455"/>
                    <a:pt x="2391715" y="288473"/>
                    <a:pt x="2391726" y="288510"/>
                  </a:cubicBezTo>
                  <a:cubicBezTo>
                    <a:pt x="2407765" y="320704"/>
                    <a:pt x="2415789" y="360944"/>
                    <a:pt x="2415795" y="360982"/>
                  </a:cubicBezTo>
                  <a:cubicBezTo>
                    <a:pt x="2423816" y="441486"/>
                    <a:pt x="2479953" y="546137"/>
                    <a:pt x="2479981" y="546189"/>
                  </a:cubicBezTo>
                  <a:cubicBezTo>
                    <a:pt x="2488001" y="554239"/>
                    <a:pt x="2512059" y="538146"/>
                    <a:pt x="2512074" y="538136"/>
                  </a:cubicBezTo>
                  <a:lnTo>
                    <a:pt x="2517590" y="540039"/>
                  </a:lnTo>
                  <a:cubicBezTo>
                    <a:pt x="2522855" y="522534"/>
                    <a:pt x="2478978" y="364001"/>
                    <a:pt x="2471959" y="328773"/>
                  </a:cubicBezTo>
                  <a:cubicBezTo>
                    <a:pt x="2463935" y="296562"/>
                    <a:pt x="2415796" y="191880"/>
                    <a:pt x="2447889" y="175775"/>
                  </a:cubicBezTo>
                  <a:cubicBezTo>
                    <a:pt x="2471958" y="151617"/>
                    <a:pt x="2544167" y="216037"/>
                    <a:pt x="2560213" y="312667"/>
                  </a:cubicBezTo>
                  <a:cubicBezTo>
                    <a:pt x="2576258" y="417336"/>
                    <a:pt x="2624387" y="586409"/>
                    <a:pt x="2624399" y="586450"/>
                  </a:cubicBezTo>
                  <a:cubicBezTo>
                    <a:pt x="2712654" y="723342"/>
                    <a:pt x="2640446" y="972969"/>
                    <a:pt x="2560213" y="1021283"/>
                  </a:cubicBezTo>
                  <a:cubicBezTo>
                    <a:pt x="2471985" y="1061534"/>
                    <a:pt x="2544123" y="1125926"/>
                    <a:pt x="2544168" y="1125966"/>
                  </a:cubicBezTo>
                  <a:cubicBezTo>
                    <a:pt x="2544168" y="1125984"/>
                    <a:pt x="2544432" y="1131262"/>
                    <a:pt x="2624274" y="2725919"/>
                  </a:cubicBezTo>
                  <a:lnTo>
                    <a:pt x="2634196" y="2794803"/>
                  </a:lnTo>
                  <a:lnTo>
                    <a:pt x="2571391" y="2774996"/>
                  </a:lnTo>
                  <a:lnTo>
                    <a:pt x="2571242" y="2775720"/>
                  </a:lnTo>
                  <a:cubicBezTo>
                    <a:pt x="1018517" y="2371613"/>
                    <a:pt x="1018517" y="2371613"/>
                    <a:pt x="1018517" y="2371613"/>
                  </a:cubicBezTo>
                  <a:cubicBezTo>
                    <a:pt x="1018476" y="2371542"/>
                    <a:pt x="970086" y="2287856"/>
                    <a:pt x="912758" y="2366058"/>
                  </a:cubicBezTo>
                  <a:cubicBezTo>
                    <a:pt x="849151" y="2434802"/>
                    <a:pt x="590061" y="2454791"/>
                    <a:pt x="473953" y="2340566"/>
                  </a:cubicBezTo>
                  <a:cubicBezTo>
                    <a:pt x="473876" y="2340525"/>
                    <a:pt x="318133" y="2259067"/>
                    <a:pt x="218918" y="2222097"/>
                  </a:cubicBezTo>
                  <a:cubicBezTo>
                    <a:pt x="127565" y="2186755"/>
                    <a:pt x="79158" y="2102964"/>
                    <a:pt x="107701" y="2084303"/>
                  </a:cubicBezTo>
                  <a:cubicBezTo>
                    <a:pt x="129990" y="2056153"/>
                    <a:pt x="222711" y="2124556"/>
                    <a:pt x="252618" y="2138954"/>
                  </a:cubicBezTo>
                  <a:cubicBezTo>
                    <a:pt x="290411" y="2154990"/>
                    <a:pt x="476114" y="2250879"/>
                    <a:pt x="449466" y="2220767"/>
                  </a:cubicBezTo>
                  <a:cubicBezTo>
                    <a:pt x="449493" y="2220742"/>
                    <a:pt x="470121" y="2200465"/>
                    <a:pt x="463871" y="2190980"/>
                  </a:cubicBezTo>
                  <a:cubicBezTo>
                    <a:pt x="463825" y="2190942"/>
                    <a:pt x="372762" y="2114716"/>
                    <a:pt x="295565" y="2090507"/>
                  </a:cubicBezTo>
                  <a:cubicBezTo>
                    <a:pt x="295518" y="2090486"/>
                    <a:pt x="257755" y="2074457"/>
                    <a:pt x="229495" y="2052216"/>
                  </a:cubicBezTo>
                  <a:cubicBezTo>
                    <a:pt x="229432" y="2052181"/>
                    <a:pt x="81573" y="1972362"/>
                    <a:pt x="32647" y="1970403"/>
                  </a:cubicBezTo>
                  <a:cubicBezTo>
                    <a:pt x="32584" y="1970337"/>
                    <a:pt x="-55130" y="1878435"/>
                    <a:pt x="91629" y="1884311"/>
                  </a:cubicBezTo>
                  <a:cubicBezTo>
                    <a:pt x="91675" y="1884337"/>
                    <a:pt x="267824" y="1986421"/>
                    <a:pt x="308872" y="1986745"/>
                  </a:cubicBezTo>
                  <a:cubicBezTo>
                    <a:pt x="308952" y="1986788"/>
                    <a:pt x="382852" y="2026681"/>
                    <a:pt x="428504" y="2044343"/>
                  </a:cubicBezTo>
                  <a:cubicBezTo>
                    <a:pt x="428561" y="2044363"/>
                    <a:pt x="535615" y="2082937"/>
                    <a:pt x="493475" y="2008659"/>
                  </a:cubicBezTo>
                  <a:cubicBezTo>
                    <a:pt x="493411" y="2008603"/>
                    <a:pt x="430615" y="1954646"/>
                    <a:pt x="336051" y="1935025"/>
                  </a:cubicBezTo>
                  <a:cubicBezTo>
                    <a:pt x="336010" y="1934994"/>
                    <a:pt x="293588" y="1901629"/>
                    <a:pt x="200648" y="1874156"/>
                  </a:cubicBezTo>
                  <a:cubicBezTo>
                    <a:pt x="113918" y="1856160"/>
                    <a:pt x="2170" y="1800198"/>
                    <a:pt x="2435" y="1759282"/>
                  </a:cubicBezTo>
                  <a:cubicBezTo>
                    <a:pt x="-6813" y="1724586"/>
                    <a:pt x="7591" y="1694799"/>
                    <a:pt x="92691" y="1720650"/>
                  </a:cubicBezTo>
                  <a:cubicBezTo>
                    <a:pt x="176161" y="1754357"/>
                    <a:pt x="196555" y="1774976"/>
                    <a:pt x="212323" y="1778248"/>
                  </a:cubicBezTo>
                  <a:cubicBezTo>
                    <a:pt x="235977" y="1783156"/>
                    <a:pt x="317816" y="1824719"/>
                    <a:pt x="363494" y="1842390"/>
                  </a:cubicBezTo>
                  <a:cubicBezTo>
                    <a:pt x="415426" y="1869553"/>
                    <a:pt x="571221" y="1951044"/>
                    <a:pt x="560342" y="1924204"/>
                  </a:cubicBezTo>
                  <a:cubicBezTo>
                    <a:pt x="560391" y="1924186"/>
                    <a:pt x="604614" y="1908798"/>
                    <a:pt x="529069" y="1876744"/>
                  </a:cubicBezTo>
                  <a:cubicBezTo>
                    <a:pt x="455114" y="1836817"/>
                    <a:pt x="411066" y="1811291"/>
                    <a:pt x="371644" y="1803111"/>
                  </a:cubicBezTo>
                  <a:cubicBezTo>
                    <a:pt x="332222" y="1794931"/>
                    <a:pt x="280290" y="1767769"/>
                    <a:pt x="258266" y="1755005"/>
                  </a:cubicBezTo>
                  <a:cubicBezTo>
                    <a:pt x="236242" y="1742241"/>
                    <a:pt x="200080" y="1718350"/>
                    <a:pt x="187570" y="1699365"/>
                  </a:cubicBezTo>
                  <a:cubicBezTo>
                    <a:pt x="167177" y="1678746"/>
                    <a:pt x="157927" y="1644050"/>
                    <a:pt x="157927" y="1644050"/>
                  </a:cubicBezTo>
                  <a:cubicBezTo>
                    <a:pt x="157948" y="1644029"/>
                    <a:pt x="189737" y="1609683"/>
                    <a:pt x="211755" y="1622443"/>
                  </a:cubicBezTo>
                  <a:cubicBezTo>
                    <a:pt x="233778" y="1635207"/>
                    <a:pt x="392834" y="1700984"/>
                    <a:pt x="476304" y="1734691"/>
                  </a:cubicBezTo>
                  <a:cubicBezTo>
                    <a:pt x="476382" y="1734743"/>
                    <a:pt x="620962" y="1830256"/>
                    <a:pt x="646239" y="1827308"/>
                  </a:cubicBezTo>
                  <a:cubicBezTo>
                    <a:pt x="646305" y="1827322"/>
                    <a:pt x="693533" y="1837099"/>
                    <a:pt x="676411" y="1800792"/>
                  </a:cubicBezTo>
                  <a:cubicBezTo>
                    <a:pt x="659279" y="1764461"/>
                    <a:pt x="626375" y="1724859"/>
                    <a:pt x="602722" y="1719950"/>
                  </a:cubicBezTo>
                  <a:cubicBezTo>
                    <a:pt x="586952" y="1716679"/>
                    <a:pt x="522512" y="1670532"/>
                    <a:pt x="525772" y="1654820"/>
                  </a:cubicBezTo>
                  <a:cubicBezTo>
                    <a:pt x="521147" y="1637472"/>
                    <a:pt x="511898" y="1602776"/>
                    <a:pt x="515158" y="1587065"/>
                  </a:cubicBezTo>
                  <a:cubicBezTo>
                    <a:pt x="518418" y="1571354"/>
                    <a:pt x="569250" y="1524542"/>
                    <a:pt x="611667" y="1557925"/>
                  </a:cubicBezTo>
                  <a:cubicBezTo>
                    <a:pt x="647830" y="1581816"/>
                    <a:pt x="682098" y="1654479"/>
                    <a:pt x="726145" y="1680006"/>
                  </a:cubicBezTo>
                  <a:cubicBezTo>
                    <a:pt x="760677" y="1711754"/>
                    <a:pt x="815339" y="1805036"/>
                    <a:pt x="868900" y="1824343"/>
                  </a:cubicBezTo>
                  <a:cubicBezTo>
                    <a:pt x="922463" y="1843651"/>
                    <a:pt x="1044559" y="2008283"/>
                    <a:pt x="1020375" y="2085206"/>
                  </a:cubicBezTo>
                  <a:cubicBezTo>
                    <a:pt x="1005705" y="2155908"/>
                    <a:pt x="1027728" y="2168673"/>
                    <a:pt x="1027728" y="2168673"/>
                  </a:cubicBezTo>
                  <a:cubicBezTo>
                    <a:pt x="1027856" y="2168700"/>
                    <a:pt x="1335231" y="2232474"/>
                    <a:pt x="1358880" y="2237381"/>
                  </a:cubicBezTo>
                  <a:cubicBezTo>
                    <a:pt x="1381876" y="2234700"/>
                    <a:pt x="1922646" y="2359785"/>
                    <a:pt x="2076166" y="2165092"/>
                  </a:cubicBezTo>
                  <a:lnTo>
                    <a:pt x="2054751" y="2140576"/>
                  </a:lnTo>
                  <a:cubicBezTo>
                    <a:pt x="2069786" y="2139760"/>
                    <a:pt x="2084016" y="2137273"/>
                    <a:pt x="2097155" y="2132152"/>
                  </a:cubicBezTo>
                  <a:cubicBezTo>
                    <a:pt x="2103881" y="2122197"/>
                    <a:pt x="2108160" y="2110761"/>
                    <a:pt x="2111397" y="2098530"/>
                  </a:cubicBezTo>
                  <a:lnTo>
                    <a:pt x="2127280" y="2119499"/>
                  </a:lnTo>
                  <a:cubicBezTo>
                    <a:pt x="2348896" y="2008502"/>
                    <a:pt x="2336292" y="1453924"/>
                    <a:pt x="2343587" y="1431960"/>
                  </a:cubicBezTo>
                  <a:cubicBezTo>
                    <a:pt x="2343586" y="1407803"/>
                    <a:pt x="2343587" y="1093766"/>
                    <a:pt x="2343587" y="1093756"/>
                  </a:cubicBezTo>
                  <a:cubicBezTo>
                    <a:pt x="2343575" y="1093722"/>
                    <a:pt x="2335513" y="1069599"/>
                    <a:pt x="2263354" y="1069599"/>
                  </a:cubicBezTo>
                  <a:cubicBezTo>
                    <a:pt x="2183122" y="1077652"/>
                    <a:pt x="2046727" y="924654"/>
                    <a:pt x="2038704" y="868287"/>
                  </a:cubicBezTo>
                  <a:cubicBezTo>
                    <a:pt x="2030681" y="811919"/>
                    <a:pt x="1950450" y="739447"/>
                    <a:pt x="1926379" y="699185"/>
                  </a:cubicBezTo>
                  <a:cubicBezTo>
                    <a:pt x="1910334" y="650870"/>
                    <a:pt x="1846147" y="602555"/>
                    <a:pt x="1830102" y="562293"/>
                  </a:cubicBezTo>
                  <a:cubicBezTo>
                    <a:pt x="1806032" y="513979"/>
                    <a:pt x="1862195" y="473716"/>
                    <a:pt x="1878240" y="473715"/>
                  </a:cubicBezTo>
                  <a:cubicBezTo>
                    <a:pt x="1894287" y="473716"/>
                    <a:pt x="1926380" y="489822"/>
                    <a:pt x="1942426" y="497873"/>
                  </a:cubicBezTo>
                  <a:cubicBezTo>
                    <a:pt x="1958473" y="497874"/>
                    <a:pt x="1990566" y="570346"/>
                    <a:pt x="1990566" y="586450"/>
                  </a:cubicBezTo>
                  <a:cubicBezTo>
                    <a:pt x="1990565" y="610608"/>
                    <a:pt x="2022659" y="650871"/>
                    <a:pt x="2054752" y="675027"/>
                  </a:cubicBezTo>
                  <a:cubicBezTo>
                    <a:pt x="2086830" y="699176"/>
                    <a:pt x="2086844" y="650912"/>
                    <a:pt x="2086844" y="650871"/>
                  </a:cubicBezTo>
                  <a:cubicBezTo>
                    <a:pt x="2094865" y="626717"/>
                    <a:pt x="2030704" y="465719"/>
                    <a:pt x="2030681" y="465664"/>
                  </a:cubicBezTo>
                  <a:cubicBezTo>
                    <a:pt x="2014634" y="377086"/>
                    <a:pt x="1982543" y="207985"/>
                    <a:pt x="1974520" y="183827"/>
                  </a:cubicBezTo>
                  <a:cubicBezTo>
                    <a:pt x="1966500" y="159683"/>
                    <a:pt x="2006572" y="135536"/>
                    <a:pt x="2006612" y="135513"/>
                  </a:cubicBezTo>
                  <a:cubicBezTo>
                    <a:pt x="2006643" y="135528"/>
                    <a:pt x="2038712" y="151629"/>
                    <a:pt x="2054751" y="175775"/>
                  </a:cubicBezTo>
                  <a:cubicBezTo>
                    <a:pt x="2070798" y="191880"/>
                    <a:pt x="2086844" y="232142"/>
                    <a:pt x="2094866" y="256300"/>
                  </a:cubicBezTo>
                  <a:cubicBezTo>
                    <a:pt x="2102890" y="280457"/>
                    <a:pt x="2118936" y="336824"/>
                    <a:pt x="2118937" y="377087"/>
                  </a:cubicBezTo>
                  <a:cubicBezTo>
                    <a:pt x="2118938" y="417348"/>
                    <a:pt x="2134984" y="465664"/>
                    <a:pt x="2159053" y="546189"/>
                  </a:cubicBezTo>
                  <a:cubicBezTo>
                    <a:pt x="2175093" y="626678"/>
                    <a:pt x="2199148" y="586485"/>
                    <a:pt x="2199169" y="586451"/>
                  </a:cubicBezTo>
                  <a:cubicBezTo>
                    <a:pt x="2223238" y="602555"/>
                    <a:pt x="2175099" y="433454"/>
                    <a:pt x="2159052" y="377086"/>
                  </a:cubicBezTo>
                  <a:cubicBezTo>
                    <a:pt x="2151029" y="328773"/>
                    <a:pt x="2126960" y="240195"/>
                    <a:pt x="2126961" y="216037"/>
                  </a:cubicBezTo>
                  <a:cubicBezTo>
                    <a:pt x="2126960" y="199933"/>
                    <a:pt x="2110913" y="175775"/>
                    <a:pt x="2094867" y="87197"/>
                  </a:cubicBezTo>
                  <a:cubicBezTo>
                    <a:pt x="2088850" y="20764"/>
                    <a:pt x="2105398" y="-373"/>
                    <a:pt x="2127587" y="4"/>
                  </a:cubicBez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6"/>
            <p:cNvSpPr/>
            <p:nvPr/>
          </p:nvSpPr>
          <p:spPr>
            <a:xfrm rot="4455270">
              <a:off x="4601834" y="244375"/>
              <a:ext cx="2545122" cy="2669254"/>
            </a:xfrm>
            <a:custGeom>
              <a:avLst/>
              <a:gdLst/>
              <a:ahLst/>
              <a:cxnLst/>
              <a:rect l="l" t="t" r="r" b="b"/>
              <a:pathLst>
                <a:path w="2664833" h="2794803">
                  <a:moveTo>
                    <a:pt x="1660630" y="1083739"/>
                  </a:moveTo>
                  <a:cubicBezTo>
                    <a:pt x="1955219" y="1083739"/>
                    <a:pt x="2194030" y="1322550"/>
                    <a:pt x="2194030" y="1617139"/>
                  </a:cubicBezTo>
                  <a:cubicBezTo>
                    <a:pt x="2194030" y="1911728"/>
                    <a:pt x="1955219" y="2150539"/>
                    <a:pt x="1660630" y="2150539"/>
                  </a:cubicBezTo>
                  <a:cubicBezTo>
                    <a:pt x="1366041" y="2150539"/>
                    <a:pt x="1127230" y="1911728"/>
                    <a:pt x="1127230" y="1617139"/>
                  </a:cubicBezTo>
                  <a:cubicBezTo>
                    <a:pt x="1127230" y="1322550"/>
                    <a:pt x="1366041" y="1083739"/>
                    <a:pt x="1660630" y="1083739"/>
                  </a:cubicBezTo>
                  <a:close/>
                  <a:moveTo>
                    <a:pt x="2127587" y="4"/>
                  </a:moveTo>
                  <a:cubicBezTo>
                    <a:pt x="2134983" y="130"/>
                    <a:pt x="2143006" y="2647"/>
                    <a:pt x="2151029" y="6673"/>
                  </a:cubicBezTo>
                  <a:cubicBezTo>
                    <a:pt x="2191146" y="14726"/>
                    <a:pt x="2223239" y="135513"/>
                    <a:pt x="2223238" y="224090"/>
                  </a:cubicBezTo>
                  <a:cubicBezTo>
                    <a:pt x="2231259" y="320687"/>
                    <a:pt x="2255316" y="369002"/>
                    <a:pt x="2255331" y="369035"/>
                  </a:cubicBezTo>
                  <a:cubicBezTo>
                    <a:pt x="2255331" y="465637"/>
                    <a:pt x="2295425" y="538097"/>
                    <a:pt x="2295448" y="538136"/>
                  </a:cubicBezTo>
                  <a:cubicBezTo>
                    <a:pt x="2359619" y="594491"/>
                    <a:pt x="2343594" y="481820"/>
                    <a:pt x="2343587" y="481769"/>
                  </a:cubicBezTo>
                  <a:cubicBezTo>
                    <a:pt x="2335566" y="433469"/>
                    <a:pt x="2311509" y="352978"/>
                    <a:pt x="2311494" y="352929"/>
                  </a:cubicBezTo>
                  <a:cubicBezTo>
                    <a:pt x="2319516" y="312674"/>
                    <a:pt x="2255353" y="119474"/>
                    <a:pt x="2255332" y="119408"/>
                  </a:cubicBezTo>
                  <a:cubicBezTo>
                    <a:pt x="2279394" y="-25495"/>
                    <a:pt x="2351569" y="79085"/>
                    <a:pt x="2351610" y="79146"/>
                  </a:cubicBezTo>
                  <a:cubicBezTo>
                    <a:pt x="2343588" y="127455"/>
                    <a:pt x="2391715" y="288473"/>
                    <a:pt x="2391726" y="288510"/>
                  </a:cubicBezTo>
                  <a:cubicBezTo>
                    <a:pt x="2407765" y="320704"/>
                    <a:pt x="2415789" y="360944"/>
                    <a:pt x="2415795" y="360982"/>
                  </a:cubicBezTo>
                  <a:cubicBezTo>
                    <a:pt x="2423816" y="441486"/>
                    <a:pt x="2479953" y="546137"/>
                    <a:pt x="2479981" y="546189"/>
                  </a:cubicBezTo>
                  <a:cubicBezTo>
                    <a:pt x="2488001" y="554239"/>
                    <a:pt x="2512059" y="538146"/>
                    <a:pt x="2512074" y="538136"/>
                  </a:cubicBezTo>
                  <a:lnTo>
                    <a:pt x="2517590" y="540039"/>
                  </a:lnTo>
                  <a:cubicBezTo>
                    <a:pt x="2522855" y="522534"/>
                    <a:pt x="2478978" y="364001"/>
                    <a:pt x="2471959" y="328773"/>
                  </a:cubicBezTo>
                  <a:cubicBezTo>
                    <a:pt x="2463935" y="296562"/>
                    <a:pt x="2415796" y="191880"/>
                    <a:pt x="2447889" y="175775"/>
                  </a:cubicBezTo>
                  <a:cubicBezTo>
                    <a:pt x="2471958" y="151617"/>
                    <a:pt x="2544167" y="216037"/>
                    <a:pt x="2560213" y="312667"/>
                  </a:cubicBezTo>
                  <a:cubicBezTo>
                    <a:pt x="2576258" y="417336"/>
                    <a:pt x="2624387" y="586409"/>
                    <a:pt x="2624399" y="586450"/>
                  </a:cubicBezTo>
                  <a:cubicBezTo>
                    <a:pt x="2712654" y="723342"/>
                    <a:pt x="2640446" y="972969"/>
                    <a:pt x="2560213" y="1021283"/>
                  </a:cubicBezTo>
                  <a:cubicBezTo>
                    <a:pt x="2471985" y="1061534"/>
                    <a:pt x="2544123" y="1125926"/>
                    <a:pt x="2544168" y="1125966"/>
                  </a:cubicBezTo>
                  <a:cubicBezTo>
                    <a:pt x="2544168" y="1125984"/>
                    <a:pt x="2544432" y="1131262"/>
                    <a:pt x="2624274" y="2725919"/>
                  </a:cubicBezTo>
                  <a:lnTo>
                    <a:pt x="2634196" y="2794803"/>
                  </a:lnTo>
                  <a:lnTo>
                    <a:pt x="2571391" y="2774996"/>
                  </a:lnTo>
                  <a:lnTo>
                    <a:pt x="2571242" y="2775720"/>
                  </a:lnTo>
                  <a:cubicBezTo>
                    <a:pt x="1018517" y="2371613"/>
                    <a:pt x="1018517" y="2371613"/>
                    <a:pt x="1018517" y="2371613"/>
                  </a:cubicBezTo>
                  <a:cubicBezTo>
                    <a:pt x="1018476" y="2371542"/>
                    <a:pt x="970086" y="2287856"/>
                    <a:pt x="912758" y="2366058"/>
                  </a:cubicBezTo>
                  <a:cubicBezTo>
                    <a:pt x="849151" y="2434802"/>
                    <a:pt x="590061" y="2454791"/>
                    <a:pt x="473953" y="2340566"/>
                  </a:cubicBezTo>
                  <a:cubicBezTo>
                    <a:pt x="473876" y="2340525"/>
                    <a:pt x="318133" y="2259067"/>
                    <a:pt x="218918" y="2222097"/>
                  </a:cubicBezTo>
                  <a:cubicBezTo>
                    <a:pt x="127565" y="2186755"/>
                    <a:pt x="79158" y="2102964"/>
                    <a:pt x="107701" y="2084303"/>
                  </a:cubicBezTo>
                  <a:cubicBezTo>
                    <a:pt x="129990" y="2056153"/>
                    <a:pt x="222711" y="2124556"/>
                    <a:pt x="252618" y="2138954"/>
                  </a:cubicBezTo>
                  <a:cubicBezTo>
                    <a:pt x="290411" y="2154990"/>
                    <a:pt x="476114" y="2250879"/>
                    <a:pt x="449466" y="2220767"/>
                  </a:cubicBezTo>
                  <a:cubicBezTo>
                    <a:pt x="449493" y="2220742"/>
                    <a:pt x="470121" y="2200465"/>
                    <a:pt x="463871" y="2190980"/>
                  </a:cubicBezTo>
                  <a:cubicBezTo>
                    <a:pt x="463825" y="2190942"/>
                    <a:pt x="372762" y="2114716"/>
                    <a:pt x="295565" y="2090507"/>
                  </a:cubicBezTo>
                  <a:cubicBezTo>
                    <a:pt x="295518" y="2090486"/>
                    <a:pt x="257755" y="2074457"/>
                    <a:pt x="229495" y="2052216"/>
                  </a:cubicBezTo>
                  <a:cubicBezTo>
                    <a:pt x="229432" y="2052181"/>
                    <a:pt x="81573" y="1972362"/>
                    <a:pt x="32647" y="1970403"/>
                  </a:cubicBezTo>
                  <a:cubicBezTo>
                    <a:pt x="32584" y="1970337"/>
                    <a:pt x="-55130" y="1878435"/>
                    <a:pt x="91629" y="1884311"/>
                  </a:cubicBezTo>
                  <a:cubicBezTo>
                    <a:pt x="91675" y="1884337"/>
                    <a:pt x="267824" y="1986421"/>
                    <a:pt x="308872" y="1986745"/>
                  </a:cubicBezTo>
                  <a:cubicBezTo>
                    <a:pt x="308952" y="1986788"/>
                    <a:pt x="382852" y="2026681"/>
                    <a:pt x="428504" y="2044343"/>
                  </a:cubicBezTo>
                  <a:cubicBezTo>
                    <a:pt x="428561" y="2044363"/>
                    <a:pt x="535615" y="2082937"/>
                    <a:pt x="493475" y="2008659"/>
                  </a:cubicBezTo>
                  <a:cubicBezTo>
                    <a:pt x="493411" y="2008603"/>
                    <a:pt x="430615" y="1954646"/>
                    <a:pt x="336051" y="1935025"/>
                  </a:cubicBezTo>
                  <a:cubicBezTo>
                    <a:pt x="336010" y="1934994"/>
                    <a:pt x="293588" y="1901629"/>
                    <a:pt x="200648" y="1874156"/>
                  </a:cubicBezTo>
                  <a:cubicBezTo>
                    <a:pt x="113918" y="1856160"/>
                    <a:pt x="2170" y="1800198"/>
                    <a:pt x="2435" y="1759282"/>
                  </a:cubicBezTo>
                  <a:cubicBezTo>
                    <a:pt x="-6813" y="1724586"/>
                    <a:pt x="7591" y="1694799"/>
                    <a:pt x="92691" y="1720650"/>
                  </a:cubicBezTo>
                  <a:cubicBezTo>
                    <a:pt x="176161" y="1754357"/>
                    <a:pt x="196555" y="1774976"/>
                    <a:pt x="212323" y="1778248"/>
                  </a:cubicBezTo>
                  <a:cubicBezTo>
                    <a:pt x="235977" y="1783156"/>
                    <a:pt x="317816" y="1824719"/>
                    <a:pt x="363494" y="1842390"/>
                  </a:cubicBezTo>
                  <a:cubicBezTo>
                    <a:pt x="415426" y="1869553"/>
                    <a:pt x="571221" y="1951044"/>
                    <a:pt x="560342" y="1924204"/>
                  </a:cubicBezTo>
                  <a:cubicBezTo>
                    <a:pt x="560391" y="1924186"/>
                    <a:pt x="604614" y="1908798"/>
                    <a:pt x="529069" y="1876744"/>
                  </a:cubicBezTo>
                  <a:cubicBezTo>
                    <a:pt x="455114" y="1836817"/>
                    <a:pt x="411066" y="1811291"/>
                    <a:pt x="371644" y="1803111"/>
                  </a:cubicBezTo>
                  <a:cubicBezTo>
                    <a:pt x="332222" y="1794931"/>
                    <a:pt x="280290" y="1767769"/>
                    <a:pt x="258266" y="1755005"/>
                  </a:cubicBezTo>
                  <a:cubicBezTo>
                    <a:pt x="236242" y="1742241"/>
                    <a:pt x="200080" y="1718350"/>
                    <a:pt x="187570" y="1699365"/>
                  </a:cubicBezTo>
                  <a:cubicBezTo>
                    <a:pt x="167177" y="1678746"/>
                    <a:pt x="157927" y="1644050"/>
                    <a:pt x="157927" y="1644050"/>
                  </a:cubicBezTo>
                  <a:cubicBezTo>
                    <a:pt x="157948" y="1644029"/>
                    <a:pt x="189737" y="1609683"/>
                    <a:pt x="211755" y="1622443"/>
                  </a:cubicBezTo>
                  <a:cubicBezTo>
                    <a:pt x="233778" y="1635207"/>
                    <a:pt x="392834" y="1700984"/>
                    <a:pt x="476304" y="1734691"/>
                  </a:cubicBezTo>
                  <a:cubicBezTo>
                    <a:pt x="476382" y="1734743"/>
                    <a:pt x="620962" y="1830256"/>
                    <a:pt x="646239" y="1827308"/>
                  </a:cubicBezTo>
                  <a:cubicBezTo>
                    <a:pt x="646305" y="1827322"/>
                    <a:pt x="693533" y="1837099"/>
                    <a:pt x="676411" y="1800792"/>
                  </a:cubicBezTo>
                  <a:cubicBezTo>
                    <a:pt x="659279" y="1764461"/>
                    <a:pt x="626375" y="1724859"/>
                    <a:pt x="602722" y="1719950"/>
                  </a:cubicBezTo>
                  <a:cubicBezTo>
                    <a:pt x="586952" y="1716679"/>
                    <a:pt x="522512" y="1670532"/>
                    <a:pt x="525772" y="1654820"/>
                  </a:cubicBezTo>
                  <a:cubicBezTo>
                    <a:pt x="521147" y="1637472"/>
                    <a:pt x="511898" y="1602776"/>
                    <a:pt x="515158" y="1587065"/>
                  </a:cubicBezTo>
                  <a:cubicBezTo>
                    <a:pt x="518418" y="1571354"/>
                    <a:pt x="569250" y="1524542"/>
                    <a:pt x="611667" y="1557925"/>
                  </a:cubicBezTo>
                  <a:cubicBezTo>
                    <a:pt x="647830" y="1581816"/>
                    <a:pt x="682098" y="1654479"/>
                    <a:pt x="726145" y="1680006"/>
                  </a:cubicBezTo>
                  <a:cubicBezTo>
                    <a:pt x="760677" y="1711754"/>
                    <a:pt x="815339" y="1805036"/>
                    <a:pt x="868900" y="1824343"/>
                  </a:cubicBezTo>
                  <a:cubicBezTo>
                    <a:pt x="922463" y="1843651"/>
                    <a:pt x="1044559" y="2008283"/>
                    <a:pt x="1020375" y="2085206"/>
                  </a:cubicBezTo>
                  <a:cubicBezTo>
                    <a:pt x="1005705" y="2155908"/>
                    <a:pt x="1027728" y="2168673"/>
                    <a:pt x="1027728" y="2168673"/>
                  </a:cubicBezTo>
                  <a:cubicBezTo>
                    <a:pt x="1027856" y="2168700"/>
                    <a:pt x="1335231" y="2232474"/>
                    <a:pt x="1358880" y="2237381"/>
                  </a:cubicBezTo>
                  <a:cubicBezTo>
                    <a:pt x="1381876" y="2234700"/>
                    <a:pt x="1922646" y="2359785"/>
                    <a:pt x="2076166" y="2165092"/>
                  </a:cubicBezTo>
                  <a:lnTo>
                    <a:pt x="2054751" y="2140576"/>
                  </a:lnTo>
                  <a:cubicBezTo>
                    <a:pt x="2069786" y="2139760"/>
                    <a:pt x="2084016" y="2137273"/>
                    <a:pt x="2097155" y="2132152"/>
                  </a:cubicBezTo>
                  <a:cubicBezTo>
                    <a:pt x="2103881" y="2122197"/>
                    <a:pt x="2108160" y="2110761"/>
                    <a:pt x="2111397" y="2098530"/>
                  </a:cubicBezTo>
                  <a:lnTo>
                    <a:pt x="2127280" y="2119499"/>
                  </a:lnTo>
                  <a:cubicBezTo>
                    <a:pt x="2348896" y="2008502"/>
                    <a:pt x="2336292" y="1453924"/>
                    <a:pt x="2343587" y="1431960"/>
                  </a:cubicBezTo>
                  <a:cubicBezTo>
                    <a:pt x="2343586" y="1407803"/>
                    <a:pt x="2343587" y="1093766"/>
                    <a:pt x="2343587" y="1093756"/>
                  </a:cubicBezTo>
                  <a:cubicBezTo>
                    <a:pt x="2343575" y="1093722"/>
                    <a:pt x="2335513" y="1069599"/>
                    <a:pt x="2263354" y="1069599"/>
                  </a:cubicBezTo>
                  <a:cubicBezTo>
                    <a:pt x="2183122" y="1077652"/>
                    <a:pt x="2046727" y="924654"/>
                    <a:pt x="2038704" y="868287"/>
                  </a:cubicBezTo>
                  <a:cubicBezTo>
                    <a:pt x="2030681" y="811919"/>
                    <a:pt x="1950450" y="739447"/>
                    <a:pt x="1926379" y="699185"/>
                  </a:cubicBezTo>
                  <a:cubicBezTo>
                    <a:pt x="1910334" y="650870"/>
                    <a:pt x="1846147" y="602555"/>
                    <a:pt x="1830102" y="562293"/>
                  </a:cubicBezTo>
                  <a:cubicBezTo>
                    <a:pt x="1806032" y="513979"/>
                    <a:pt x="1862195" y="473716"/>
                    <a:pt x="1878240" y="473715"/>
                  </a:cubicBezTo>
                  <a:cubicBezTo>
                    <a:pt x="1894287" y="473716"/>
                    <a:pt x="1926380" y="489822"/>
                    <a:pt x="1942426" y="497873"/>
                  </a:cubicBezTo>
                  <a:cubicBezTo>
                    <a:pt x="1958473" y="497874"/>
                    <a:pt x="1990566" y="570346"/>
                    <a:pt x="1990566" y="586450"/>
                  </a:cubicBezTo>
                  <a:cubicBezTo>
                    <a:pt x="1990565" y="610608"/>
                    <a:pt x="2022659" y="650871"/>
                    <a:pt x="2054752" y="675027"/>
                  </a:cubicBezTo>
                  <a:cubicBezTo>
                    <a:pt x="2086830" y="699176"/>
                    <a:pt x="2086844" y="650912"/>
                    <a:pt x="2086844" y="650871"/>
                  </a:cubicBezTo>
                  <a:cubicBezTo>
                    <a:pt x="2094865" y="626717"/>
                    <a:pt x="2030704" y="465719"/>
                    <a:pt x="2030681" y="465664"/>
                  </a:cubicBezTo>
                  <a:cubicBezTo>
                    <a:pt x="2014634" y="377086"/>
                    <a:pt x="1982543" y="207985"/>
                    <a:pt x="1974520" y="183827"/>
                  </a:cubicBezTo>
                  <a:cubicBezTo>
                    <a:pt x="1966500" y="159683"/>
                    <a:pt x="2006572" y="135536"/>
                    <a:pt x="2006612" y="135513"/>
                  </a:cubicBezTo>
                  <a:cubicBezTo>
                    <a:pt x="2006643" y="135528"/>
                    <a:pt x="2038712" y="151629"/>
                    <a:pt x="2054751" y="175775"/>
                  </a:cubicBezTo>
                  <a:cubicBezTo>
                    <a:pt x="2070798" y="191880"/>
                    <a:pt x="2086844" y="232142"/>
                    <a:pt x="2094866" y="256300"/>
                  </a:cubicBezTo>
                  <a:cubicBezTo>
                    <a:pt x="2102890" y="280457"/>
                    <a:pt x="2118936" y="336824"/>
                    <a:pt x="2118937" y="377087"/>
                  </a:cubicBezTo>
                  <a:cubicBezTo>
                    <a:pt x="2118938" y="417348"/>
                    <a:pt x="2134984" y="465664"/>
                    <a:pt x="2159053" y="546189"/>
                  </a:cubicBezTo>
                  <a:cubicBezTo>
                    <a:pt x="2175093" y="626678"/>
                    <a:pt x="2199148" y="586485"/>
                    <a:pt x="2199169" y="586451"/>
                  </a:cubicBezTo>
                  <a:cubicBezTo>
                    <a:pt x="2223238" y="602555"/>
                    <a:pt x="2175099" y="433454"/>
                    <a:pt x="2159052" y="377086"/>
                  </a:cubicBezTo>
                  <a:cubicBezTo>
                    <a:pt x="2151029" y="328773"/>
                    <a:pt x="2126960" y="240195"/>
                    <a:pt x="2126961" y="216037"/>
                  </a:cubicBezTo>
                  <a:cubicBezTo>
                    <a:pt x="2126960" y="199933"/>
                    <a:pt x="2110913" y="175775"/>
                    <a:pt x="2094867" y="87197"/>
                  </a:cubicBezTo>
                  <a:cubicBezTo>
                    <a:pt x="2088850" y="20764"/>
                    <a:pt x="2105398" y="-373"/>
                    <a:pt x="2127587" y="4"/>
                  </a:cubicBezTo>
                  <a:close/>
                </a:path>
              </a:pathLst>
            </a:custGeom>
            <a:gradFill>
              <a:gsLst>
                <a:gs pos="96667">
                  <a:srgbClr val="055F27"/>
                </a:gs>
                <a:gs pos="80000">
                  <a:srgbClr val="008000"/>
                </a:gs>
                <a:gs pos="0">
                  <a:srgbClr val="00B05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5003800" y="121920"/>
            <a:ext cx="3312616" cy="1327150"/>
            <a:chOff x="7880" y="192"/>
            <a:chExt cx="4881" cy="2090"/>
          </a:xfrm>
        </p:grpSpPr>
        <p:grpSp>
          <p:nvGrpSpPr>
            <p:cNvPr id="3" name="组合 2"/>
            <p:cNvGrpSpPr/>
            <p:nvPr/>
          </p:nvGrpSpPr>
          <p:grpSpPr>
            <a:xfrm>
              <a:off x="9724" y="192"/>
              <a:ext cx="3037" cy="2090"/>
              <a:chOff x="7200" y="1998"/>
              <a:chExt cx="6525" cy="3072"/>
            </a:xfrm>
          </p:grpSpPr>
          <p:sp>
            <p:nvSpPr>
              <p:cNvPr id="18" name="AutoShape 4"/>
              <p:cNvSpPr>
                <a:spLocks noChangeArrowheads="1"/>
              </p:cNvSpPr>
              <p:nvPr/>
            </p:nvSpPr>
            <p:spPr bwMode="auto">
              <a:xfrm>
                <a:off x="7200" y="1998"/>
                <a:ext cx="6525" cy="3072"/>
              </a:xfrm>
              <a:prstGeom prst="roundRect">
                <a:avLst>
                  <a:gd name="adj" fmla="val 11741"/>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tabLst>
                    <a:tab pos="136525" algn="l"/>
                  </a:tabLst>
                  <a:defRPr/>
                </a:pPr>
                <a:r>
                  <a:rPr lang="zh-CN" altLang="en-US" sz="1400" dirty="0" smtClean="0">
                    <a:solidFill>
                      <a:schemeClr val="tx2">
                        <a:lumMod val="60000"/>
                        <a:lumOff val="40000"/>
                      </a:schemeClr>
                    </a:solidFill>
                    <a:latin typeface="微软雅黑" panose="020B0503020204020204" pitchFamily="34" charset="-122"/>
                    <a:ea typeface="微软雅黑" panose="020B0503020204020204" pitchFamily="34" charset="-122"/>
                  </a:rPr>
                  <a:t>服务端</a:t>
                </a:r>
                <a:r>
                  <a:rPr lang="en-US" altLang="zh-CN" sz="1400" dirty="0" smtClean="0">
                    <a:solidFill>
                      <a:schemeClr val="tx2">
                        <a:lumMod val="60000"/>
                        <a:lumOff val="40000"/>
                      </a:schemeClr>
                    </a:solidFill>
                    <a:latin typeface="微软雅黑" panose="020B0503020204020204" pitchFamily="34" charset="-122"/>
                    <a:ea typeface="微软雅黑" panose="020B0503020204020204" pitchFamily="34" charset="-122"/>
                  </a:rPr>
                  <a:t>Web App</a:t>
                </a:r>
                <a:r>
                  <a:rPr lang="zh-CN" altLang="en-US" sz="1400" dirty="0" smtClean="0">
                    <a:solidFill>
                      <a:schemeClr val="tx2">
                        <a:lumMod val="60000"/>
                        <a:lumOff val="40000"/>
                      </a:schemeClr>
                    </a:solidFill>
                    <a:latin typeface="微软雅黑" panose="020B0503020204020204" pitchFamily="34" charset="-122"/>
                    <a:ea typeface="微软雅黑" panose="020B0503020204020204" pitchFamily="34" charset="-122"/>
                  </a:rPr>
                  <a:t>开</a:t>
                </a:r>
                <a:r>
                  <a:rPr lang="zh-CN" altLang="en-US" sz="1400" dirty="0">
                    <a:solidFill>
                      <a:schemeClr val="tx2">
                        <a:lumMod val="60000"/>
                        <a:lumOff val="40000"/>
                      </a:schemeClr>
                    </a:solidFill>
                    <a:latin typeface="微软雅黑" panose="020B0503020204020204" pitchFamily="34" charset="-122"/>
                    <a:ea typeface="微软雅黑" panose="020B0503020204020204" pitchFamily="34" charset="-122"/>
                  </a:rPr>
                  <a:t>发</a:t>
                </a:r>
              </a:p>
            </p:txBody>
          </p:sp>
          <p:sp>
            <p:nvSpPr>
              <p:cNvPr id="22" name="TextBox 147"/>
              <p:cNvSpPr txBox="1">
                <a:spLocks noChangeArrowheads="1"/>
              </p:cNvSpPr>
              <p:nvPr/>
            </p:nvSpPr>
            <p:spPr bwMode="auto">
              <a:xfrm>
                <a:off x="7425" y="2082"/>
                <a:ext cx="3572" cy="816"/>
              </a:xfrm>
              <a:prstGeom prst="rect">
                <a:avLst/>
              </a:prstGeom>
              <a:noFill/>
              <a:ln w="9525">
                <a:noFill/>
                <a:miter lim="800000"/>
              </a:ln>
            </p:spPr>
            <p:txBody>
              <a:bodyPr anchor="ctr">
                <a:spAutoFit/>
              </a:bodyPr>
              <a:lstStyle/>
              <a:p>
                <a:pPr fontAlgn="ctr">
                  <a:spcBef>
                    <a:spcPts val="0"/>
                  </a:spcBef>
                  <a:spcAft>
                    <a:spcPts val="0"/>
                  </a:spcAft>
                  <a:buClr>
                    <a:srgbClr val="FF0000"/>
                  </a:buClr>
                  <a:buSzPct val="70000"/>
                  <a:defRPr/>
                </a:pPr>
                <a:r>
                  <a:rPr kumimoji="1" lang="zh-CN" altLang="en-US" sz="1600" dirty="0">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rPr>
                  <a:t>周圣云</a:t>
                </a:r>
              </a:p>
            </p:txBody>
          </p:sp>
        </p:grpSp>
        <p:cxnSp>
          <p:nvCxnSpPr>
            <p:cNvPr id="4" name="肘形连接符 3"/>
            <p:cNvCxnSpPr/>
            <p:nvPr/>
          </p:nvCxnSpPr>
          <p:spPr>
            <a:xfrm flipV="1">
              <a:off x="7880" y="1464"/>
              <a:ext cx="1701" cy="681"/>
            </a:xfrm>
            <a:prstGeom prst="bentConnector3">
              <a:avLst>
                <a:gd name="adj1" fmla="val 50029"/>
              </a:avLst>
            </a:prstGeom>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5401945" y="1908175"/>
            <a:ext cx="3110230" cy="1327150"/>
            <a:chOff x="8507" y="3005"/>
            <a:chExt cx="4898" cy="2090"/>
          </a:xfrm>
        </p:grpSpPr>
        <p:grpSp>
          <p:nvGrpSpPr>
            <p:cNvPr id="5" name="组合 4"/>
            <p:cNvGrpSpPr/>
            <p:nvPr/>
          </p:nvGrpSpPr>
          <p:grpSpPr>
            <a:xfrm>
              <a:off x="10369" y="3005"/>
              <a:ext cx="3037" cy="2090"/>
              <a:chOff x="7200" y="1998"/>
              <a:chExt cx="6525" cy="3072"/>
            </a:xfrm>
          </p:grpSpPr>
          <p:sp>
            <p:nvSpPr>
              <p:cNvPr id="6" name="AutoShape 4"/>
              <p:cNvSpPr>
                <a:spLocks noChangeArrowheads="1"/>
              </p:cNvSpPr>
              <p:nvPr/>
            </p:nvSpPr>
            <p:spPr bwMode="auto">
              <a:xfrm>
                <a:off x="7200" y="1998"/>
                <a:ext cx="6525" cy="3072"/>
              </a:xfrm>
              <a:prstGeom prst="roundRect">
                <a:avLst>
                  <a:gd name="adj" fmla="val 11741"/>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tabLst>
                    <a:tab pos="136525" algn="l"/>
                  </a:tabLst>
                  <a:defRPr/>
                </a:pPr>
                <a:r>
                  <a:rPr lang="zh-CN" altLang="en-US" sz="1400" dirty="0">
                    <a:solidFill>
                      <a:schemeClr val="tx2">
                        <a:lumMod val="60000"/>
                        <a:lumOff val="40000"/>
                      </a:schemeClr>
                    </a:solidFill>
                    <a:latin typeface="微软雅黑" panose="020B0503020204020204" pitchFamily="34" charset="-122"/>
                    <a:ea typeface="微软雅黑" panose="020B0503020204020204" pitchFamily="34" charset="-122"/>
                  </a:rPr>
                  <a:t>网</a:t>
                </a:r>
                <a:r>
                  <a:rPr lang="zh-CN" altLang="en-US" sz="1400" dirty="0" smtClean="0">
                    <a:solidFill>
                      <a:schemeClr val="tx2">
                        <a:lumMod val="60000"/>
                        <a:lumOff val="40000"/>
                      </a:schemeClr>
                    </a:solidFill>
                    <a:latin typeface="微软雅黑" panose="020B0503020204020204" pitchFamily="34" charset="-122"/>
                    <a:ea typeface="微软雅黑" panose="020B0503020204020204" pitchFamily="34" charset="-122"/>
                  </a:rPr>
                  <a:t>页前端</a:t>
                </a:r>
                <a:r>
                  <a:rPr lang="zh-CN" altLang="en-US" sz="1400" dirty="0" smtClean="0">
                    <a:solidFill>
                      <a:schemeClr val="tx2">
                        <a:lumMod val="60000"/>
                        <a:lumOff val="40000"/>
                      </a:schemeClr>
                    </a:solidFill>
                    <a:latin typeface="微软雅黑" panose="020B0503020204020204" pitchFamily="34" charset="-122"/>
                    <a:ea typeface="微软雅黑" panose="020B0503020204020204" pitchFamily="34" charset="-122"/>
                  </a:rPr>
                  <a:t>开</a:t>
                </a:r>
                <a:r>
                  <a:rPr lang="zh-CN" altLang="en-US" sz="1400" dirty="0">
                    <a:solidFill>
                      <a:schemeClr val="tx2">
                        <a:lumMod val="60000"/>
                        <a:lumOff val="40000"/>
                      </a:schemeClr>
                    </a:solidFill>
                    <a:latin typeface="微软雅黑" panose="020B0503020204020204" pitchFamily="34" charset="-122"/>
                    <a:ea typeface="微软雅黑" panose="020B0503020204020204" pitchFamily="34" charset="-122"/>
                  </a:rPr>
                  <a:t>发</a:t>
                </a:r>
              </a:p>
            </p:txBody>
          </p:sp>
          <p:sp>
            <p:nvSpPr>
              <p:cNvPr id="7" name="TextBox 147"/>
              <p:cNvSpPr txBox="1">
                <a:spLocks noChangeArrowheads="1"/>
              </p:cNvSpPr>
              <p:nvPr/>
            </p:nvSpPr>
            <p:spPr bwMode="auto">
              <a:xfrm>
                <a:off x="7425" y="2082"/>
                <a:ext cx="3572" cy="816"/>
              </a:xfrm>
              <a:prstGeom prst="rect">
                <a:avLst/>
              </a:prstGeom>
              <a:noFill/>
              <a:ln w="9525">
                <a:noFill/>
                <a:miter lim="800000"/>
              </a:ln>
            </p:spPr>
            <p:txBody>
              <a:bodyPr anchor="ctr">
                <a:spAutoFit/>
              </a:bodyPr>
              <a:lstStyle/>
              <a:p>
                <a:pPr fontAlgn="ctr">
                  <a:spcBef>
                    <a:spcPts val="0"/>
                  </a:spcBef>
                  <a:spcAft>
                    <a:spcPts val="0"/>
                  </a:spcAft>
                  <a:buClr>
                    <a:srgbClr val="FF0000"/>
                  </a:buClr>
                  <a:buSzPct val="70000"/>
                  <a:defRPr/>
                </a:pPr>
                <a:r>
                  <a:rPr kumimoji="1" lang="zh-CN" altLang="en-US" sz="1600" dirty="0">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rPr>
                  <a:t>蒋宇</a:t>
                </a:r>
              </a:p>
            </p:txBody>
          </p:sp>
        </p:grpSp>
        <p:cxnSp>
          <p:nvCxnSpPr>
            <p:cNvPr id="8" name="肘形连接符 7"/>
            <p:cNvCxnSpPr/>
            <p:nvPr/>
          </p:nvCxnSpPr>
          <p:spPr>
            <a:xfrm flipV="1">
              <a:off x="8507" y="4050"/>
              <a:ext cx="1755" cy="874"/>
            </a:xfrm>
            <a:prstGeom prst="bentConnector3">
              <a:avLst>
                <a:gd name="adj1" fmla="val 50028"/>
              </a:avLst>
            </a:prstGeom>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4067810" y="3625850"/>
            <a:ext cx="3944620" cy="1327150"/>
            <a:chOff x="6406" y="5710"/>
            <a:chExt cx="6212" cy="2090"/>
          </a:xfrm>
        </p:grpSpPr>
        <p:grpSp>
          <p:nvGrpSpPr>
            <p:cNvPr id="9" name="组合 8"/>
            <p:cNvGrpSpPr/>
            <p:nvPr/>
          </p:nvGrpSpPr>
          <p:grpSpPr>
            <a:xfrm>
              <a:off x="9581" y="5710"/>
              <a:ext cx="3037" cy="2090"/>
              <a:chOff x="7200" y="1998"/>
              <a:chExt cx="6525" cy="3072"/>
            </a:xfrm>
          </p:grpSpPr>
          <p:sp>
            <p:nvSpPr>
              <p:cNvPr id="10" name="AutoShape 4"/>
              <p:cNvSpPr>
                <a:spLocks noChangeArrowheads="1"/>
              </p:cNvSpPr>
              <p:nvPr/>
            </p:nvSpPr>
            <p:spPr bwMode="auto">
              <a:xfrm>
                <a:off x="7200" y="1998"/>
                <a:ext cx="6525" cy="3072"/>
              </a:xfrm>
              <a:prstGeom prst="roundRect">
                <a:avLst>
                  <a:gd name="adj" fmla="val 11741"/>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tabLst>
                    <a:tab pos="136525" algn="l"/>
                  </a:tabLst>
                  <a:defRPr/>
                </a:pPr>
                <a:r>
                  <a:rPr lang="zh-CN" altLang="en-US" sz="1400" dirty="0">
                    <a:solidFill>
                      <a:schemeClr val="tx2">
                        <a:lumMod val="60000"/>
                        <a:lumOff val="40000"/>
                      </a:schemeClr>
                    </a:solidFill>
                    <a:latin typeface="微软雅黑" panose="020B0503020204020204" pitchFamily="34" charset="-122"/>
                    <a:ea typeface="微软雅黑" panose="020B0503020204020204" pitchFamily="34" charset="-122"/>
                  </a:rPr>
                  <a:t>网页</a:t>
                </a:r>
                <a:r>
                  <a:rPr lang="zh-CN" altLang="en-US" sz="1400" dirty="0" smtClean="0">
                    <a:solidFill>
                      <a:schemeClr val="tx2">
                        <a:lumMod val="60000"/>
                        <a:lumOff val="40000"/>
                      </a:schemeClr>
                    </a:solidFill>
                    <a:latin typeface="微软雅黑" panose="020B0503020204020204" pitchFamily="34" charset="-122"/>
                    <a:ea typeface="微软雅黑" panose="020B0503020204020204" pitchFamily="34" charset="-122"/>
                  </a:rPr>
                  <a:t>前</a:t>
                </a:r>
                <a:r>
                  <a:rPr lang="zh-CN" altLang="en-US" sz="1400" dirty="0">
                    <a:solidFill>
                      <a:schemeClr val="tx2">
                        <a:lumMod val="60000"/>
                        <a:lumOff val="40000"/>
                      </a:schemeClr>
                    </a:solidFill>
                    <a:latin typeface="微软雅黑" panose="020B0503020204020204" pitchFamily="34" charset="-122"/>
                    <a:ea typeface="微软雅黑" panose="020B0503020204020204" pitchFamily="34" charset="-122"/>
                  </a:rPr>
                  <a:t>端开发</a:t>
                </a:r>
              </a:p>
            </p:txBody>
          </p:sp>
          <p:sp>
            <p:nvSpPr>
              <p:cNvPr id="11" name="TextBox 147"/>
              <p:cNvSpPr txBox="1">
                <a:spLocks noChangeArrowheads="1"/>
              </p:cNvSpPr>
              <p:nvPr/>
            </p:nvSpPr>
            <p:spPr bwMode="auto">
              <a:xfrm>
                <a:off x="7425" y="2082"/>
                <a:ext cx="3572" cy="816"/>
              </a:xfrm>
              <a:prstGeom prst="rect">
                <a:avLst/>
              </a:prstGeom>
              <a:noFill/>
              <a:ln w="9525">
                <a:noFill/>
                <a:miter lim="800000"/>
              </a:ln>
            </p:spPr>
            <p:txBody>
              <a:bodyPr anchor="ctr">
                <a:spAutoFit/>
              </a:bodyPr>
              <a:lstStyle/>
              <a:p>
                <a:pPr fontAlgn="ctr">
                  <a:spcBef>
                    <a:spcPts val="0"/>
                  </a:spcBef>
                  <a:spcAft>
                    <a:spcPts val="0"/>
                  </a:spcAft>
                  <a:buClr>
                    <a:srgbClr val="FF0000"/>
                  </a:buClr>
                  <a:buSzPct val="70000"/>
                  <a:defRPr/>
                </a:pPr>
                <a:r>
                  <a:rPr kumimoji="1" lang="zh-CN" altLang="en-US" sz="1600" dirty="0">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rPr>
                  <a:t>王仿</a:t>
                </a:r>
              </a:p>
            </p:txBody>
          </p:sp>
        </p:grpSp>
        <p:cxnSp>
          <p:nvCxnSpPr>
            <p:cNvPr id="12" name="肘形连接符 11"/>
            <p:cNvCxnSpPr/>
            <p:nvPr/>
          </p:nvCxnSpPr>
          <p:spPr>
            <a:xfrm>
              <a:off x="6406" y="6658"/>
              <a:ext cx="3062" cy="794"/>
            </a:xfrm>
            <a:prstGeom prst="bentConnector3">
              <a:avLst>
                <a:gd name="adj1" fmla="val 50033"/>
              </a:avLst>
            </a:prstGeom>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67945" y="1024890"/>
            <a:ext cx="3208020" cy="1327150"/>
            <a:chOff x="107" y="1614"/>
            <a:chExt cx="5052" cy="2090"/>
          </a:xfrm>
        </p:grpSpPr>
        <p:grpSp>
          <p:nvGrpSpPr>
            <p:cNvPr id="13" name="组合 12"/>
            <p:cNvGrpSpPr/>
            <p:nvPr/>
          </p:nvGrpSpPr>
          <p:grpSpPr>
            <a:xfrm>
              <a:off x="107" y="1614"/>
              <a:ext cx="3037" cy="2090"/>
              <a:chOff x="7200" y="1998"/>
              <a:chExt cx="6525" cy="3072"/>
            </a:xfrm>
          </p:grpSpPr>
          <p:sp>
            <p:nvSpPr>
              <p:cNvPr id="14" name="AutoShape 4"/>
              <p:cNvSpPr>
                <a:spLocks noChangeArrowheads="1"/>
              </p:cNvSpPr>
              <p:nvPr/>
            </p:nvSpPr>
            <p:spPr bwMode="auto">
              <a:xfrm>
                <a:off x="7200" y="1998"/>
                <a:ext cx="6525" cy="3072"/>
              </a:xfrm>
              <a:prstGeom prst="roundRect">
                <a:avLst>
                  <a:gd name="adj" fmla="val 11741"/>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tabLst>
                    <a:tab pos="136525" algn="l"/>
                  </a:tabLst>
                  <a:defRPr/>
                </a:pPr>
                <a:r>
                  <a:rPr lang="en-US" altLang="zh-CN" sz="1400" dirty="0">
                    <a:solidFill>
                      <a:schemeClr val="tx2">
                        <a:lumMod val="60000"/>
                        <a:lumOff val="40000"/>
                      </a:schemeClr>
                    </a:solidFill>
                    <a:latin typeface="微软雅黑" panose="020B0503020204020204" pitchFamily="34" charset="-122"/>
                    <a:ea typeface="微软雅黑" panose="020B0503020204020204" pitchFamily="34" charset="-122"/>
                  </a:rPr>
                  <a:t>Android</a:t>
                </a:r>
                <a:r>
                  <a:rPr lang="zh-CN" altLang="en-US" sz="1400" dirty="0">
                    <a:solidFill>
                      <a:schemeClr val="tx2">
                        <a:lumMod val="60000"/>
                        <a:lumOff val="40000"/>
                      </a:schemeClr>
                    </a:solidFill>
                    <a:latin typeface="微软雅黑" panose="020B0503020204020204" pitchFamily="34" charset="-122"/>
                    <a:ea typeface="微软雅黑" panose="020B0503020204020204" pitchFamily="34" charset="-122"/>
                  </a:rPr>
                  <a:t>端开发</a:t>
                </a:r>
              </a:p>
            </p:txBody>
          </p:sp>
          <p:sp>
            <p:nvSpPr>
              <p:cNvPr id="15" name="TextBox 147"/>
              <p:cNvSpPr txBox="1">
                <a:spLocks noChangeArrowheads="1"/>
              </p:cNvSpPr>
              <p:nvPr/>
            </p:nvSpPr>
            <p:spPr bwMode="auto">
              <a:xfrm>
                <a:off x="7425" y="2082"/>
                <a:ext cx="3572" cy="816"/>
              </a:xfrm>
              <a:prstGeom prst="rect">
                <a:avLst/>
              </a:prstGeom>
              <a:noFill/>
              <a:ln w="9525">
                <a:noFill/>
                <a:miter lim="800000"/>
              </a:ln>
            </p:spPr>
            <p:txBody>
              <a:bodyPr anchor="ctr">
                <a:spAutoFit/>
              </a:bodyPr>
              <a:lstStyle/>
              <a:p>
                <a:pPr fontAlgn="ctr">
                  <a:spcBef>
                    <a:spcPts val="0"/>
                  </a:spcBef>
                  <a:spcAft>
                    <a:spcPts val="0"/>
                  </a:spcAft>
                  <a:buClr>
                    <a:srgbClr val="FF0000"/>
                  </a:buClr>
                  <a:buSzPct val="70000"/>
                  <a:defRPr/>
                </a:pPr>
                <a:r>
                  <a:rPr kumimoji="1" lang="zh-CN" altLang="en-US" sz="1600" dirty="0">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rPr>
                  <a:t>唐葛夫</a:t>
                </a:r>
              </a:p>
            </p:txBody>
          </p:sp>
        </p:grpSp>
        <p:cxnSp>
          <p:nvCxnSpPr>
            <p:cNvPr id="20" name="肘形连接符 19"/>
            <p:cNvCxnSpPr/>
            <p:nvPr/>
          </p:nvCxnSpPr>
          <p:spPr>
            <a:xfrm flipV="1">
              <a:off x="3231" y="2236"/>
              <a:ext cx="1928" cy="453"/>
            </a:xfrm>
            <a:prstGeom prst="bentConnector3">
              <a:avLst>
                <a:gd name="adj1" fmla="val 50052"/>
              </a:avLst>
            </a:prstGeom>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34620" y="3116580"/>
            <a:ext cx="2714625" cy="1445895"/>
            <a:chOff x="212" y="4908"/>
            <a:chExt cx="4275" cy="2277"/>
          </a:xfrm>
        </p:grpSpPr>
        <p:grpSp>
          <p:nvGrpSpPr>
            <p:cNvPr id="16" name="组合 15"/>
            <p:cNvGrpSpPr/>
            <p:nvPr/>
          </p:nvGrpSpPr>
          <p:grpSpPr>
            <a:xfrm>
              <a:off x="212" y="5095"/>
              <a:ext cx="3037" cy="2090"/>
              <a:chOff x="7200" y="1998"/>
              <a:chExt cx="6525" cy="3072"/>
            </a:xfrm>
          </p:grpSpPr>
          <p:sp>
            <p:nvSpPr>
              <p:cNvPr id="17" name="AutoShape 4"/>
              <p:cNvSpPr>
                <a:spLocks noChangeArrowheads="1"/>
              </p:cNvSpPr>
              <p:nvPr/>
            </p:nvSpPr>
            <p:spPr bwMode="auto">
              <a:xfrm>
                <a:off x="7200" y="1998"/>
                <a:ext cx="6525" cy="3072"/>
              </a:xfrm>
              <a:prstGeom prst="roundRect">
                <a:avLst>
                  <a:gd name="adj" fmla="val 11741"/>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tabLst>
                    <a:tab pos="136525" algn="l"/>
                  </a:tabLst>
                  <a:defRPr/>
                </a:pPr>
                <a:r>
                  <a:rPr lang="zh-CN" altLang="en-US" sz="1400" dirty="0">
                    <a:solidFill>
                      <a:schemeClr val="tx2">
                        <a:lumMod val="60000"/>
                        <a:lumOff val="40000"/>
                      </a:schemeClr>
                    </a:solidFill>
                    <a:latin typeface="微软雅黑" panose="020B0503020204020204" pitchFamily="34" charset="-122"/>
                    <a:ea typeface="微软雅黑" panose="020B0503020204020204" pitchFamily="34" charset="-122"/>
                  </a:rPr>
                  <a:t>网</a:t>
                </a:r>
                <a:r>
                  <a:rPr lang="zh-CN" altLang="en-US" sz="1400" dirty="0" smtClean="0">
                    <a:solidFill>
                      <a:schemeClr val="tx2">
                        <a:lumMod val="60000"/>
                        <a:lumOff val="40000"/>
                      </a:schemeClr>
                    </a:solidFill>
                    <a:latin typeface="微软雅黑" panose="020B0503020204020204" pitchFamily="34" charset="-122"/>
                    <a:ea typeface="微软雅黑" panose="020B0503020204020204" pitchFamily="34" charset="-122"/>
                  </a:rPr>
                  <a:t>页前端</a:t>
                </a:r>
                <a:r>
                  <a:rPr lang="zh-CN" altLang="en-US" sz="1400" dirty="0" smtClean="0">
                    <a:solidFill>
                      <a:schemeClr val="tx2">
                        <a:lumMod val="60000"/>
                        <a:lumOff val="40000"/>
                      </a:schemeClr>
                    </a:solidFill>
                    <a:latin typeface="微软雅黑" panose="020B0503020204020204" pitchFamily="34" charset="-122"/>
                    <a:ea typeface="微软雅黑" panose="020B0503020204020204" pitchFamily="34" charset="-122"/>
                  </a:rPr>
                  <a:t>开</a:t>
                </a:r>
                <a:r>
                  <a:rPr lang="zh-CN" altLang="en-US" sz="1400" dirty="0">
                    <a:solidFill>
                      <a:schemeClr val="tx2">
                        <a:lumMod val="60000"/>
                        <a:lumOff val="40000"/>
                      </a:schemeClr>
                    </a:solidFill>
                    <a:latin typeface="微软雅黑" panose="020B0503020204020204" pitchFamily="34" charset="-122"/>
                    <a:ea typeface="微软雅黑" panose="020B0503020204020204" pitchFamily="34" charset="-122"/>
                  </a:rPr>
                  <a:t>发</a:t>
                </a:r>
              </a:p>
            </p:txBody>
          </p:sp>
          <p:sp>
            <p:nvSpPr>
              <p:cNvPr id="19" name="TextBox 147"/>
              <p:cNvSpPr txBox="1">
                <a:spLocks noChangeArrowheads="1"/>
              </p:cNvSpPr>
              <p:nvPr/>
            </p:nvSpPr>
            <p:spPr bwMode="auto">
              <a:xfrm>
                <a:off x="7425" y="2082"/>
                <a:ext cx="3572" cy="816"/>
              </a:xfrm>
              <a:prstGeom prst="rect">
                <a:avLst/>
              </a:prstGeom>
              <a:noFill/>
              <a:ln w="9525">
                <a:noFill/>
                <a:miter lim="800000"/>
              </a:ln>
            </p:spPr>
            <p:txBody>
              <a:bodyPr anchor="ctr">
                <a:spAutoFit/>
              </a:bodyPr>
              <a:lstStyle/>
              <a:p>
                <a:pPr fontAlgn="ctr">
                  <a:spcBef>
                    <a:spcPts val="0"/>
                  </a:spcBef>
                  <a:spcAft>
                    <a:spcPts val="0"/>
                  </a:spcAft>
                  <a:buClr>
                    <a:srgbClr val="FF0000"/>
                  </a:buClr>
                  <a:buSzPct val="70000"/>
                  <a:defRPr/>
                </a:pPr>
                <a:r>
                  <a:rPr kumimoji="1" lang="zh-CN" altLang="en-US" sz="1600" dirty="0">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rPr>
                  <a:t>张炜奇</a:t>
                </a:r>
              </a:p>
            </p:txBody>
          </p:sp>
        </p:grpSp>
        <p:cxnSp>
          <p:nvCxnSpPr>
            <p:cNvPr id="21" name="肘形连接符 20"/>
            <p:cNvCxnSpPr>
              <a:endCxn id="17" idx="3"/>
            </p:cNvCxnSpPr>
            <p:nvPr/>
          </p:nvCxnSpPr>
          <p:spPr>
            <a:xfrm rot="10800000" flipV="1">
              <a:off x="3249" y="4908"/>
              <a:ext cx="1238" cy="123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ox(in)">
                                      <p:cBhvr>
                                        <p:cTn id="7" dur="10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ppt_y</p:attrName>
                                        </p:attrNameLst>
                                      </p:cBhvr>
                                      <p:tavLst>
                                        <p:tav tm="0">
                                          <p:val>
                                            <p:strVal val="#ppt_y+#ppt_h*1.125000"/>
                                          </p:val>
                                        </p:tav>
                                        <p:tav tm="100000">
                                          <p:val>
                                            <p:strVal val="#ppt_y"/>
                                          </p:val>
                                        </p:tav>
                                      </p:tavLst>
                                    </p:anim>
                                    <p:animEffect transition="in" filter="wipe(up)">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p:tgtEl>
                                          <p:spTgt spid="24"/>
                                        </p:tgtEl>
                                        <p:attrNameLst>
                                          <p:attrName>ppt_y</p:attrName>
                                        </p:attrNameLst>
                                      </p:cBhvr>
                                      <p:tavLst>
                                        <p:tav tm="0">
                                          <p:val>
                                            <p:strVal val="#ppt_y+#ppt_h*1.125000"/>
                                          </p:val>
                                        </p:tav>
                                        <p:tav tm="100000">
                                          <p:val>
                                            <p:strVal val="#ppt_y"/>
                                          </p:val>
                                        </p:tav>
                                      </p:tavLst>
                                    </p:anim>
                                    <p:animEffect transition="in" filter="wipe(up)">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p:tgtEl>
                                          <p:spTgt spid="25"/>
                                        </p:tgtEl>
                                        <p:attrNameLst>
                                          <p:attrName>ppt_y</p:attrName>
                                        </p:attrNameLst>
                                      </p:cBhvr>
                                      <p:tavLst>
                                        <p:tav tm="0">
                                          <p:val>
                                            <p:strVal val="#ppt_y+#ppt_h*1.125000"/>
                                          </p:val>
                                        </p:tav>
                                        <p:tav tm="100000">
                                          <p:val>
                                            <p:strVal val="#ppt_y"/>
                                          </p:val>
                                        </p:tav>
                                      </p:tavLst>
                                    </p:anim>
                                    <p:animEffect transition="in" filter="wipe(up)">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p:tgtEl>
                                          <p:spTgt spid="27"/>
                                        </p:tgtEl>
                                        <p:attrNameLst>
                                          <p:attrName>ppt_y</p:attrName>
                                        </p:attrNameLst>
                                      </p:cBhvr>
                                      <p:tavLst>
                                        <p:tav tm="0">
                                          <p:val>
                                            <p:strVal val="#ppt_y+#ppt_h*1.125000"/>
                                          </p:val>
                                        </p:tav>
                                        <p:tav tm="100000">
                                          <p:val>
                                            <p:strVal val="#ppt_y"/>
                                          </p:val>
                                        </p:tav>
                                      </p:tavLst>
                                    </p:anim>
                                    <p:animEffect transition="in" filter="wipe(up)">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p:tgtEl>
                                          <p:spTgt spid="26"/>
                                        </p:tgtEl>
                                        <p:attrNameLst>
                                          <p:attrName>ppt_y</p:attrName>
                                        </p:attrNameLst>
                                      </p:cBhvr>
                                      <p:tavLst>
                                        <p:tav tm="0">
                                          <p:val>
                                            <p:strVal val="#ppt_y+#ppt_h*1.125000"/>
                                          </p:val>
                                        </p:tav>
                                        <p:tav tm="100000">
                                          <p:val>
                                            <p:strVal val="#ppt_y"/>
                                          </p:val>
                                        </p:tav>
                                      </p:tavLst>
                                    </p:anim>
                                    <p:animEffect transition="in" filter="wipe(up)">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5" name="Rectangle 33"/>
          <p:cNvSpPr>
            <a:spLocks noChangeArrowheads="1"/>
          </p:cNvSpPr>
          <p:nvPr/>
        </p:nvSpPr>
        <p:spPr bwMode="auto">
          <a:xfrm>
            <a:off x="1411288" y="2680335"/>
            <a:ext cx="6086475" cy="185738"/>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6" name="Rectangle 34"/>
          <p:cNvSpPr>
            <a:spLocks noChangeArrowheads="1"/>
          </p:cNvSpPr>
          <p:nvPr/>
        </p:nvSpPr>
        <p:spPr bwMode="auto">
          <a:xfrm>
            <a:off x="1411288" y="3472498"/>
            <a:ext cx="6086475" cy="185737"/>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8" name="AutoShape 12"/>
          <p:cNvSpPr>
            <a:spLocks noChangeArrowheads="1"/>
          </p:cNvSpPr>
          <p:nvPr/>
        </p:nvSpPr>
        <p:spPr bwMode="auto">
          <a:xfrm>
            <a:off x="1449388" y="2259648"/>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1" u="none" strike="noStrike" kern="0" cap="none" spc="0" normalizeH="0" baseline="0" noProof="0" smtClean="0">
              <a:ln>
                <a:noFill/>
              </a:ln>
              <a:solidFill>
                <a:sysClr val="windowText" lastClr="000000"/>
              </a:solidFill>
              <a:effectLst/>
              <a:uLnTx/>
              <a:uFillTx/>
              <a:latin typeface="微软雅黑" panose="020B0503020204020204" pitchFamily="34" charset="-122"/>
            </a:endParaRPr>
          </a:p>
        </p:txBody>
      </p:sp>
      <p:sp>
        <p:nvSpPr>
          <p:cNvPr id="9" name="AutoShape 15"/>
          <p:cNvSpPr>
            <a:spLocks noChangeArrowheads="1"/>
          </p:cNvSpPr>
          <p:nvPr/>
        </p:nvSpPr>
        <p:spPr bwMode="auto">
          <a:xfrm>
            <a:off x="1449388" y="3051810"/>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14" name="WordArt 22"/>
          <p:cNvSpPr>
            <a:spLocks noChangeArrowheads="1" noChangeShapeType="1" noTextEdit="1"/>
          </p:cNvSpPr>
          <p:nvPr/>
        </p:nvSpPr>
        <p:spPr bwMode="auto">
          <a:xfrm>
            <a:off x="1676400" y="239299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3</a:t>
            </a:r>
            <a:endParaRPr kumimoji="0" lang="zh-CN" altLang="en-US"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endParaRPr>
          </a:p>
        </p:txBody>
      </p:sp>
      <p:sp>
        <p:nvSpPr>
          <p:cNvPr id="15" name="WordArt 23"/>
          <p:cNvSpPr>
            <a:spLocks noChangeArrowheads="1" noChangeShapeType="1" noTextEdit="1"/>
          </p:cNvSpPr>
          <p:nvPr/>
        </p:nvSpPr>
        <p:spPr bwMode="auto">
          <a:xfrm>
            <a:off x="1657350" y="319309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4</a:t>
            </a:r>
            <a:endParaRPr kumimoji="0" lang="zh-CN" altLang="en-US"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endParaRPr>
          </a:p>
        </p:txBody>
      </p:sp>
      <p:sp>
        <p:nvSpPr>
          <p:cNvPr id="18" name="AutoShape 27"/>
          <p:cNvSpPr>
            <a:spLocks noChangeArrowheads="1"/>
          </p:cNvSpPr>
          <p:nvPr/>
        </p:nvSpPr>
        <p:spPr bwMode="auto">
          <a:xfrm>
            <a:off x="1522413" y="2259648"/>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anchor="ctr"/>
          <a:lstStyle/>
          <a:p>
            <a:pPr lvl="1"/>
            <a:r>
              <a:rPr lang="zh-CN" altLang="en-US">
                <a:latin typeface="微软雅黑" panose="020B0503020204020204" pitchFamily="34" charset="-122"/>
              </a:rPr>
              <a:t>技术路线及实现方案</a:t>
            </a:r>
          </a:p>
        </p:txBody>
      </p:sp>
      <p:sp>
        <p:nvSpPr>
          <p:cNvPr id="22" name="AutoShape 28"/>
          <p:cNvSpPr>
            <a:spLocks noChangeArrowheads="1"/>
          </p:cNvSpPr>
          <p:nvPr/>
        </p:nvSpPr>
        <p:spPr bwMode="auto">
          <a:xfrm>
            <a:off x="1522413" y="3051810"/>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lIns="144000" anchor="ctr"/>
          <a:lstStyle/>
          <a:p>
            <a:pPr lvl="1"/>
            <a:r>
              <a:rPr lang="zh-CN" altLang="en-US">
                <a:latin typeface="微软雅黑" panose="020B0503020204020204" pitchFamily="34" charset="-122"/>
              </a:rPr>
              <a:t>团队成员组织</a:t>
            </a:r>
          </a:p>
        </p:txBody>
      </p:sp>
      <p:sp>
        <p:nvSpPr>
          <p:cNvPr id="38" name="Rectangle 33"/>
          <p:cNvSpPr>
            <a:spLocks noChangeArrowheads="1"/>
          </p:cNvSpPr>
          <p:nvPr/>
        </p:nvSpPr>
        <p:spPr bwMode="auto">
          <a:xfrm>
            <a:off x="1411288" y="1924685"/>
            <a:ext cx="6086475" cy="185738"/>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39" name="AutoShape 12"/>
          <p:cNvSpPr>
            <a:spLocks noChangeArrowheads="1"/>
          </p:cNvSpPr>
          <p:nvPr/>
        </p:nvSpPr>
        <p:spPr bwMode="auto">
          <a:xfrm>
            <a:off x="1449388" y="1503998"/>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1" u="none" strike="noStrike" kern="0" cap="none" spc="0" normalizeH="0" baseline="0" noProof="0" smtClean="0">
              <a:ln>
                <a:noFill/>
              </a:ln>
              <a:solidFill>
                <a:sysClr val="windowText" lastClr="000000"/>
              </a:solidFill>
              <a:effectLst/>
              <a:uLnTx/>
              <a:uFillTx/>
              <a:latin typeface="微软雅黑" panose="020B0503020204020204" pitchFamily="34" charset="-122"/>
            </a:endParaRPr>
          </a:p>
        </p:txBody>
      </p:sp>
      <p:sp>
        <p:nvSpPr>
          <p:cNvPr id="40" name="WordArt 22"/>
          <p:cNvSpPr>
            <a:spLocks noChangeArrowheads="1" noChangeShapeType="1" noTextEdit="1"/>
          </p:cNvSpPr>
          <p:nvPr/>
        </p:nvSpPr>
        <p:spPr bwMode="auto">
          <a:xfrm>
            <a:off x="1676400" y="163734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2</a:t>
            </a:r>
          </a:p>
        </p:txBody>
      </p:sp>
      <p:sp>
        <p:nvSpPr>
          <p:cNvPr id="41" name="AutoShape 27"/>
          <p:cNvSpPr>
            <a:spLocks noChangeArrowheads="1"/>
          </p:cNvSpPr>
          <p:nvPr/>
        </p:nvSpPr>
        <p:spPr bwMode="auto">
          <a:xfrm>
            <a:off x="1522413" y="1503998"/>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anchor="ctr"/>
          <a:lstStyle/>
          <a:p>
            <a:pPr lvl="1"/>
            <a:r>
              <a:rPr lang="zh-CN" altLang="en-US">
                <a:latin typeface="微软雅黑" panose="020B0503020204020204" pitchFamily="34" charset="-122"/>
              </a:rPr>
              <a:t>项目目标及解决思路</a:t>
            </a:r>
          </a:p>
        </p:txBody>
      </p:sp>
      <p:sp>
        <p:nvSpPr>
          <p:cNvPr id="4" name="Rectangle 32"/>
          <p:cNvSpPr>
            <a:spLocks noChangeArrowheads="1"/>
          </p:cNvSpPr>
          <p:nvPr/>
        </p:nvSpPr>
        <p:spPr bwMode="auto">
          <a:xfrm>
            <a:off x="1411288" y="4230688"/>
            <a:ext cx="6086475" cy="185737"/>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7" name="AutoShape 9"/>
          <p:cNvSpPr>
            <a:spLocks noChangeArrowheads="1"/>
          </p:cNvSpPr>
          <p:nvPr/>
        </p:nvSpPr>
        <p:spPr bwMode="auto">
          <a:xfrm>
            <a:off x="1449388" y="3810000"/>
            <a:ext cx="6048375" cy="533400"/>
          </a:xfrm>
          <a:prstGeom prst="roundRect">
            <a:avLst>
              <a:gd name="adj" fmla="val 16667"/>
            </a:avLst>
          </a:prstGeom>
          <a:solidFill>
            <a:srgbClr val="0875F8"/>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11" name="AutoShape 19"/>
          <p:cNvSpPr>
            <a:spLocks noChangeArrowheads="1"/>
          </p:cNvSpPr>
          <p:nvPr/>
        </p:nvSpPr>
        <p:spPr bwMode="auto">
          <a:xfrm>
            <a:off x="4514850" y="3959225"/>
            <a:ext cx="431800" cy="215900"/>
          </a:xfrm>
          <a:prstGeom prst="leftArrow">
            <a:avLst>
              <a:gd name="adj1" fmla="val 50278"/>
              <a:gd name="adj2" fmla="val 72731"/>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12" name="WordArt 21"/>
          <p:cNvSpPr>
            <a:spLocks noChangeArrowheads="1" noChangeShapeType="1" noTextEdit="1"/>
          </p:cNvSpPr>
          <p:nvPr/>
        </p:nvSpPr>
        <p:spPr bwMode="auto">
          <a:xfrm>
            <a:off x="1698625" y="392588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FFFFFF"/>
                  </a:solidFill>
                  <a:round/>
                </a:ln>
                <a:solidFill>
                  <a:srgbClr val="FFFFFF"/>
                </a:solidFill>
                <a:effectLst/>
                <a:uLnTx/>
                <a:uFillTx/>
                <a:latin typeface="黑体" panose="02010609060101010101" charset="-122"/>
                <a:ea typeface="黑体" panose="02010609060101010101" charset="-122"/>
              </a:rPr>
              <a:t>5</a:t>
            </a:r>
            <a:endParaRPr kumimoji="0" lang="zh-CN" altLang="en-US" sz="3600" b="0" i="0" u="none" strike="noStrike" kern="10" cap="none" spc="0" normalizeH="0" baseline="0" noProof="0" smtClean="0">
              <a:ln w="3175">
                <a:solidFill>
                  <a:srgbClr val="FFFFFF"/>
                </a:solidFill>
                <a:round/>
              </a:ln>
              <a:solidFill>
                <a:srgbClr val="FFFFFF"/>
              </a:solidFill>
              <a:effectLst/>
              <a:uLnTx/>
              <a:uFillTx/>
              <a:latin typeface="黑体" panose="02010609060101010101" charset="-122"/>
              <a:ea typeface="黑体" panose="02010609060101010101" charset="-122"/>
            </a:endParaRPr>
          </a:p>
        </p:txBody>
      </p:sp>
      <p:sp>
        <p:nvSpPr>
          <p:cNvPr id="13" name="AutoShape 26"/>
          <p:cNvSpPr>
            <a:spLocks noChangeArrowheads="1"/>
          </p:cNvSpPr>
          <p:nvPr/>
        </p:nvSpPr>
        <p:spPr bwMode="auto">
          <a:xfrm>
            <a:off x="1522413" y="3810000"/>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lIns="144000" anchor="ctr"/>
          <a:lstStyle/>
          <a:p>
            <a:pPr marL="0" marR="0" lvl="1"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rgbClr val="FFFFFF"/>
                </a:solidFill>
                <a:effectLst/>
                <a:uLnTx/>
                <a:uFillTx/>
                <a:latin typeface="微软雅黑" panose="020B0503020204020204" pitchFamily="34" charset="-122"/>
              </a:rPr>
              <a:t>      业务模式及可行性分析</a:t>
            </a:r>
          </a:p>
        </p:txBody>
      </p:sp>
      <p:sp>
        <p:nvSpPr>
          <p:cNvPr id="17" name="AutoShape 12"/>
          <p:cNvSpPr>
            <a:spLocks noChangeArrowheads="1"/>
          </p:cNvSpPr>
          <p:nvPr/>
        </p:nvSpPr>
        <p:spPr bwMode="auto">
          <a:xfrm>
            <a:off x="1449388" y="760413"/>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1" u="none" strike="noStrike" kern="0" cap="none" spc="0" normalizeH="0" baseline="0" noProof="0" smtClean="0">
              <a:ln>
                <a:noFill/>
              </a:ln>
              <a:solidFill>
                <a:sysClr val="windowText" lastClr="000000"/>
              </a:solidFill>
              <a:effectLst/>
              <a:uLnTx/>
              <a:uFillTx/>
              <a:latin typeface="微软雅黑" panose="020B0503020204020204" pitchFamily="34" charset="-122"/>
            </a:endParaRPr>
          </a:p>
        </p:txBody>
      </p:sp>
      <p:sp>
        <p:nvSpPr>
          <p:cNvPr id="19" name="WordArt 22"/>
          <p:cNvSpPr>
            <a:spLocks noChangeArrowheads="1" noChangeShapeType="1" noTextEdit="1"/>
          </p:cNvSpPr>
          <p:nvPr/>
        </p:nvSpPr>
        <p:spPr bwMode="auto">
          <a:xfrm>
            <a:off x="1676400" y="893763"/>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1</a:t>
            </a:r>
          </a:p>
        </p:txBody>
      </p:sp>
      <p:sp>
        <p:nvSpPr>
          <p:cNvPr id="20" name="AutoShape 27"/>
          <p:cNvSpPr>
            <a:spLocks noChangeArrowheads="1"/>
          </p:cNvSpPr>
          <p:nvPr/>
        </p:nvSpPr>
        <p:spPr bwMode="auto">
          <a:xfrm>
            <a:off x="1522413" y="760413"/>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anchor="ctr"/>
          <a:lstStyle/>
          <a:p>
            <a:pPr lvl="1"/>
            <a:r>
              <a:rPr lang="zh-CN" altLang="en-US">
                <a:latin typeface="微软雅黑" panose="020B0503020204020204" pitchFamily="34" charset="-122"/>
              </a:rPr>
              <a:t>业务背景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gtEl>
                                      </p:cBhvr>
                                      <p:by x="150000" y="150000"/>
                                    </p:animScale>
                                  </p:childTnLst>
                                </p:cTn>
                              </p:par>
                              <p:par>
                                <p:cTn id="7" presetID="6" presetClass="emph" presetSubtype="0" fill="hold" grpId="0" nodeType="withEffect">
                                  <p:stCondLst>
                                    <p:cond delay="0"/>
                                  </p:stCondLst>
                                  <p:childTnLst>
                                    <p:animScale>
                                      <p:cBhvr>
                                        <p:cTn id="8" dur="2000" fill="hold"/>
                                        <p:tgtEl>
                                          <p:spTgt spid="7"/>
                                        </p:tgtEl>
                                      </p:cBhvr>
                                      <p:by x="150000" y="150000"/>
                                    </p:animScale>
                                  </p:childTnLst>
                                </p:cTn>
                              </p:par>
                              <p:par>
                                <p:cTn id="9" presetID="6" presetClass="emph" presetSubtype="0" fill="hold" grpId="0" nodeType="withEffect">
                                  <p:stCondLst>
                                    <p:cond delay="0"/>
                                  </p:stCondLst>
                                  <p:childTnLst>
                                    <p:animScale>
                                      <p:cBhvr>
                                        <p:cTn id="10" dur="2000" fill="hold"/>
                                        <p:tgtEl>
                                          <p:spTgt spid="11"/>
                                        </p:tgtEl>
                                      </p:cBhvr>
                                      <p:by x="150000" y="150000"/>
                                    </p:animScale>
                                  </p:childTnLst>
                                </p:cTn>
                              </p:par>
                              <p:par>
                                <p:cTn id="11" presetID="35" presetClass="path" presetSubtype="0" accel="50000" decel="50000" fill="hold" grpId="0" nodeType="withEffect">
                                  <p:stCondLst>
                                    <p:cond delay="0"/>
                                  </p:stCondLst>
                                  <p:childTnLst>
                                    <p:animMotion origin="layout" path="M 0.000000 0.000000 L -0.156250 -0.003333 " pathEditMode="relative" rAng="0" ptsTypes="">
                                      <p:cBhvr>
                                        <p:cTn id="12" dur="2000" fill="hold"/>
                                        <p:tgtEl>
                                          <p:spTgt spid="12"/>
                                        </p:tgtEl>
                                        <p:attrNameLst>
                                          <p:attrName>ppt_x</p:attrName>
                                          <p:attrName>ppt_y</p:attrName>
                                        </p:attrNameLst>
                                      </p:cBhvr>
                                      <p:rCtr x="-12500" y="-100"/>
                                    </p:animMotion>
                                  </p:childTnLst>
                                </p:cTn>
                              </p:par>
                              <p:par>
                                <p:cTn id="13" presetID="6" presetClass="emph" presetSubtype="0" fill="hold" grpId="0" nodeType="withEffect">
                                  <p:stCondLst>
                                    <p:cond delay="0"/>
                                  </p:stCondLst>
                                  <p:childTnLst>
                                    <p:animScale>
                                      <p:cBhvr>
                                        <p:cTn id="14" dur="2000" fill="hold"/>
                                        <p:tgtEl>
                                          <p:spTgt spid="1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11" grpId="0" bldLvl="0" animBg="1"/>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业务流程</a:t>
            </a:r>
          </a:p>
        </p:txBody>
      </p:sp>
      <p:sp>
        <p:nvSpPr>
          <p:cNvPr id="27" name="右箭头 26"/>
          <p:cNvSpPr/>
          <p:nvPr/>
        </p:nvSpPr>
        <p:spPr>
          <a:xfrm>
            <a:off x="4522767" y="1690689"/>
            <a:ext cx="365125" cy="257175"/>
          </a:xfrm>
          <a:prstGeom prst="rightArrow">
            <a:avLst/>
          </a:prstGeom>
          <a:gradFill flip="none" rotWithShape="1">
            <a:gsLst>
              <a:gs pos="0">
                <a:schemeClr val="bg1">
                  <a:lumMod val="85000"/>
                </a:schemeClr>
              </a:gs>
              <a:gs pos="100000">
                <a:schemeClr val="bg1">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8" name="右箭头 27"/>
          <p:cNvSpPr/>
          <p:nvPr/>
        </p:nvSpPr>
        <p:spPr>
          <a:xfrm rot="5400000">
            <a:off x="6111855" y="2511426"/>
            <a:ext cx="365125" cy="257175"/>
          </a:xfrm>
          <a:prstGeom prst="rightArrow">
            <a:avLst/>
          </a:prstGeom>
          <a:gradFill flip="none" rotWithShape="1">
            <a:gsLst>
              <a:gs pos="0">
                <a:schemeClr val="bg1">
                  <a:lumMod val="85000"/>
                </a:schemeClr>
              </a:gs>
              <a:gs pos="100000">
                <a:schemeClr val="bg1">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9" name="右箭头 28"/>
          <p:cNvSpPr/>
          <p:nvPr/>
        </p:nvSpPr>
        <p:spPr>
          <a:xfrm flipH="1">
            <a:off x="4522767" y="3443289"/>
            <a:ext cx="365125" cy="257175"/>
          </a:xfrm>
          <a:prstGeom prst="rightArrow">
            <a:avLst/>
          </a:prstGeom>
          <a:gradFill flip="none" rotWithShape="1">
            <a:gsLst>
              <a:gs pos="0">
                <a:schemeClr val="bg1">
                  <a:lumMod val="85000"/>
                </a:schemeClr>
              </a:gs>
              <a:gs pos="100000">
                <a:schemeClr val="bg1">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51" name="组合 50"/>
          <p:cNvGrpSpPr/>
          <p:nvPr/>
        </p:nvGrpSpPr>
        <p:grpSpPr>
          <a:xfrm>
            <a:off x="1688686" y="1056571"/>
            <a:ext cx="2516187" cy="1254830"/>
            <a:chOff x="1691902" y="1056571"/>
            <a:chExt cx="2516187" cy="1254830"/>
          </a:xfrm>
        </p:grpSpPr>
        <p:sp>
          <p:nvSpPr>
            <p:cNvPr id="7" name="圆角矩形 6"/>
            <p:cNvSpPr/>
            <p:nvPr/>
          </p:nvSpPr>
          <p:spPr bwMode="auto">
            <a:xfrm>
              <a:off x="2076430" y="1179514"/>
              <a:ext cx="2044700" cy="1131887"/>
            </a:xfrm>
            <a:prstGeom prst="roundRect">
              <a:avLst>
                <a:gd name="adj" fmla="val 736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TextBox 7"/>
            <p:cNvSpPr txBox="1"/>
            <p:nvPr/>
          </p:nvSpPr>
          <p:spPr bwMode="auto">
            <a:xfrm>
              <a:off x="1691902" y="1056571"/>
              <a:ext cx="2516187" cy="646113"/>
            </a:xfrm>
            <a:prstGeom prst="rect">
              <a:avLst/>
            </a:prstGeom>
            <a:noFill/>
          </p:spPr>
          <p:txBody>
            <a:bodyPr anchor="ctr">
              <a:spAutoFit/>
            </a:bodyPr>
            <a:lstStyle/>
            <a:p>
              <a:pPr fontAlgn="auto">
                <a:spcBef>
                  <a:spcPts val="0"/>
                </a:spcBef>
                <a:spcAft>
                  <a:spcPts val="0"/>
                </a:spcAft>
                <a:defRPr/>
              </a:pPr>
              <a:r>
                <a:rPr lang="en-US" altLang="zh-CN" sz="3600" b="1" dirty="0" smtClean="0">
                  <a:solidFill>
                    <a:srgbClr val="FFC000"/>
                  </a:solidFill>
                  <a:latin typeface="+mj-ea"/>
                  <a:ea typeface="+mj-ea"/>
                </a:rPr>
                <a:t>1</a:t>
              </a:r>
              <a:endParaRPr lang="zh-CN" altLang="en-US" b="1" dirty="0">
                <a:latin typeface="+mj-ea"/>
                <a:ea typeface="+mj-ea"/>
              </a:endParaRPr>
            </a:p>
          </p:txBody>
        </p:sp>
        <p:sp>
          <p:nvSpPr>
            <p:cNvPr id="6" name="TextBox 5"/>
            <p:cNvSpPr txBox="1"/>
            <p:nvPr/>
          </p:nvSpPr>
          <p:spPr bwMode="auto">
            <a:xfrm>
              <a:off x="2187776" y="1690689"/>
              <a:ext cx="1789112" cy="469900"/>
            </a:xfrm>
            <a:prstGeom prst="rect">
              <a:avLst/>
            </a:prstGeom>
            <a:noFill/>
          </p:spPr>
          <p:txBody>
            <a:bodyPr>
              <a:spAutoFit/>
            </a:bodyPr>
            <a:lstStyle/>
            <a:p>
              <a:pPr fontAlgn="auto">
                <a:spcBef>
                  <a:spcPts val="0"/>
                </a:spcBef>
                <a:spcAft>
                  <a:spcPts val="0"/>
                </a:spcAft>
                <a:defRPr/>
              </a:pPr>
              <a:r>
                <a:rPr lang="zh-CN" altLang="en-US" sz="1200" b="1" dirty="0" smtClean="0">
                  <a:solidFill>
                    <a:schemeClr val="bg1">
                      <a:lumMod val="50000"/>
                    </a:schemeClr>
                  </a:solidFill>
                  <a:latin typeface="+mn-lt"/>
                  <a:ea typeface="+mn-ea"/>
                </a:rPr>
                <a:t>账号可通过手机号注册获取</a:t>
              </a:r>
            </a:p>
          </p:txBody>
        </p:sp>
        <p:sp>
          <p:nvSpPr>
            <p:cNvPr id="30" name="TextBox 13"/>
            <p:cNvSpPr txBox="1">
              <a:spLocks noChangeArrowheads="1"/>
            </p:cNvSpPr>
            <p:nvPr/>
          </p:nvSpPr>
          <p:spPr bwMode="auto">
            <a:xfrm>
              <a:off x="2187776" y="1237006"/>
              <a:ext cx="1241216" cy="352425"/>
            </a:xfrm>
            <a:prstGeom prst="rect">
              <a:avLst/>
            </a:prstGeom>
            <a:noFill/>
            <a:ln w="9525">
              <a:noFill/>
              <a:miter lim="800000"/>
            </a:ln>
          </p:spPr>
          <p:txBody>
            <a:bodyPr>
              <a:spAutoFit/>
            </a:bodyPr>
            <a:lstStyle/>
            <a:p>
              <a:r>
                <a:rPr lang="zh-CN" altLang="en-US" sz="1600" b="1" dirty="0">
                  <a:latin typeface="Verdana" panose="020B0604030504040204" pitchFamily="34" charset="0"/>
                  <a:ea typeface="微软雅黑" panose="020B0503020204020204" pitchFamily="34" charset="-122"/>
                </a:rPr>
                <a:t>登录账号</a:t>
              </a:r>
            </a:p>
          </p:txBody>
        </p:sp>
      </p:grpSp>
      <p:grpSp>
        <p:nvGrpSpPr>
          <p:cNvPr id="48" name="组合 47"/>
          <p:cNvGrpSpPr/>
          <p:nvPr/>
        </p:nvGrpSpPr>
        <p:grpSpPr>
          <a:xfrm>
            <a:off x="4857752" y="1056571"/>
            <a:ext cx="2516187" cy="1254830"/>
            <a:chOff x="4857752" y="1056571"/>
            <a:chExt cx="2516187" cy="1254830"/>
          </a:xfrm>
        </p:grpSpPr>
        <p:sp>
          <p:nvSpPr>
            <p:cNvPr id="33" name="圆角矩形 32"/>
            <p:cNvSpPr/>
            <p:nvPr/>
          </p:nvSpPr>
          <p:spPr bwMode="auto">
            <a:xfrm>
              <a:off x="5242280" y="1179514"/>
              <a:ext cx="2044700" cy="1131887"/>
            </a:xfrm>
            <a:prstGeom prst="roundRect">
              <a:avLst>
                <a:gd name="adj" fmla="val 736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4" name="TextBox 33"/>
            <p:cNvSpPr txBox="1"/>
            <p:nvPr/>
          </p:nvSpPr>
          <p:spPr bwMode="auto">
            <a:xfrm>
              <a:off x="4857752" y="1056571"/>
              <a:ext cx="2516187" cy="646113"/>
            </a:xfrm>
            <a:prstGeom prst="rect">
              <a:avLst/>
            </a:prstGeom>
            <a:noFill/>
          </p:spPr>
          <p:txBody>
            <a:bodyPr anchor="ctr">
              <a:spAutoFit/>
            </a:bodyPr>
            <a:lstStyle/>
            <a:p>
              <a:pPr fontAlgn="auto">
                <a:spcBef>
                  <a:spcPts val="0"/>
                </a:spcBef>
                <a:spcAft>
                  <a:spcPts val="0"/>
                </a:spcAft>
                <a:defRPr/>
              </a:pPr>
              <a:r>
                <a:rPr lang="en-US" altLang="zh-CN" sz="3600" b="1" dirty="0" smtClean="0">
                  <a:solidFill>
                    <a:srgbClr val="FFC000"/>
                  </a:solidFill>
                  <a:latin typeface="+mj-ea"/>
                  <a:ea typeface="+mj-ea"/>
                </a:rPr>
                <a:t>2</a:t>
              </a:r>
              <a:endParaRPr lang="zh-CN" altLang="en-US" b="1" dirty="0">
                <a:latin typeface="+mj-ea"/>
                <a:ea typeface="+mj-ea"/>
              </a:endParaRPr>
            </a:p>
          </p:txBody>
        </p:sp>
        <p:sp>
          <p:nvSpPr>
            <p:cNvPr id="35" name="TextBox 34"/>
            <p:cNvSpPr txBox="1"/>
            <p:nvPr/>
          </p:nvSpPr>
          <p:spPr bwMode="auto">
            <a:xfrm>
              <a:off x="5353626" y="1599249"/>
              <a:ext cx="1789112" cy="652780"/>
            </a:xfrm>
            <a:prstGeom prst="rect">
              <a:avLst/>
            </a:prstGeom>
            <a:noFill/>
          </p:spPr>
          <p:txBody>
            <a:bodyPr>
              <a:spAutoFit/>
            </a:bodyPr>
            <a:lstStyle/>
            <a:p>
              <a:pPr fontAlgn="auto">
                <a:spcBef>
                  <a:spcPts val="0"/>
                </a:spcBef>
                <a:spcAft>
                  <a:spcPts val="0"/>
                </a:spcAft>
                <a:defRPr/>
              </a:pPr>
              <a:r>
                <a:rPr lang="zh-CN" altLang="en-US" sz="1200" b="1" dirty="0">
                  <a:solidFill>
                    <a:schemeClr val="bg1">
                      <a:lumMod val="50000"/>
                    </a:schemeClr>
                  </a:solidFill>
                  <a:latin typeface="+mn-lt"/>
                  <a:ea typeface="+mn-ea"/>
                </a:rPr>
                <a:t>需要选择城市、起始站、起始地铁线、终点站及终点地铁线</a:t>
              </a:r>
            </a:p>
          </p:txBody>
        </p:sp>
        <p:sp>
          <p:nvSpPr>
            <p:cNvPr id="36" name="TextBox 13"/>
            <p:cNvSpPr txBox="1">
              <a:spLocks noChangeArrowheads="1"/>
            </p:cNvSpPr>
            <p:nvPr/>
          </p:nvSpPr>
          <p:spPr bwMode="auto">
            <a:xfrm>
              <a:off x="5353626" y="1237006"/>
              <a:ext cx="1241216" cy="352425"/>
            </a:xfrm>
            <a:prstGeom prst="rect">
              <a:avLst/>
            </a:prstGeom>
            <a:noFill/>
            <a:ln w="9525">
              <a:noFill/>
              <a:miter lim="800000"/>
            </a:ln>
          </p:spPr>
          <p:txBody>
            <a:bodyPr>
              <a:spAutoFit/>
            </a:bodyPr>
            <a:lstStyle/>
            <a:p>
              <a:r>
                <a:rPr lang="zh-CN" altLang="en-US" sz="1600" b="1" dirty="0">
                  <a:latin typeface="Verdana" panose="020B0604030504040204" pitchFamily="34" charset="0"/>
                  <a:ea typeface="微软雅黑" panose="020B0503020204020204" pitchFamily="34" charset="-122"/>
                </a:rPr>
                <a:t>选站</a:t>
              </a:r>
            </a:p>
          </p:txBody>
        </p:sp>
      </p:grpSp>
      <p:grpSp>
        <p:nvGrpSpPr>
          <p:cNvPr id="49" name="组合 48"/>
          <p:cNvGrpSpPr/>
          <p:nvPr/>
        </p:nvGrpSpPr>
        <p:grpSpPr>
          <a:xfrm>
            <a:off x="4857752" y="2877267"/>
            <a:ext cx="2516187" cy="1254830"/>
            <a:chOff x="4857752" y="2877267"/>
            <a:chExt cx="2516187" cy="1254830"/>
          </a:xfrm>
        </p:grpSpPr>
        <p:sp>
          <p:nvSpPr>
            <p:cNvPr id="40" name="圆角矩形 39"/>
            <p:cNvSpPr/>
            <p:nvPr/>
          </p:nvSpPr>
          <p:spPr bwMode="auto">
            <a:xfrm>
              <a:off x="5242280" y="3000210"/>
              <a:ext cx="2044700" cy="1131887"/>
            </a:xfrm>
            <a:prstGeom prst="roundRect">
              <a:avLst>
                <a:gd name="adj" fmla="val 736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1" name="TextBox 40"/>
            <p:cNvSpPr txBox="1"/>
            <p:nvPr/>
          </p:nvSpPr>
          <p:spPr bwMode="auto">
            <a:xfrm>
              <a:off x="4857752" y="2877267"/>
              <a:ext cx="2516187" cy="646113"/>
            </a:xfrm>
            <a:prstGeom prst="rect">
              <a:avLst/>
            </a:prstGeom>
            <a:noFill/>
          </p:spPr>
          <p:txBody>
            <a:bodyPr anchor="ctr">
              <a:spAutoFit/>
            </a:bodyPr>
            <a:lstStyle/>
            <a:p>
              <a:pPr fontAlgn="auto">
                <a:spcBef>
                  <a:spcPts val="0"/>
                </a:spcBef>
                <a:spcAft>
                  <a:spcPts val="0"/>
                </a:spcAft>
                <a:defRPr/>
              </a:pPr>
              <a:r>
                <a:rPr lang="en-US" altLang="zh-CN" sz="3600" b="1" dirty="0" smtClean="0">
                  <a:solidFill>
                    <a:srgbClr val="FFC000"/>
                  </a:solidFill>
                  <a:latin typeface="+mj-ea"/>
                  <a:ea typeface="+mj-ea"/>
                </a:rPr>
                <a:t>3</a:t>
              </a:r>
              <a:endParaRPr lang="zh-CN" altLang="en-US" b="1" dirty="0">
                <a:latin typeface="+mj-ea"/>
                <a:ea typeface="+mj-ea"/>
              </a:endParaRPr>
            </a:p>
          </p:txBody>
        </p:sp>
        <p:sp>
          <p:nvSpPr>
            <p:cNvPr id="42" name="TextBox 41"/>
            <p:cNvSpPr txBox="1"/>
            <p:nvPr/>
          </p:nvSpPr>
          <p:spPr bwMode="auto">
            <a:xfrm>
              <a:off x="5357536" y="3414513"/>
              <a:ext cx="1789112" cy="652780"/>
            </a:xfrm>
            <a:prstGeom prst="rect">
              <a:avLst/>
            </a:prstGeom>
            <a:noFill/>
          </p:spPr>
          <p:txBody>
            <a:bodyPr>
              <a:spAutoFit/>
            </a:bodyPr>
            <a:lstStyle/>
            <a:p>
              <a:pPr fontAlgn="auto">
                <a:spcBef>
                  <a:spcPts val="0"/>
                </a:spcBef>
                <a:spcAft>
                  <a:spcPts val="0"/>
                </a:spcAft>
                <a:defRPr/>
              </a:pPr>
              <a:r>
                <a:rPr lang="zh-CN" altLang="en-US" sz="1200" b="1" dirty="0">
                  <a:solidFill>
                    <a:schemeClr val="bg1">
                      <a:lumMod val="50000"/>
                    </a:schemeClr>
                  </a:solidFill>
                  <a:latin typeface="+mn-lt"/>
                  <a:ea typeface="+mn-ea"/>
                </a:rPr>
                <a:t>订单需要在指定时间内完成支付，可在个人中心查看订单详情</a:t>
              </a:r>
            </a:p>
          </p:txBody>
        </p:sp>
        <p:sp>
          <p:nvSpPr>
            <p:cNvPr id="43" name="TextBox 13"/>
            <p:cNvSpPr txBox="1">
              <a:spLocks noChangeArrowheads="1"/>
            </p:cNvSpPr>
            <p:nvPr/>
          </p:nvSpPr>
          <p:spPr bwMode="auto">
            <a:xfrm>
              <a:off x="5353626" y="3057702"/>
              <a:ext cx="1241216" cy="352425"/>
            </a:xfrm>
            <a:prstGeom prst="rect">
              <a:avLst/>
            </a:prstGeom>
            <a:noFill/>
            <a:ln w="9525">
              <a:noFill/>
              <a:miter lim="800000"/>
            </a:ln>
          </p:spPr>
          <p:txBody>
            <a:bodyPr>
              <a:spAutoFit/>
            </a:bodyPr>
            <a:lstStyle/>
            <a:p>
              <a:r>
                <a:rPr lang="zh-CN" altLang="en-US" sz="1600" b="1" dirty="0">
                  <a:latin typeface="Verdana" panose="020B0604030504040204" pitchFamily="34" charset="0"/>
                  <a:ea typeface="微软雅黑" panose="020B0503020204020204" pitchFamily="34" charset="-122"/>
                </a:rPr>
                <a:t>提交订单</a:t>
              </a:r>
            </a:p>
          </p:txBody>
        </p:sp>
      </p:grpSp>
      <p:grpSp>
        <p:nvGrpSpPr>
          <p:cNvPr id="50" name="组合 49"/>
          <p:cNvGrpSpPr/>
          <p:nvPr/>
        </p:nvGrpSpPr>
        <p:grpSpPr>
          <a:xfrm>
            <a:off x="1688686" y="2877267"/>
            <a:ext cx="2516187" cy="1254830"/>
            <a:chOff x="1688686" y="2877267"/>
            <a:chExt cx="2516187" cy="1254830"/>
          </a:xfrm>
        </p:grpSpPr>
        <p:sp>
          <p:nvSpPr>
            <p:cNvPr id="44" name="圆角矩形 43"/>
            <p:cNvSpPr/>
            <p:nvPr/>
          </p:nvSpPr>
          <p:spPr bwMode="auto">
            <a:xfrm>
              <a:off x="2073214" y="3000210"/>
              <a:ext cx="2044700" cy="1131887"/>
            </a:xfrm>
            <a:prstGeom prst="roundRect">
              <a:avLst>
                <a:gd name="adj" fmla="val 7365"/>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5" name="TextBox 44"/>
            <p:cNvSpPr txBox="1"/>
            <p:nvPr/>
          </p:nvSpPr>
          <p:spPr bwMode="auto">
            <a:xfrm>
              <a:off x="1688686" y="2877267"/>
              <a:ext cx="2516187" cy="646113"/>
            </a:xfrm>
            <a:prstGeom prst="rect">
              <a:avLst/>
            </a:prstGeom>
            <a:noFill/>
          </p:spPr>
          <p:txBody>
            <a:bodyPr anchor="ctr">
              <a:spAutoFit/>
            </a:bodyPr>
            <a:lstStyle/>
            <a:p>
              <a:pPr fontAlgn="auto">
                <a:spcBef>
                  <a:spcPts val="0"/>
                </a:spcBef>
                <a:spcAft>
                  <a:spcPts val="0"/>
                </a:spcAft>
                <a:defRPr/>
              </a:pPr>
              <a:r>
                <a:rPr lang="en-US" altLang="zh-CN" sz="3600" b="1" dirty="0" smtClean="0">
                  <a:solidFill>
                    <a:srgbClr val="FFC000"/>
                  </a:solidFill>
                  <a:latin typeface="+mj-ea"/>
                  <a:ea typeface="+mj-ea"/>
                </a:rPr>
                <a:t>4</a:t>
              </a:r>
              <a:endParaRPr lang="zh-CN" altLang="en-US" b="1" dirty="0">
                <a:latin typeface="+mj-ea"/>
                <a:ea typeface="+mj-ea"/>
              </a:endParaRPr>
            </a:p>
          </p:txBody>
        </p:sp>
        <p:sp>
          <p:nvSpPr>
            <p:cNvPr id="46" name="TextBox 45"/>
            <p:cNvSpPr txBox="1"/>
            <p:nvPr/>
          </p:nvSpPr>
          <p:spPr bwMode="auto">
            <a:xfrm>
              <a:off x="2184560" y="3434327"/>
              <a:ext cx="1789112" cy="652780"/>
            </a:xfrm>
            <a:prstGeom prst="rect">
              <a:avLst/>
            </a:prstGeom>
            <a:noFill/>
          </p:spPr>
          <p:txBody>
            <a:bodyPr>
              <a:spAutoFit/>
            </a:bodyPr>
            <a:lstStyle/>
            <a:p>
              <a:pPr fontAlgn="auto">
                <a:spcBef>
                  <a:spcPts val="0"/>
                </a:spcBef>
                <a:spcAft>
                  <a:spcPts val="0"/>
                </a:spcAft>
                <a:defRPr/>
              </a:pPr>
              <a:r>
                <a:rPr lang="zh-CN" altLang="en-US" sz="1200" b="1" dirty="0">
                  <a:solidFill>
                    <a:schemeClr val="bg1">
                      <a:lumMod val="50000"/>
                    </a:schemeClr>
                  </a:solidFill>
                  <a:latin typeface="+mn-lt"/>
                  <a:ea typeface="+mn-ea"/>
                </a:rPr>
                <a:t>完成支付后即可获得提票二维码和文字提取码，可任选一种方式提票</a:t>
              </a:r>
            </a:p>
          </p:txBody>
        </p:sp>
        <p:sp>
          <p:nvSpPr>
            <p:cNvPr id="47" name="TextBox 13"/>
            <p:cNvSpPr txBox="1">
              <a:spLocks noChangeArrowheads="1"/>
            </p:cNvSpPr>
            <p:nvPr/>
          </p:nvSpPr>
          <p:spPr bwMode="auto">
            <a:xfrm>
              <a:off x="2184621" y="3057607"/>
              <a:ext cx="1615440" cy="352425"/>
            </a:xfrm>
            <a:prstGeom prst="rect">
              <a:avLst/>
            </a:prstGeom>
            <a:noFill/>
            <a:ln w="9525">
              <a:noFill/>
              <a:miter lim="800000"/>
            </a:ln>
          </p:spPr>
          <p:txBody>
            <a:bodyPr wrap="square">
              <a:spAutoFit/>
            </a:bodyPr>
            <a:lstStyle/>
            <a:p>
              <a:r>
                <a:rPr lang="zh-CN" altLang="en-US" sz="1600" b="1" dirty="0">
                  <a:latin typeface="Verdana" panose="020B0604030504040204" pitchFamily="34" charset="0"/>
                  <a:ea typeface="微软雅黑" panose="020B0503020204020204" pitchFamily="34" charset="-122"/>
                </a:rPr>
                <a:t>完成支付，提票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p:tgtEl>
                                          <p:spTgt spid="51"/>
                                        </p:tgtEl>
                                        <p:attrNameLst>
                                          <p:attrName>ppt_y</p:attrName>
                                        </p:attrNameLst>
                                      </p:cBhvr>
                                      <p:tavLst>
                                        <p:tav tm="0">
                                          <p:val>
                                            <p:strVal val="#ppt_y+#ppt_h*1.125000"/>
                                          </p:val>
                                        </p:tav>
                                        <p:tav tm="100000">
                                          <p:val>
                                            <p:strVal val="#ppt_y"/>
                                          </p:val>
                                        </p:tav>
                                      </p:tavLst>
                                    </p:anim>
                                    <p:animEffect transition="in" filter="wipe(up)">
                                      <p:cBhvr>
                                        <p:cTn id="8" dur="500"/>
                                        <p:tgtEl>
                                          <p:spTgt spid="5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p:tgtEl>
                                          <p:spTgt spid="27"/>
                                        </p:tgtEl>
                                        <p:attrNameLst>
                                          <p:attrName>ppt_x</p:attrName>
                                        </p:attrNameLst>
                                      </p:cBhvr>
                                      <p:tavLst>
                                        <p:tav tm="0">
                                          <p:val>
                                            <p:strVal val="#ppt_x-#ppt_w*1.125000"/>
                                          </p:val>
                                        </p:tav>
                                        <p:tav tm="100000">
                                          <p:val>
                                            <p:strVal val="#ppt_x"/>
                                          </p:val>
                                        </p:tav>
                                      </p:tavLst>
                                    </p:anim>
                                    <p:animEffect transition="in" filter="wipe(right)">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p:tgtEl>
                                          <p:spTgt spid="48"/>
                                        </p:tgtEl>
                                        <p:attrNameLst>
                                          <p:attrName>ppt_y</p:attrName>
                                        </p:attrNameLst>
                                      </p:cBhvr>
                                      <p:tavLst>
                                        <p:tav tm="0">
                                          <p:val>
                                            <p:strVal val="#ppt_y+#ppt_h*1.125000"/>
                                          </p:val>
                                        </p:tav>
                                        <p:tav tm="100000">
                                          <p:val>
                                            <p:strVal val="#ppt_y"/>
                                          </p:val>
                                        </p:tav>
                                      </p:tavLst>
                                    </p:anim>
                                    <p:animEffect transition="in" filter="wipe(up)">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p:tgtEl>
                                          <p:spTgt spid="28"/>
                                        </p:tgtEl>
                                        <p:attrNameLst>
                                          <p:attrName>ppt_y</p:attrName>
                                        </p:attrNameLst>
                                      </p:cBhvr>
                                      <p:tavLst>
                                        <p:tav tm="0">
                                          <p:val>
                                            <p:strVal val="#ppt_y-#ppt_h*1.125000"/>
                                          </p:val>
                                        </p:tav>
                                        <p:tav tm="100000">
                                          <p:val>
                                            <p:strVal val="#ppt_y"/>
                                          </p:val>
                                        </p:tav>
                                      </p:tavLst>
                                    </p:anim>
                                    <p:animEffect transition="in" filter="wipe(down)">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p:tgtEl>
                                          <p:spTgt spid="49"/>
                                        </p:tgtEl>
                                        <p:attrNameLst>
                                          <p:attrName>ppt_y</p:attrName>
                                        </p:attrNameLst>
                                      </p:cBhvr>
                                      <p:tavLst>
                                        <p:tav tm="0">
                                          <p:val>
                                            <p:strVal val="#ppt_y+#ppt_h*1.125000"/>
                                          </p:val>
                                        </p:tav>
                                        <p:tav tm="100000">
                                          <p:val>
                                            <p:strVal val="#ppt_y"/>
                                          </p:val>
                                        </p:tav>
                                      </p:tavLst>
                                    </p:anim>
                                    <p:animEffect transition="in" filter="wipe(up)">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p:tgtEl>
                                          <p:spTgt spid="29"/>
                                        </p:tgtEl>
                                        <p:attrNameLst>
                                          <p:attrName>ppt_x</p:attrName>
                                        </p:attrNameLst>
                                      </p:cBhvr>
                                      <p:tavLst>
                                        <p:tav tm="0">
                                          <p:val>
                                            <p:strVal val="#ppt_x+#ppt_w*1.125000"/>
                                          </p:val>
                                        </p:tav>
                                        <p:tav tm="100000">
                                          <p:val>
                                            <p:strVal val="#ppt_x"/>
                                          </p:val>
                                        </p:tav>
                                      </p:tavLst>
                                    </p:anim>
                                    <p:animEffect transition="in" filter="wipe(left)">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p:tgtEl>
                                          <p:spTgt spid="50"/>
                                        </p:tgtEl>
                                        <p:attrNameLst>
                                          <p:attrName>ppt_y</p:attrName>
                                        </p:attrNameLst>
                                      </p:cBhvr>
                                      <p:tavLst>
                                        <p:tav tm="0">
                                          <p:val>
                                            <p:strVal val="#ppt_y+#ppt_h*1.125000"/>
                                          </p:val>
                                        </p:tav>
                                        <p:tav tm="100000">
                                          <p:val>
                                            <p:strVal val="#ppt_y"/>
                                          </p:val>
                                        </p:tav>
                                      </p:tavLst>
                                    </p:anim>
                                    <p:animEffect transition="in" filter="wipe(up)">
                                      <p:cBhvr>
                                        <p:cTn id="4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模拟业务场景</a:t>
            </a:r>
          </a:p>
        </p:txBody>
      </p:sp>
      <p:sp>
        <p:nvSpPr>
          <p:cNvPr id="3" name="箭头2"/>
          <p:cNvSpPr/>
          <p:nvPr/>
        </p:nvSpPr>
        <p:spPr bwMode="blackWhite">
          <a:xfrm rot="1260000">
            <a:off x="1240155" y="3289935"/>
            <a:ext cx="663575" cy="194310"/>
          </a:xfrm>
          <a:custGeom>
            <a:avLst/>
            <a:gdLst>
              <a:gd name="T0" fmla="*/ 0 w 361"/>
              <a:gd name="T1" fmla="*/ 72 h 360"/>
              <a:gd name="T2" fmla="*/ 256 w 361"/>
              <a:gd name="T3" fmla="*/ 72 h 360"/>
              <a:gd name="T4" fmla="*/ 256 w 361"/>
              <a:gd name="T5" fmla="*/ 0 h 360"/>
              <a:gd name="T6" fmla="*/ 360 w 361"/>
              <a:gd name="T7" fmla="*/ 184 h 360"/>
              <a:gd name="T8" fmla="*/ 256 w 361"/>
              <a:gd name="T9" fmla="*/ 359 h 360"/>
              <a:gd name="T10" fmla="*/ 256 w 361"/>
              <a:gd name="T11" fmla="*/ 288 h 360"/>
              <a:gd name="T12" fmla="*/ 0 w 361"/>
              <a:gd name="T13" fmla="*/ 288 h 360"/>
              <a:gd name="T14" fmla="*/ 0 w 361"/>
              <a:gd name="T15" fmla="*/ 184 h 360"/>
              <a:gd name="T16" fmla="*/ 0 w 361"/>
              <a:gd name="T17" fmla="*/ 7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360">
                <a:moveTo>
                  <a:pt x="0" y="72"/>
                </a:moveTo>
                <a:lnTo>
                  <a:pt x="256" y="72"/>
                </a:lnTo>
                <a:lnTo>
                  <a:pt x="256" y="0"/>
                </a:lnTo>
                <a:lnTo>
                  <a:pt x="360" y="184"/>
                </a:lnTo>
                <a:lnTo>
                  <a:pt x="256" y="359"/>
                </a:lnTo>
                <a:lnTo>
                  <a:pt x="256" y="288"/>
                </a:lnTo>
                <a:lnTo>
                  <a:pt x="0" y="288"/>
                </a:lnTo>
                <a:lnTo>
                  <a:pt x="0" y="184"/>
                </a:lnTo>
                <a:lnTo>
                  <a:pt x="0" y="72"/>
                </a:lnTo>
              </a:path>
            </a:pathLst>
          </a:custGeom>
          <a:gradFill>
            <a:gsLst>
              <a:gs pos="33000">
                <a:srgbClr val="FFDBAB"/>
              </a:gs>
              <a:gs pos="100000">
                <a:srgbClr val="FF9300"/>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lIns="93296" tIns="46648" rIns="93296" bIns="46648" anchor="ctr"/>
          <a:lstStyle/>
          <a:p>
            <a:pPr lvl="0">
              <a:lnSpc>
                <a:spcPct val="120000"/>
              </a:lnSpc>
              <a:defRPr/>
            </a:pPr>
            <a:endParaRPr kumimoji="0" lang="zh-CN" altLang="en-US" sz="1050" b="1"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endParaRPr>
          </a:p>
        </p:txBody>
      </p:sp>
      <p:sp>
        <p:nvSpPr>
          <p:cNvPr id="7372" name="Freeform 547"/>
          <p:cNvSpPr/>
          <p:nvPr/>
        </p:nvSpPr>
        <p:spPr bwMode="auto">
          <a:xfrm>
            <a:off x="4209596" y="1484154"/>
            <a:ext cx="0" cy="9147"/>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lnTo>
                  <a:pt x="0" y="0"/>
                </a:lnTo>
                <a:lnTo>
                  <a:pt x="0" y="2"/>
                </a:lnTo>
                <a:lnTo>
                  <a:pt x="0" y="0"/>
                </a:lnTo>
                <a:close/>
              </a:path>
            </a:pathLst>
          </a:custGeom>
          <a:solidFill>
            <a:srgbClr val="BCD1D3"/>
          </a:solidFill>
          <a:ln w="0">
            <a:solidFill>
              <a:srgbClr val="BCD1D3"/>
            </a:solidFill>
            <a:prstDash val="solid"/>
            <a:round/>
          </a:ln>
        </p:spPr>
        <p:txBody>
          <a:bodyPr vert="horz" wrap="square" lIns="91440" tIns="45720" rIns="91440" bIns="45720" numCol="1" anchor="t" anchorCtr="0" compatLnSpc="1"/>
          <a:lstStyle/>
          <a:p>
            <a:endParaRPr lang="zh-CN" altLang="en-US"/>
          </a:p>
        </p:txBody>
      </p:sp>
      <p:sp>
        <p:nvSpPr>
          <p:cNvPr id="7373" name="Freeform 548"/>
          <p:cNvSpPr/>
          <p:nvPr/>
        </p:nvSpPr>
        <p:spPr bwMode="auto">
          <a:xfrm>
            <a:off x="4461510" y="1660525"/>
            <a:ext cx="511810" cy="381635"/>
          </a:xfrm>
          <a:custGeom>
            <a:avLst/>
            <a:gdLst>
              <a:gd name="T0" fmla="*/ 0 w 164"/>
              <a:gd name="T1" fmla="*/ 0 h 144"/>
              <a:gd name="T2" fmla="*/ 155 w 164"/>
              <a:gd name="T3" fmla="*/ 18 h 144"/>
              <a:gd name="T4" fmla="*/ 111 w 164"/>
              <a:gd name="T5" fmla="*/ 51 h 144"/>
              <a:gd name="T6" fmla="*/ 164 w 164"/>
              <a:gd name="T7" fmla="*/ 91 h 144"/>
              <a:gd name="T8" fmla="*/ 133 w 164"/>
              <a:gd name="T9" fmla="*/ 135 h 144"/>
              <a:gd name="T10" fmla="*/ 79 w 164"/>
              <a:gd name="T11" fmla="*/ 93 h 144"/>
              <a:gd name="T12" fmla="*/ 59 w 164"/>
              <a:gd name="T13" fmla="*/ 144 h 144"/>
              <a:gd name="T14" fmla="*/ 0 w 164"/>
              <a:gd name="T15" fmla="*/ 0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144">
                <a:moveTo>
                  <a:pt x="0" y="0"/>
                </a:moveTo>
                <a:lnTo>
                  <a:pt x="155" y="18"/>
                </a:lnTo>
                <a:lnTo>
                  <a:pt x="111" y="51"/>
                </a:lnTo>
                <a:lnTo>
                  <a:pt x="164" y="91"/>
                </a:lnTo>
                <a:lnTo>
                  <a:pt x="133" y="135"/>
                </a:lnTo>
                <a:lnTo>
                  <a:pt x="79" y="93"/>
                </a:lnTo>
                <a:lnTo>
                  <a:pt x="59" y="144"/>
                </a:lnTo>
                <a:lnTo>
                  <a:pt x="0"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4" name="箭头2"/>
          <p:cNvSpPr/>
          <p:nvPr/>
        </p:nvSpPr>
        <p:spPr bwMode="blackWhite">
          <a:xfrm rot="20160000">
            <a:off x="1242060" y="1786890"/>
            <a:ext cx="663575" cy="194310"/>
          </a:xfrm>
          <a:custGeom>
            <a:avLst/>
            <a:gdLst>
              <a:gd name="T0" fmla="*/ 0 w 361"/>
              <a:gd name="T1" fmla="*/ 72 h 360"/>
              <a:gd name="T2" fmla="*/ 256 w 361"/>
              <a:gd name="T3" fmla="*/ 72 h 360"/>
              <a:gd name="T4" fmla="*/ 256 w 361"/>
              <a:gd name="T5" fmla="*/ 0 h 360"/>
              <a:gd name="T6" fmla="*/ 360 w 361"/>
              <a:gd name="T7" fmla="*/ 184 h 360"/>
              <a:gd name="T8" fmla="*/ 256 w 361"/>
              <a:gd name="T9" fmla="*/ 359 h 360"/>
              <a:gd name="T10" fmla="*/ 256 w 361"/>
              <a:gd name="T11" fmla="*/ 288 h 360"/>
              <a:gd name="T12" fmla="*/ 0 w 361"/>
              <a:gd name="T13" fmla="*/ 288 h 360"/>
              <a:gd name="T14" fmla="*/ 0 w 361"/>
              <a:gd name="T15" fmla="*/ 184 h 360"/>
              <a:gd name="T16" fmla="*/ 0 w 361"/>
              <a:gd name="T17" fmla="*/ 7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360">
                <a:moveTo>
                  <a:pt x="0" y="72"/>
                </a:moveTo>
                <a:lnTo>
                  <a:pt x="256" y="72"/>
                </a:lnTo>
                <a:lnTo>
                  <a:pt x="256" y="0"/>
                </a:lnTo>
                <a:lnTo>
                  <a:pt x="360" y="184"/>
                </a:lnTo>
                <a:lnTo>
                  <a:pt x="256" y="359"/>
                </a:lnTo>
                <a:lnTo>
                  <a:pt x="256" y="288"/>
                </a:lnTo>
                <a:lnTo>
                  <a:pt x="0" y="288"/>
                </a:lnTo>
                <a:lnTo>
                  <a:pt x="0" y="184"/>
                </a:lnTo>
                <a:lnTo>
                  <a:pt x="0" y="72"/>
                </a:lnTo>
              </a:path>
            </a:pathLst>
          </a:custGeom>
          <a:gradFill>
            <a:gsLst>
              <a:gs pos="33000">
                <a:srgbClr val="FFDBAB"/>
              </a:gs>
              <a:gs pos="100000">
                <a:srgbClr val="FF9300"/>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lIns="93296" tIns="46648" rIns="93296" bIns="46648" anchor="ctr"/>
          <a:lstStyle/>
          <a:p>
            <a:pPr lvl="0">
              <a:lnSpc>
                <a:spcPct val="120000"/>
              </a:lnSpc>
              <a:defRPr/>
            </a:pPr>
            <a:endParaRPr kumimoji="0" lang="zh-CN" altLang="en-US" sz="1050" b="1"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endParaRPr>
          </a:p>
        </p:txBody>
      </p:sp>
      <p:sp>
        <p:nvSpPr>
          <p:cNvPr id="25" name="箭头2"/>
          <p:cNvSpPr/>
          <p:nvPr/>
        </p:nvSpPr>
        <p:spPr bwMode="blackWhite">
          <a:xfrm rot="1260000">
            <a:off x="3649980" y="1837055"/>
            <a:ext cx="663575" cy="194310"/>
          </a:xfrm>
          <a:custGeom>
            <a:avLst/>
            <a:gdLst>
              <a:gd name="T0" fmla="*/ 0 w 361"/>
              <a:gd name="T1" fmla="*/ 72 h 360"/>
              <a:gd name="T2" fmla="*/ 256 w 361"/>
              <a:gd name="T3" fmla="*/ 72 h 360"/>
              <a:gd name="T4" fmla="*/ 256 w 361"/>
              <a:gd name="T5" fmla="*/ 0 h 360"/>
              <a:gd name="T6" fmla="*/ 360 w 361"/>
              <a:gd name="T7" fmla="*/ 184 h 360"/>
              <a:gd name="T8" fmla="*/ 256 w 361"/>
              <a:gd name="T9" fmla="*/ 359 h 360"/>
              <a:gd name="T10" fmla="*/ 256 w 361"/>
              <a:gd name="T11" fmla="*/ 288 h 360"/>
              <a:gd name="T12" fmla="*/ 0 w 361"/>
              <a:gd name="T13" fmla="*/ 288 h 360"/>
              <a:gd name="T14" fmla="*/ 0 w 361"/>
              <a:gd name="T15" fmla="*/ 184 h 360"/>
              <a:gd name="T16" fmla="*/ 0 w 361"/>
              <a:gd name="T17" fmla="*/ 7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360">
                <a:moveTo>
                  <a:pt x="0" y="72"/>
                </a:moveTo>
                <a:lnTo>
                  <a:pt x="256" y="72"/>
                </a:lnTo>
                <a:lnTo>
                  <a:pt x="256" y="0"/>
                </a:lnTo>
                <a:lnTo>
                  <a:pt x="360" y="184"/>
                </a:lnTo>
                <a:lnTo>
                  <a:pt x="256" y="359"/>
                </a:lnTo>
                <a:lnTo>
                  <a:pt x="256" y="288"/>
                </a:lnTo>
                <a:lnTo>
                  <a:pt x="0" y="288"/>
                </a:lnTo>
                <a:lnTo>
                  <a:pt x="0" y="184"/>
                </a:lnTo>
                <a:lnTo>
                  <a:pt x="0" y="72"/>
                </a:lnTo>
              </a:path>
            </a:pathLst>
          </a:custGeom>
          <a:gradFill>
            <a:gsLst>
              <a:gs pos="33000">
                <a:srgbClr val="FFDBAB"/>
              </a:gs>
              <a:gs pos="100000">
                <a:srgbClr val="FF9300"/>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lIns="93296" tIns="46648" rIns="93296" bIns="46648" anchor="ctr"/>
          <a:lstStyle/>
          <a:p>
            <a:pPr lvl="0">
              <a:lnSpc>
                <a:spcPct val="120000"/>
              </a:lnSpc>
              <a:defRPr/>
            </a:pPr>
            <a:endParaRPr kumimoji="0" lang="zh-CN" altLang="en-US" sz="1050" b="1"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endParaRPr>
          </a:p>
        </p:txBody>
      </p:sp>
      <p:sp>
        <p:nvSpPr>
          <p:cNvPr id="26" name="箭头2"/>
          <p:cNvSpPr/>
          <p:nvPr/>
        </p:nvSpPr>
        <p:spPr bwMode="blackWhite">
          <a:xfrm rot="20400000">
            <a:off x="3443605" y="3279775"/>
            <a:ext cx="663575" cy="194310"/>
          </a:xfrm>
          <a:custGeom>
            <a:avLst/>
            <a:gdLst>
              <a:gd name="T0" fmla="*/ 0 w 361"/>
              <a:gd name="T1" fmla="*/ 72 h 360"/>
              <a:gd name="T2" fmla="*/ 256 w 361"/>
              <a:gd name="T3" fmla="*/ 72 h 360"/>
              <a:gd name="T4" fmla="*/ 256 w 361"/>
              <a:gd name="T5" fmla="*/ 0 h 360"/>
              <a:gd name="T6" fmla="*/ 360 w 361"/>
              <a:gd name="T7" fmla="*/ 184 h 360"/>
              <a:gd name="T8" fmla="*/ 256 w 361"/>
              <a:gd name="T9" fmla="*/ 359 h 360"/>
              <a:gd name="T10" fmla="*/ 256 w 361"/>
              <a:gd name="T11" fmla="*/ 288 h 360"/>
              <a:gd name="T12" fmla="*/ 0 w 361"/>
              <a:gd name="T13" fmla="*/ 288 h 360"/>
              <a:gd name="T14" fmla="*/ 0 w 361"/>
              <a:gd name="T15" fmla="*/ 184 h 360"/>
              <a:gd name="T16" fmla="*/ 0 w 361"/>
              <a:gd name="T17" fmla="*/ 7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360">
                <a:moveTo>
                  <a:pt x="0" y="72"/>
                </a:moveTo>
                <a:lnTo>
                  <a:pt x="256" y="72"/>
                </a:lnTo>
                <a:lnTo>
                  <a:pt x="256" y="0"/>
                </a:lnTo>
                <a:lnTo>
                  <a:pt x="360" y="184"/>
                </a:lnTo>
                <a:lnTo>
                  <a:pt x="256" y="359"/>
                </a:lnTo>
                <a:lnTo>
                  <a:pt x="256" y="288"/>
                </a:lnTo>
                <a:lnTo>
                  <a:pt x="0" y="288"/>
                </a:lnTo>
                <a:lnTo>
                  <a:pt x="0" y="184"/>
                </a:lnTo>
                <a:lnTo>
                  <a:pt x="0" y="72"/>
                </a:lnTo>
              </a:path>
            </a:pathLst>
          </a:custGeom>
          <a:gradFill>
            <a:gsLst>
              <a:gs pos="33000">
                <a:srgbClr val="FFDBAB"/>
              </a:gs>
              <a:gs pos="100000">
                <a:srgbClr val="FF9300"/>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lIns="93296" tIns="46648" rIns="93296" bIns="46648" anchor="ctr"/>
          <a:lstStyle/>
          <a:p>
            <a:pPr lvl="0">
              <a:lnSpc>
                <a:spcPct val="120000"/>
              </a:lnSpc>
              <a:defRPr/>
            </a:pPr>
            <a:endParaRPr kumimoji="0" lang="zh-CN" altLang="en-US" sz="1050" b="1"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endParaRPr>
          </a:p>
        </p:txBody>
      </p:sp>
      <p:sp>
        <p:nvSpPr>
          <p:cNvPr id="27" name="箭头2"/>
          <p:cNvSpPr/>
          <p:nvPr/>
        </p:nvSpPr>
        <p:spPr bwMode="blackWhite">
          <a:xfrm rot="20460000">
            <a:off x="5999480" y="2044700"/>
            <a:ext cx="663575" cy="194310"/>
          </a:xfrm>
          <a:custGeom>
            <a:avLst/>
            <a:gdLst>
              <a:gd name="T0" fmla="*/ 0 w 361"/>
              <a:gd name="T1" fmla="*/ 72 h 360"/>
              <a:gd name="T2" fmla="*/ 256 w 361"/>
              <a:gd name="T3" fmla="*/ 72 h 360"/>
              <a:gd name="T4" fmla="*/ 256 w 361"/>
              <a:gd name="T5" fmla="*/ 0 h 360"/>
              <a:gd name="T6" fmla="*/ 360 w 361"/>
              <a:gd name="T7" fmla="*/ 184 h 360"/>
              <a:gd name="T8" fmla="*/ 256 w 361"/>
              <a:gd name="T9" fmla="*/ 359 h 360"/>
              <a:gd name="T10" fmla="*/ 256 w 361"/>
              <a:gd name="T11" fmla="*/ 288 h 360"/>
              <a:gd name="T12" fmla="*/ 0 w 361"/>
              <a:gd name="T13" fmla="*/ 288 h 360"/>
              <a:gd name="T14" fmla="*/ 0 w 361"/>
              <a:gd name="T15" fmla="*/ 184 h 360"/>
              <a:gd name="T16" fmla="*/ 0 w 361"/>
              <a:gd name="T17" fmla="*/ 7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360">
                <a:moveTo>
                  <a:pt x="0" y="72"/>
                </a:moveTo>
                <a:lnTo>
                  <a:pt x="256" y="72"/>
                </a:lnTo>
                <a:lnTo>
                  <a:pt x="256" y="0"/>
                </a:lnTo>
                <a:lnTo>
                  <a:pt x="360" y="184"/>
                </a:lnTo>
                <a:lnTo>
                  <a:pt x="256" y="359"/>
                </a:lnTo>
                <a:lnTo>
                  <a:pt x="256" y="288"/>
                </a:lnTo>
                <a:lnTo>
                  <a:pt x="0" y="288"/>
                </a:lnTo>
                <a:lnTo>
                  <a:pt x="0" y="184"/>
                </a:lnTo>
                <a:lnTo>
                  <a:pt x="0" y="72"/>
                </a:lnTo>
              </a:path>
            </a:pathLst>
          </a:custGeom>
          <a:gradFill>
            <a:gsLst>
              <a:gs pos="33000">
                <a:srgbClr val="FFDBAB"/>
              </a:gs>
              <a:gs pos="100000">
                <a:srgbClr val="FF9300"/>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lIns="93296" tIns="46648" rIns="93296" bIns="46648" anchor="ctr"/>
          <a:lstStyle/>
          <a:p>
            <a:pPr lvl="0">
              <a:lnSpc>
                <a:spcPct val="120000"/>
              </a:lnSpc>
              <a:defRPr/>
            </a:pPr>
            <a:endParaRPr kumimoji="0" lang="zh-CN" altLang="en-US" sz="1050" b="1"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endParaRPr>
          </a:p>
        </p:txBody>
      </p:sp>
      <p:grpSp>
        <p:nvGrpSpPr>
          <p:cNvPr id="42" name="组合 41"/>
          <p:cNvGrpSpPr/>
          <p:nvPr/>
        </p:nvGrpSpPr>
        <p:grpSpPr>
          <a:xfrm>
            <a:off x="2032635" y="1102995"/>
            <a:ext cx="1675130" cy="1616710"/>
            <a:chOff x="3201" y="1737"/>
            <a:chExt cx="2638" cy="2546"/>
          </a:xfrm>
        </p:grpSpPr>
        <p:grpSp>
          <p:nvGrpSpPr>
            <p:cNvPr id="24" name="组合 23"/>
            <p:cNvGrpSpPr/>
            <p:nvPr/>
          </p:nvGrpSpPr>
          <p:grpSpPr>
            <a:xfrm>
              <a:off x="3201" y="1737"/>
              <a:ext cx="2315" cy="2014"/>
              <a:chOff x="4605" y="3775"/>
              <a:chExt cx="4848" cy="4019"/>
            </a:xfrm>
          </p:grpSpPr>
          <p:sp>
            <p:nvSpPr>
              <p:cNvPr id="7350" name="Freeform 525"/>
              <p:cNvSpPr/>
              <p:nvPr/>
            </p:nvSpPr>
            <p:spPr bwMode="auto">
              <a:xfrm>
                <a:off x="9215" y="4927"/>
                <a:ext cx="173" cy="173"/>
              </a:xfrm>
              <a:custGeom>
                <a:avLst/>
                <a:gdLst>
                  <a:gd name="T0" fmla="*/ 11 w 24"/>
                  <a:gd name="T1" fmla="*/ 0 h 24"/>
                  <a:gd name="T2" fmla="*/ 17 w 24"/>
                  <a:gd name="T3" fmla="*/ 2 h 24"/>
                  <a:gd name="T4" fmla="*/ 20 w 24"/>
                  <a:gd name="T5" fmla="*/ 4 h 24"/>
                  <a:gd name="T6" fmla="*/ 22 w 24"/>
                  <a:gd name="T7" fmla="*/ 7 h 24"/>
                  <a:gd name="T8" fmla="*/ 24 w 24"/>
                  <a:gd name="T9" fmla="*/ 11 h 24"/>
                  <a:gd name="T10" fmla="*/ 24 w 24"/>
                  <a:gd name="T11" fmla="*/ 16 h 24"/>
                  <a:gd name="T12" fmla="*/ 20 w 24"/>
                  <a:gd name="T13" fmla="*/ 20 h 24"/>
                  <a:gd name="T14" fmla="*/ 17 w 24"/>
                  <a:gd name="T15" fmla="*/ 22 h 24"/>
                  <a:gd name="T16" fmla="*/ 13 w 24"/>
                  <a:gd name="T17" fmla="*/ 24 h 24"/>
                  <a:gd name="T18" fmla="*/ 8 w 24"/>
                  <a:gd name="T19" fmla="*/ 24 h 24"/>
                  <a:gd name="T20" fmla="*/ 4 w 24"/>
                  <a:gd name="T21" fmla="*/ 22 h 24"/>
                  <a:gd name="T22" fmla="*/ 2 w 24"/>
                  <a:gd name="T23" fmla="*/ 16 h 24"/>
                  <a:gd name="T24" fmla="*/ 0 w 24"/>
                  <a:gd name="T25" fmla="*/ 13 h 24"/>
                  <a:gd name="T26" fmla="*/ 2 w 24"/>
                  <a:gd name="T27" fmla="*/ 7 h 24"/>
                  <a:gd name="T28" fmla="*/ 4 w 24"/>
                  <a:gd name="T29" fmla="*/ 4 h 24"/>
                  <a:gd name="T30" fmla="*/ 8 w 24"/>
                  <a:gd name="T31" fmla="*/ 2 h 24"/>
                  <a:gd name="T32" fmla="*/ 11 w 24"/>
                  <a:gd name="T3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4">
                    <a:moveTo>
                      <a:pt x="11" y="0"/>
                    </a:moveTo>
                    <a:lnTo>
                      <a:pt x="17" y="2"/>
                    </a:lnTo>
                    <a:lnTo>
                      <a:pt x="20" y="4"/>
                    </a:lnTo>
                    <a:lnTo>
                      <a:pt x="22" y="7"/>
                    </a:lnTo>
                    <a:lnTo>
                      <a:pt x="24" y="11"/>
                    </a:lnTo>
                    <a:lnTo>
                      <a:pt x="24" y="16"/>
                    </a:lnTo>
                    <a:lnTo>
                      <a:pt x="20" y="20"/>
                    </a:lnTo>
                    <a:lnTo>
                      <a:pt x="17" y="22"/>
                    </a:lnTo>
                    <a:lnTo>
                      <a:pt x="13" y="24"/>
                    </a:lnTo>
                    <a:lnTo>
                      <a:pt x="8" y="24"/>
                    </a:lnTo>
                    <a:lnTo>
                      <a:pt x="4" y="22"/>
                    </a:lnTo>
                    <a:lnTo>
                      <a:pt x="2" y="16"/>
                    </a:lnTo>
                    <a:lnTo>
                      <a:pt x="0" y="13"/>
                    </a:lnTo>
                    <a:lnTo>
                      <a:pt x="2" y="7"/>
                    </a:lnTo>
                    <a:lnTo>
                      <a:pt x="4" y="4"/>
                    </a:lnTo>
                    <a:lnTo>
                      <a:pt x="8" y="2"/>
                    </a:lnTo>
                    <a:lnTo>
                      <a:pt x="11" y="0"/>
                    </a:lnTo>
                    <a:close/>
                  </a:path>
                </a:pathLst>
              </a:custGeom>
              <a:solidFill>
                <a:srgbClr val="8BF8CF"/>
              </a:solidFill>
              <a:ln w="0">
                <a:solidFill>
                  <a:srgbClr val="8BF8CF"/>
                </a:solidFill>
                <a:prstDash val="solid"/>
                <a:round/>
              </a:ln>
            </p:spPr>
            <p:txBody>
              <a:bodyPr vert="horz" wrap="square" lIns="91440" tIns="45720" rIns="91440" bIns="45720" numCol="1" anchor="t" anchorCtr="0" compatLnSpc="1"/>
              <a:lstStyle/>
              <a:p>
                <a:endParaRPr lang="zh-CN" altLang="en-US"/>
              </a:p>
            </p:txBody>
          </p:sp>
          <p:sp>
            <p:nvSpPr>
              <p:cNvPr id="7352" name="Freeform 527"/>
              <p:cNvSpPr/>
              <p:nvPr/>
            </p:nvSpPr>
            <p:spPr bwMode="auto">
              <a:xfrm>
                <a:off x="6312" y="7059"/>
                <a:ext cx="1426" cy="634"/>
              </a:xfrm>
              <a:custGeom>
                <a:avLst/>
                <a:gdLst>
                  <a:gd name="T0" fmla="*/ 21 w 198"/>
                  <a:gd name="T1" fmla="*/ 0 h 88"/>
                  <a:gd name="T2" fmla="*/ 178 w 198"/>
                  <a:gd name="T3" fmla="*/ 0 h 88"/>
                  <a:gd name="T4" fmla="*/ 198 w 198"/>
                  <a:gd name="T5" fmla="*/ 88 h 88"/>
                  <a:gd name="T6" fmla="*/ 0 w 198"/>
                  <a:gd name="T7" fmla="*/ 88 h 88"/>
                  <a:gd name="T8" fmla="*/ 21 w 198"/>
                  <a:gd name="T9" fmla="*/ 0 h 88"/>
                </a:gdLst>
                <a:ahLst/>
                <a:cxnLst>
                  <a:cxn ang="0">
                    <a:pos x="T0" y="T1"/>
                  </a:cxn>
                  <a:cxn ang="0">
                    <a:pos x="T2" y="T3"/>
                  </a:cxn>
                  <a:cxn ang="0">
                    <a:pos x="T4" y="T5"/>
                  </a:cxn>
                  <a:cxn ang="0">
                    <a:pos x="T6" y="T7"/>
                  </a:cxn>
                  <a:cxn ang="0">
                    <a:pos x="T8" y="T9"/>
                  </a:cxn>
                </a:cxnLst>
                <a:rect l="0" t="0" r="r" b="b"/>
                <a:pathLst>
                  <a:path w="198" h="88">
                    <a:moveTo>
                      <a:pt x="21" y="0"/>
                    </a:moveTo>
                    <a:lnTo>
                      <a:pt x="178" y="0"/>
                    </a:lnTo>
                    <a:lnTo>
                      <a:pt x="198" y="88"/>
                    </a:lnTo>
                    <a:lnTo>
                      <a:pt x="0" y="88"/>
                    </a:lnTo>
                    <a:lnTo>
                      <a:pt x="21" y="0"/>
                    </a:lnTo>
                    <a:close/>
                  </a:path>
                </a:pathLst>
              </a:custGeom>
              <a:solidFill>
                <a:srgbClr val="C4DDDD"/>
              </a:solidFill>
              <a:ln w="0">
                <a:solidFill>
                  <a:srgbClr val="C4DDDD"/>
                </a:solidFill>
                <a:prstDash val="solid"/>
                <a:round/>
              </a:ln>
            </p:spPr>
            <p:txBody>
              <a:bodyPr vert="horz" wrap="square" lIns="91440" tIns="45720" rIns="91440" bIns="45720" numCol="1" anchor="t" anchorCtr="0" compatLnSpc="1"/>
              <a:lstStyle/>
              <a:p>
                <a:endParaRPr lang="zh-CN" altLang="en-US"/>
              </a:p>
            </p:txBody>
          </p:sp>
          <p:sp>
            <p:nvSpPr>
              <p:cNvPr id="7353" name="Freeform 528"/>
              <p:cNvSpPr/>
              <p:nvPr/>
            </p:nvSpPr>
            <p:spPr bwMode="auto">
              <a:xfrm>
                <a:off x="6153" y="7679"/>
                <a:ext cx="1750" cy="115"/>
              </a:xfrm>
              <a:custGeom>
                <a:avLst/>
                <a:gdLst>
                  <a:gd name="T0" fmla="*/ 9 w 243"/>
                  <a:gd name="T1" fmla="*/ 0 h 16"/>
                  <a:gd name="T2" fmla="*/ 233 w 243"/>
                  <a:gd name="T3" fmla="*/ 0 h 16"/>
                  <a:gd name="T4" fmla="*/ 236 w 243"/>
                  <a:gd name="T5" fmla="*/ 2 h 16"/>
                  <a:gd name="T6" fmla="*/ 240 w 243"/>
                  <a:gd name="T7" fmla="*/ 4 h 16"/>
                  <a:gd name="T8" fmla="*/ 242 w 243"/>
                  <a:gd name="T9" fmla="*/ 7 h 16"/>
                  <a:gd name="T10" fmla="*/ 243 w 243"/>
                  <a:gd name="T11" fmla="*/ 13 h 16"/>
                  <a:gd name="T12" fmla="*/ 243 w 243"/>
                  <a:gd name="T13" fmla="*/ 16 h 16"/>
                  <a:gd name="T14" fmla="*/ 0 w 243"/>
                  <a:gd name="T15" fmla="*/ 16 h 16"/>
                  <a:gd name="T16" fmla="*/ 0 w 243"/>
                  <a:gd name="T17" fmla="*/ 13 h 16"/>
                  <a:gd name="T18" fmla="*/ 0 w 243"/>
                  <a:gd name="T19" fmla="*/ 7 h 16"/>
                  <a:gd name="T20" fmla="*/ 2 w 243"/>
                  <a:gd name="T21" fmla="*/ 4 h 16"/>
                  <a:gd name="T22" fmla="*/ 5 w 243"/>
                  <a:gd name="T23" fmla="*/ 2 h 16"/>
                  <a:gd name="T24" fmla="*/ 9 w 243"/>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3" h="16">
                    <a:moveTo>
                      <a:pt x="9" y="0"/>
                    </a:moveTo>
                    <a:lnTo>
                      <a:pt x="233" y="0"/>
                    </a:lnTo>
                    <a:lnTo>
                      <a:pt x="236" y="2"/>
                    </a:lnTo>
                    <a:lnTo>
                      <a:pt x="240" y="4"/>
                    </a:lnTo>
                    <a:lnTo>
                      <a:pt x="242" y="7"/>
                    </a:lnTo>
                    <a:lnTo>
                      <a:pt x="243" y="13"/>
                    </a:lnTo>
                    <a:lnTo>
                      <a:pt x="243" y="16"/>
                    </a:lnTo>
                    <a:lnTo>
                      <a:pt x="0" y="16"/>
                    </a:lnTo>
                    <a:lnTo>
                      <a:pt x="0" y="13"/>
                    </a:lnTo>
                    <a:lnTo>
                      <a:pt x="0" y="7"/>
                    </a:lnTo>
                    <a:lnTo>
                      <a:pt x="2" y="4"/>
                    </a:lnTo>
                    <a:lnTo>
                      <a:pt x="5" y="2"/>
                    </a:lnTo>
                    <a:lnTo>
                      <a:pt x="9" y="0"/>
                    </a:lnTo>
                    <a:close/>
                  </a:path>
                </a:pathLst>
              </a:custGeom>
              <a:solidFill>
                <a:srgbClr val="F4F0F2"/>
              </a:solidFill>
              <a:ln w="0">
                <a:solidFill>
                  <a:srgbClr val="F4F0F2"/>
                </a:solidFill>
                <a:prstDash val="solid"/>
                <a:round/>
              </a:ln>
            </p:spPr>
            <p:txBody>
              <a:bodyPr vert="horz" wrap="square" lIns="91440" tIns="45720" rIns="91440" bIns="45720" numCol="1" anchor="t" anchorCtr="0" compatLnSpc="1"/>
              <a:lstStyle/>
              <a:p>
                <a:endParaRPr lang="zh-CN" altLang="en-US"/>
              </a:p>
            </p:txBody>
          </p:sp>
          <p:sp>
            <p:nvSpPr>
              <p:cNvPr id="7354" name="Freeform 529"/>
              <p:cNvSpPr/>
              <p:nvPr/>
            </p:nvSpPr>
            <p:spPr bwMode="auto">
              <a:xfrm>
                <a:off x="4605" y="6814"/>
                <a:ext cx="4848" cy="468"/>
              </a:xfrm>
              <a:custGeom>
                <a:avLst/>
                <a:gdLst>
                  <a:gd name="T0" fmla="*/ 0 w 673"/>
                  <a:gd name="T1" fmla="*/ 0 h 65"/>
                  <a:gd name="T2" fmla="*/ 673 w 673"/>
                  <a:gd name="T3" fmla="*/ 0 h 65"/>
                  <a:gd name="T4" fmla="*/ 673 w 673"/>
                  <a:gd name="T5" fmla="*/ 49 h 65"/>
                  <a:gd name="T6" fmla="*/ 671 w 673"/>
                  <a:gd name="T7" fmla="*/ 54 h 65"/>
                  <a:gd name="T8" fmla="*/ 668 w 673"/>
                  <a:gd name="T9" fmla="*/ 60 h 65"/>
                  <a:gd name="T10" fmla="*/ 662 w 673"/>
                  <a:gd name="T11" fmla="*/ 64 h 65"/>
                  <a:gd name="T12" fmla="*/ 655 w 673"/>
                  <a:gd name="T13" fmla="*/ 65 h 65"/>
                  <a:gd name="T14" fmla="*/ 16 w 673"/>
                  <a:gd name="T15" fmla="*/ 65 h 65"/>
                  <a:gd name="T16" fmla="*/ 11 w 673"/>
                  <a:gd name="T17" fmla="*/ 64 h 65"/>
                  <a:gd name="T18" fmla="*/ 6 w 673"/>
                  <a:gd name="T19" fmla="*/ 60 h 65"/>
                  <a:gd name="T20" fmla="*/ 2 w 673"/>
                  <a:gd name="T21" fmla="*/ 54 h 65"/>
                  <a:gd name="T22" fmla="*/ 0 w 673"/>
                  <a:gd name="T23" fmla="*/ 49 h 65"/>
                  <a:gd name="T24" fmla="*/ 0 w 673"/>
                  <a:gd name="T25"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3" h="65">
                    <a:moveTo>
                      <a:pt x="0" y="0"/>
                    </a:moveTo>
                    <a:lnTo>
                      <a:pt x="673" y="0"/>
                    </a:lnTo>
                    <a:lnTo>
                      <a:pt x="673" y="49"/>
                    </a:lnTo>
                    <a:lnTo>
                      <a:pt x="671" y="54"/>
                    </a:lnTo>
                    <a:lnTo>
                      <a:pt x="668" y="60"/>
                    </a:lnTo>
                    <a:lnTo>
                      <a:pt x="662" y="64"/>
                    </a:lnTo>
                    <a:lnTo>
                      <a:pt x="655" y="65"/>
                    </a:lnTo>
                    <a:lnTo>
                      <a:pt x="16" y="65"/>
                    </a:lnTo>
                    <a:lnTo>
                      <a:pt x="11" y="64"/>
                    </a:lnTo>
                    <a:lnTo>
                      <a:pt x="6" y="60"/>
                    </a:lnTo>
                    <a:lnTo>
                      <a:pt x="2" y="54"/>
                    </a:lnTo>
                    <a:lnTo>
                      <a:pt x="0" y="49"/>
                    </a:lnTo>
                    <a:lnTo>
                      <a:pt x="0" y="0"/>
                    </a:lnTo>
                    <a:close/>
                  </a:path>
                </a:pathLst>
              </a:custGeom>
              <a:solidFill>
                <a:srgbClr val="F4F0F2"/>
              </a:solidFill>
              <a:ln w="0">
                <a:solidFill>
                  <a:srgbClr val="F4F0F2"/>
                </a:solidFill>
                <a:prstDash val="solid"/>
                <a:round/>
              </a:ln>
            </p:spPr>
            <p:txBody>
              <a:bodyPr vert="horz" wrap="square" lIns="91440" tIns="45720" rIns="91440" bIns="45720" numCol="1" anchor="t" anchorCtr="0" compatLnSpc="1"/>
              <a:lstStyle/>
              <a:p>
                <a:endParaRPr lang="zh-CN" altLang="en-US"/>
              </a:p>
            </p:txBody>
          </p:sp>
          <p:sp>
            <p:nvSpPr>
              <p:cNvPr id="7355" name="Freeform 530"/>
              <p:cNvSpPr/>
              <p:nvPr/>
            </p:nvSpPr>
            <p:spPr bwMode="auto">
              <a:xfrm>
                <a:off x="4605" y="3775"/>
                <a:ext cx="4848" cy="3040"/>
              </a:xfrm>
              <a:custGeom>
                <a:avLst/>
                <a:gdLst>
                  <a:gd name="T0" fmla="*/ 16 w 673"/>
                  <a:gd name="T1" fmla="*/ 0 h 422"/>
                  <a:gd name="T2" fmla="*/ 655 w 673"/>
                  <a:gd name="T3" fmla="*/ 0 h 422"/>
                  <a:gd name="T4" fmla="*/ 662 w 673"/>
                  <a:gd name="T5" fmla="*/ 0 h 422"/>
                  <a:gd name="T6" fmla="*/ 668 w 673"/>
                  <a:gd name="T7" fmla="*/ 4 h 422"/>
                  <a:gd name="T8" fmla="*/ 671 w 673"/>
                  <a:gd name="T9" fmla="*/ 9 h 422"/>
                  <a:gd name="T10" fmla="*/ 673 w 673"/>
                  <a:gd name="T11" fmla="*/ 16 h 422"/>
                  <a:gd name="T12" fmla="*/ 673 w 673"/>
                  <a:gd name="T13" fmla="*/ 422 h 422"/>
                  <a:gd name="T14" fmla="*/ 0 w 673"/>
                  <a:gd name="T15" fmla="*/ 422 h 422"/>
                  <a:gd name="T16" fmla="*/ 0 w 673"/>
                  <a:gd name="T17" fmla="*/ 16 h 422"/>
                  <a:gd name="T18" fmla="*/ 2 w 673"/>
                  <a:gd name="T19" fmla="*/ 9 h 422"/>
                  <a:gd name="T20" fmla="*/ 6 w 673"/>
                  <a:gd name="T21" fmla="*/ 4 h 422"/>
                  <a:gd name="T22" fmla="*/ 11 w 673"/>
                  <a:gd name="T23" fmla="*/ 0 h 422"/>
                  <a:gd name="T24" fmla="*/ 16 w 673"/>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3" h="422">
                    <a:moveTo>
                      <a:pt x="16" y="0"/>
                    </a:moveTo>
                    <a:lnTo>
                      <a:pt x="655" y="0"/>
                    </a:lnTo>
                    <a:lnTo>
                      <a:pt x="662" y="0"/>
                    </a:lnTo>
                    <a:lnTo>
                      <a:pt x="668" y="4"/>
                    </a:lnTo>
                    <a:lnTo>
                      <a:pt x="671" y="9"/>
                    </a:lnTo>
                    <a:lnTo>
                      <a:pt x="673" y="16"/>
                    </a:lnTo>
                    <a:lnTo>
                      <a:pt x="673" y="422"/>
                    </a:lnTo>
                    <a:lnTo>
                      <a:pt x="0" y="422"/>
                    </a:lnTo>
                    <a:lnTo>
                      <a:pt x="0" y="16"/>
                    </a:lnTo>
                    <a:lnTo>
                      <a:pt x="2" y="9"/>
                    </a:lnTo>
                    <a:lnTo>
                      <a:pt x="6" y="4"/>
                    </a:lnTo>
                    <a:lnTo>
                      <a:pt x="11" y="0"/>
                    </a:lnTo>
                    <a:lnTo>
                      <a:pt x="16" y="0"/>
                    </a:lnTo>
                    <a:close/>
                  </a:path>
                </a:pathLst>
              </a:custGeom>
              <a:solidFill>
                <a:srgbClr val="0D2641"/>
              </a:solidFill>
              <a:ln w="0">
                <a:solidFill>
                  <a:srgbClr val="0D2641"/>
                </a:solidFill>
                <a:prstDash val="solid"/>
                <a:round/>
              </a:ln>
            </p:spPr>
            <p:txBody>
              <a:bodyPr vert="horz" wrap="square" lIns="91440" tIns="45720" rIns="91440" bIns="45720" numCol="1" anchor="t" anchorCtr="0" compatLnSpc="1"/>
              <a:lstStyle/>
              <a:p>
                <a:endParaRPr lang="zh-CN" altLang="en-US"/>
              </a:p>
            </p:txBody>
          </p:sp>
          <p:sp>
            <p:nvSpPr>
              <p:cNvPr id="7356" name="Rectangle 531"/>
              <p:cNvSpPr>
                <a:spLocks noChangeArrowheads="1"/>
              </p:cNvSpPr>
              <p:nvPr/>
            </p:nvSpPr>
            <p:spPr bwMode="auto">
              <a:xfrm>
                <a:off x="4799" y="3955"/>
                <a:ext cx="4444" cy="2665"/>
              </a:xfrm>
              <a:prstGeom prst="rect">
                <a:avLst/>
              </a:prstGeom>
              <a:solidFill>
                <a:srgbClr val="E9665C"/>
              </a:solidFill>
              <a:ln w="0">
                <a:solidFill>
                  <a:srgbClr val="E9665C"/>
                </a:solidFill>
                <a:prstDash val="solid"/>
                <a:miter lim="800000"/>
              </a:ln>
            </p:spPr>
            <p:txBody>
              <a:bodyPr vert="horz" wrap="square" lIns="91440" tIns="45720" rIns="91440" bIns="45720" numCol="1" anchor="t" anchorCtr="0" compatLnSpc="1"/>
              <a:lstStyle/>
              <a:p>
                <a:endParaRPr lang="zh-CN" altLang="en-US"/>
              </a:p>
            </p:txBody>
          </p:sp>
          <p:sp>
            <p:nvSpPr>
              <p:cNvPr id="7360" name="Freeform 535"/>
              <p:cNvSpPr/>
              <p:nvPr/>
            </p:nvSpPr>
            <p:spPr bwMode="auto">
              <a:xfrm>
                <a:off x="7616" y="4603"/>
                <a:ext cx="58" cy="389"/>
              </a:xfrm>
              <a:custGeom>
                <a:avLst/>
                <a:gdLst>
                  <a:gd name="T0" fmla="*/ 4 w 8"/>
                  <a:gd name="T1" fmla="*/ 0 h 54"/>
                  <a:gd name="T2" fmla="*/ 6 w 8"/>
                  <a:gd name="T3" fmla="*/ 0 h 54"/>
                  <a:gd name="T4" fmla="*/ 8 w 8"/>
                  <a:gd name="T5" fmla="*/ 3 h 54"/>
                  <a:gd name="T6" fmla="*/ 8 w 8"/>
                  <a:gd name="T7" fmla="*/ 50 h 54"/>
                  <a:gd name="T8" fmla="*/ 6 w 8"/>
                  <a:gd name="T9" fmla="*/ 52 h 54"/>
                  <a:gd name="T10" fmla="*/ 4 w 8"/>
                  <a:gd name="T11" fmla="*/ 54 h 54"/>
                  <a:gd name="T12" fmla="*/ 2 w 8"/>
                  <a:gd name="T13" fmla="*/ 52 h 54"/>
                  <a:gd name="T14" fmla="*/ 0 w 8"/>
                  <a:gd name="T15" fmla="*/ 50 h 54"/>
                  <a:gd name="T16" fmla="*/ 0 w 8"/>
                  <a:gd name="T17" fmla="*/ 3 h 54"/>
                  <a:gd name="T18" fmla="*/ 2 w 8"/>
                  <a:gd name="T19" fmla="*/ 0 h 54"/>
                  <a:gd name="T20" fmla="*/ 4 w 8"/>
                  <a:gd name="T21"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4">
                    <a:moveTo>
                      <a:pt x="4" y="0"/>
                    </a:moveTo>
                    <a:lnTo>
                      <a:pt x="6" y="0"/>
                    </a:lnTo>
                    <a:lnTo>
                      <a:pt x="8" y="3"/>
                    </a:lnTo>
                    <a:lnTo>
                      <a:pt x="8" y="50"/>
                    </a:lnTo>
                    <a:lnTo>
                      <a:pt x="6" y="52"/>
                    </a:lnTo>
                    <a:lnTo>
                      <a:pt x="4" y="54"/>
                    </a:lnTo>
                    <a:lnTo>
                      <a:pt x="2" y="52"/>
                    </a:lnTo>
                    <a:lnTo>
                      <a:pt x="0" y="50"/>
                    </a:lnTo>
                    <a:lnTo>
                      <a:pt x="0" y="3"/>
                    </a:lnTo>
                    <a:lnTo>
                      <a:pt x="2" y="0"/>
                    </a:lnTo>
                    <a:lnTo>
                      <a:pt x="4" y="0"/>
                    </a:lnTo>
                    <a:close/>
                  </a:path>
                </a:pathLst>
              </a:custGeom>
              <a:solidFill>
                <a:srgbClr val="F4F0F2"/>
              </a:solidFill>
              <a:ln w="0">
                <a:solidFill>
                  <a:srgbClr val="F4F0F2"/>
                </a:solidFill>
                <a:prstDash val="solid"/>
                <a:round/>
              </a:ln>
            </p:spPr>
            <p:txBody>
              <a:bodyPr vert="horz" wrap="square" lIns="91440" tIns="45720" rIns="91440" bIns="45720" numCol="1" anchor="t" anchorCtr="0" compatLnSpc="1"/>
              <a:lstStyle/>
              <a:p>
                <a:endParaRPr lang="zh-CN" altLang="en-US"/>
              </a:p>
            </p:txBody>
          </p:sp>
          <p:sp>
            <p:nvSpPr>
              <p:cNvPr id="7361" name="Freeform 536"/>
              <p:cNvSpPr/>
              <p:nvPr/>
            </p:nvSpPr>
            <p:spPr bwMode="auto">
              <a:xfrm>
                <a:off x="7162" y="4862"/>
                <a:ext cx="339" cy="223"/>
              </a:xfrm>
              <a:custGeom>
                <a:avLst/>
                <a:gdLst>
                  <a:gd name="T0" fmla="*/ 2 w 47"/>
                  <a:gd name="T1" fmla="*/ 0 h 31"/>
                  <a:gd name="T2" fmla="*/ 5 w 47"/>
                  <a:gd name="T3" fmla="*/ 0 h 31"/>
                  <a:gd name="T4" fmla="*/ 45 w 47"/>
                  <a:gd name="T5" fmla="*/ 24 h 31"/>
                  <a:gd name="T6" fmla="*/ 47 w 47"/>
                  <a:gd name="T7" fmla="*/ 27 h 31"/>
                  <a:gd name="T8" fmla="*/ 47 w 47"/>
                  <a:gd name="T9" fmla="*/ 29 h 31"/>
                  <a:gd name="T10" fmla="*/ 45 w 47"/>
                  <a:gd name="T11" fmla="*/ 31 h 31"/>
                  <a:gd name="T12" fmla="*/ 43 w 47"/>
                  <a:gd name="T13" fmla="*/ 31 h 31"/>
                  <a:gd name="T14" fmla="*/ 42 w 47"/>
                  <a:gd name="T15" fmla="*/ 31 h 31"/>
                  <a:gd name="T16" fmla="*/ 2 w 47"/>
                  <a:gd name="T17" fmla="*/ 7 h 31"/>
                  <a:gd name="T18" fmla="*/ 0 w 47"/>
                  <a:gd name="T19" fmla="*/ 5 h 31"/>
                  <a:gd name="T20" fmla="*/ 0 w 47"/>
                  <a:gd name="T21" fmla="*/ 2 h 31"/>
                  <a:gd name="T22" fmla="*/ 2 w 47"/>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1">
                    <a:moveTo>
                      <a:pt x="2" y="0"/>
                    </a:moveTo>
                    <a:lnTo>
                      <a:pt x="5" y="0"/>
                    </a:lnTo>
                    <a:lnTo>
                      <a:pt x="45" y="24"/>
                    </a:lnTo>
                    <a:lnTo>
                      <a:pt x="47" y="27"/>
                    </a:lnTo>
                    <a:lnTo>
                      <a:pt x="47" y="29"/>
                    </a:lnTo>
                    <a:lnTo>
                      <a:pt x="45" y="31"/>
                    </a:lnTo>
                    <a:lnTo>
                      <a:pt x="43" y="31"/>
                    </a:lnTo>
                    <a:lnTo>
                      <a:pt x="42" y="31"/>
                    </a:lnTo>
                    <a:lnTo>
                      <a:pt x="2" y="7"/>
                    </a:lnTo>
                    <a:lnTo>
                      <a:pt x="0" y="5"/>
                    </a:lnTo>
                    <a:lnTo>
                      <a:pt x="0" y="2"/>
                    </a:lnTo>
                    <a:lnTo>
                      <a:pt x="2" y="0"/>
                    </a:lnTo>
                    <a:close/>
                  </a:path>
                </a:pathLst>
              </a:custGeom>
              <a:solidFill>
                <a:srgbClr val="F4F0F2"/>
              </a:solidFill>
              <a:ln w="0">
                <a:solidFill>
                  <a:srgbClr val="F4F0F2"/>
                </a:solidFill>
                <a:prstDash val="solid"/>
                <a:round/>
              </a:ln>
            </p:spPr>
            <p:txBody>
              <a:bodyPr vert="horz" wrap="square" lIns="91440" tIns="45720" rIns="91440" bIns="45720" numCol="1" anchor="t" anchorCtr="0" compatLnSpc="1"/>
              <a:lstStyle/>
              <a:p>
                <a:endParaRPr lang="zh-CN" altLang="en-US"/>
              </a:p>
            </p:txBody>
          </p:sp>
          <p:sp>
            <p:nvSpPr>
              <p:cNvPr id="7362" name="Freeform 537"/>
              <p:cNvSpPr/>
              <p:nvPr/>
            </p:nvSpPr>
            <p:spPr bwMode="auto">
              <a:xfrm>
                <a:off x="7162" y="5230"/>
                <a:ext cx="339" cy="223"/>
              </a:xfrm>
              <a:custGeom>
                <a:avLst/>
                <a:gdLst>
                  <a:gd name="T0" fmla="*/ 45 w 47"/>
                  <a:gd name="T1" fmla="*/ 0 h 31"/>
                  <a:gd name="T2" fmla="*/ 47 w 47"/>
                  <a:gd name="T3" fmla="*/ 2 h 31"/>
                  <a:gd name="T4" fmla="*/ 47 w 47"/>
                  <a:gd name="T5" fmla="*/ 5 h 31"/>
                  <a:gd name="T6" fmla="*/ 45 w 47"/>
                  <a:gd name="T7" fmla="*/ 7 h 31"/>
                  <a:gd name="T8" fmla="*/ 5 w 47"/>
                  <a:gd name="T9" fmla="*/ 31 h 31"/>
                  <a:gd name="T10" fmla="*/ 3 w 47"/>
                  <a:gd name="T11" fmla="*/ 31 h 31"/>
                  <a:gd name="T12" fmla="*/ 2 w 47"/>
                  <a:gd name="T13" fmla="*/ 31 h 31"/>
                  <a:gd name="T14" fmla="*/ 0 w 47"/>
                  <a:gd name="T15" fmla="*/ 29 h 31"/>
                  <a:gd name="T16" fmla="*/ 0 w 47"/>
                  <a:gd name="T17" fmla="*/ 27 h 31"/>
                  <a:gd name="T18" fmla="*/ 2 w 47"/>
                  <a:gd name="T19" fmla="*/ 23 h 31"/>
                  <a:gd name="T20" fmla="*/ 42 w 47"/>
                  <a:gd name="T21" fmla="*/ 0 h 31"/>
                  <a:gd name="T22" fmla="*/ 45 w 47"/>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1">
                    <a:moveTo>
                      <a:pt x="45" y="0"/>
                    </a:moveTo>
                    <a:lnTo>
                      <a:pt x="47" y="2"/>
                    </a:lnTo>
                    <a:lnTo>
                      <a:pt x="47" y="5"/>
                    </a:lnTo>
                    <a:lnTo>
                      <a:pt x="45" y="7"/>
                    </a:lnTo>
                    <a:lnTo>
                      <a:pt x="5" y="31"/>
                    </a:lnTo>
                    <a:lnTo>
                      <a:pt x="3" y="31"/>
                    </a:lnTo>
                    <a:lnTo>
                      <a:pt x="2" y="31"/>
                    </a:lnTo>
                    <a:lnTo>
                      <a:pt x="0" y="29"/>
                    </a:lnTo>
                    <a:lnTo>
                      <a:pt x="0" y="27"/>
                    </a:lnTo>
                    <a:lnTo>
                      <a:pt x="2" y="23"/>
                    </a:lnTo>
                    <a:lnTo>
                      <a:pt x="42" y="0"/>
                    </a:lnTo>
                    <a:lnTo>
                      <a:pt x="45" y="0"/>
                    </a:lnTo>
                    <a:close/>
                  </a:path>
                </a:pathLst>
              </a:custGeom>
              <a:solidFill>
                <a:srgbClr val="F4F0F2"/>
              </a:solidFill>
              <a:ln w="0">
                <a:solidFill>
                  <a:srgbClr val="F4F0F2"/>
                </a:solidFill>
                <a:prstDash val="solid"/>
                <a:round/>
              </a:ln>
            </p:spPr>
            <p:txBody>
              <a:bodyPr vert="horz" wrap="square" lIns="91440" tIns="45720" rIns="91440" bIns="45720" numCol="1" anchor="t" anchorCtr="0" compatLnSpc="1"/>
              <a:lstStyle/>
              <a:p>
                <a:endParaRPr lang="zh-CN" altLang="en-US"/>
              </a:p>
            </p:txBody>
          </p:sp>
          <p:sp>
            <p:nvSpPr>
              <p:cNvPr id="7363" name="Freeform 538"/>
              <p:cNvSpPr/>
              <p:nvPr/>
            </p:nvSpPr>
            <p:spPr bwMode="auto">
              <a:xfrm>
                <a:off x="7616" y="5330"/>
                <a:ext cx="58" cy="396"/>
              </a:xfrm>
              <a:custGeom>
                <a:avLst/>
                <a:gdLst>
                  <a:gd name="T0" fmla="*/ 4 w 8"/>
                  <a:gd name="T1" fmla="*/ 0 h 55"/>
                  <a:gd name="T2" fmla="*/ 6 w 8"/>
                  <a:gd name="T3" fmla="*/ 0 h 55"/>
                  <a:gd name="T4" fmla="*/ 8 w 8"/>
                  <a:gd name="T5" fmla="*/ 4 h 55"/>
                  <a:gd name="T6" fmla="*/ 8 w 8"/>
                  <a:gd name="T7" fmla="*/ 51 h 55"/>
                  <a:gd name="T8" fmla="*/ 6 w 8"/>
                  <a:gd name="T9" fmla="*/ 53 h 55"/>
                  <a:gd name="T10" fmla="*/ 4 w 8"/>
                  <a:gd name="T11" fmla="*/ 55 h 55"/>
                  <a:gd name="T12" fmla="*/ 2 w 8"/>
                  <a:gd name="T13" fmla="*/ 53 h 55"/>
                  <a:gd name="T14" fmla="*/ 0 w 8"/>
                  <a:gd name="T15" fmla="*/ 51 h 55"/>
                  <a:gd name="T16" fmla="*/ 0 w 8"/>
                  <a:gd name="T17" fmla="*/ 4 h 55"/>
                  <a:gd name="T18" fmla="*/ 2 w 8"/>
                  <a:gd name="T19" fmla="*/ 0 h 55"/>
                  <a:gd name="T20" fmla="*/ 4 w 8"/>
                  <a:gd name="T2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55">
                    <a:moveTo>
                      <a:pt x="4" y="0"/>
                    </a:moveTo>
                    <a:lnTo>
                      <a:pt x="6" y="0"/>
                    </a:lnTo>
                    <a:lnTo>
                      <a:pt x="8" y="4"/>
                    </a:lnTo>
                    <a:lnTo>
                      <a:pt x="8" y="51"/>
                    </a:lnTo>
                    <a:lnTo>
                      <a:pt x="6" y="53"/>
                    </a:lnTo>
                    <a:lnTo>
                      <a:pt x="4" y="55"/>
                    </a:lnTo>
                    <a:lnTo>
                      <a:pt x="2" y="53"/>
                    </a:lnTo>
                    <a:lnTo>
                      <a:pt x="0" y="51"/>
                    </a:lnTo>
                    <a:lnTo>
                      <a:pt x="0" y="4"/>
                    </a:lnTo>
                    <a:lnTo>
                      <a:pt x="2" y="0"/>
                    </a:lnTo>
                    <a:lnTo>
                      <a:pt x="4" y="0"/>
                    </a:lnTo>
                    <a:close/>
                  </a:path>
                </a:pathLst>
              </a:custGeom>
              <a:solidFill>
                <a:srgbClr val="F4F0F2"/>
              </a:solidFill>
              <a:ln w="0">
                <a:solidFill>
                  <a:srgbClr val="F4F0F2"/>
                </a:solidFill>
                <a:prstDash val="solid"/>
                <a:round/>
              </a:ln>
            </p:spPr>
            <p:txBody>
              <a:bodyPr vert="horz" wrap="square" lIns="91440" tIns="45720" rIns="91440" bIns="45720" numCol="1" anchor="t" anchorCtr="0" compatLnSpc="1"/>
              <a:lstStyle/>
              <a:p>
                <a:endParaRPr lang="zh-CN" altLang="en-US"/>
              </a:p>
            </p:txBody>
          </p:sp>
          <p:sp>
            <p:nvSpPr>
              <p:cNvPr id="7364" name="Freeform 539"/>
              <p:cNvSpPr/>
              <p:nvPr/>
            </p:nvSpPr>
            <p:spPr bwMode="auto">
              <a:xfrm>
                <a:off x="7789" y="4862"/>
                <a:ext cx="339" cy="223"/>
              </a:xfrm>
              <a:custGeom>
                <a:avLst/>
                <a:gdLst>
                  <a:gd name="T0" fmla="*/ 46 w 47"/>
                  <a:gd name="T1" fmla="*/ 0 h 31"/>
                  <a:gd name="T2" fmla="*/ 47 w 47"/>
                  <a:gd name="T3" fmla="*/ 2 h 31"/>
                  <a:gd name="T4" fmla="*/ 47 w 47"/>
                  <a:gd name="T5" fmla="*/ 5 h 31"/>
                  <a:gd name="T6" fmla="*/ 46 w 47"/>
                  <a:gd name="T7" fmla="*/ 7 h 31"/>
                  <a:gd name="T8" fmla="*/ 6 w 47"/>
                  <a:gd name="T9" fmla="*/ 31 h 31"/>
                  <a:gd name="T10" fmla="*/ 4 w 47"/>
                  <a:gd name="T11" fmla="*/ 31 h 31"/>
                  <a:gd name="T12" fmla="*/ 2 w 47"/>
                  <a:gd name="T13" fmla="*/ 31 h 31"/>
                  <a:gd name="T14" fmla="*/ 0 w 47"/>
                  <a:gd name="T15" fmla="*/ 29 h 31"/>
                  <a:gd name="T16" fmla="*/ 0 w 47"/>
                  <a:gd name="T17" fmla="*/ 27 h 31"/>
                  <a:gd name="T18" fmla="*/ 2 w 47"/>
                  <a:gd name="T19" fmla="*/ 24 h 31"/>
                  <a:gd name="T20" fmla="*/ 42 w 47"/>
                  <a:gd name="T21" fmla="*/ 0 h 31"/>
                  <a:gd name="T22" fmla="*/ 46 w 47"/>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1">
                    <a:moveTo>
                      <a:pt x="46" y="0"/>
                    </a:moveTo>
                    <a:lnTo>
                      <a:pt x="47" y="2"/>
                    </a:lnTo>
                    <a:lnTo>
                      <a:pt x="47" y="5"/>
                    </a:lnTo>
                    <a:lnTo>
                      <a:pt x="46" y="7"/>
                    </a:lnTo>
                    <a:lnTo>
                      <a:pt x="6" y="31"/>
                    </a:lnTo>
                    <a:lnTo>
                      <a:pt x="4" y="31"/>
                    </a:lnTo>
                    <a:lnTo>
                      <a:pt x="2" y="31"/>
                    </a:lnTo>
                    <a:lnTo>
                      <a:pt x="0" y="29"/>
                    </a:lnTo>
                    <a:lnTo>
                      <a:pt x="0" y="27"/>
                    </a:lnTo>
                    <a:lnTo>
                      <a:pt x="2" y="24"/>
                    </a:lnTo>
                    <a:lnTo>
                      <a:pt x="42" y="0"/>
                    </a:lnTo>
                    <a:lnTo>
                      <a:pt x="46" y="0"/>
                    </a:lnTo>
                    <a:close/>
                  </a:path>
                </a:pathLst>
              </a:custGeom>
              <a:solidFill>
                <a:srgbClr val="F4F0F2"/>
              </a:solidFill>
              <a:ln w="0">
                <a:solidFill>
                  <a:srgbClr val="F4F0F2"/>
                </a:solidFill>
                <a:prstDash val="solid"/>
                <a:round/>
              </a:ln>
            </p:spPr>
            <p:txBody>
              <a:bodyPr vert="horz" wrap="square" lIns="91440" tIns="45720" rIns="91440" bIns="45720" numCol="1" anchor="t" anchorCtr="0" compatLnSpc="1"/>
              <a:lstStyle/>
              <a:p>
                <a:endParaRPr lang="zh-CN" altLang="en-US"/>
              </a:p>
            </p:txBody>
          </p:sp>
          <p:sp>
            <p:nvSpPr>
              <p:cNvPr id="7371" name="Freeform 546"/>
              <p:cNvSpPr/>
              <p:nvPr/>
            </p:nvSpPr>
            <p:spPr bwMode="auto">
              <a:xfrm>
                <a:off x="7673" y="5359"/>
                <a:ext cx="1174" cy="1052"/>
              </a:xfrm>
              <a:custGeom>
                <a:avLst/>
                <a:gdLst>
                  <a:gd name="T0" fmla="*/ 0 w 163"/>
                  <a:gd name="T1" fmla="*/ 0 h 146"/>
                  <a:gd name="T2" fmla="*/ 154 w 163"/>
                  <a:gd name="T3" fmla="*/ 20 h 146"/>
                  <a:gd name="T4" fmla="*/ 111 w 163"/>
                  <a:gd name="T5" fmla="*/ 51 h 146"/>
                  <a:gd name="T6" fmla="*/ 163 w 163"/>
                  <a:gd name="T7" fmla="*/ 93 h 146"/>
                  <a:gd name="T8" fmla="*/ 131 w 163"/>
                  <a:gd name="T9" fmla="*/ 135 h 146"/>
                  <a:gd name="T10" fmla="*/ 78 w 163"/>
                  <a:gd name="T11" fmla="*/ 95 h 146"/>
                  <a:gd name="T12" fmla="*/ 58 w 163"/>
                  <a:gd name="T13" fmla="*/ 146 h 146"/>
                  <a:gd name="T14" fmla="*/ 0 w 163"/>
                  <a:gd name="T15" fmla="*/ 2 h 146"/>
                  <a:gd name="T16" fmla="*/ 0 w 163"/>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146">
                    <a:moveTo>
                      <a:pt x="0" y="0"/>
                    </a:moveTo>
                    <a:lnTo>
                      <a:pt x="154" y="20"/>
                    </a:lnTo>
                    <a:lnTo>
                      <a:pt x="111" y="51"/>
                    </a:lnTo>
                    <a:lnTo>
                      <a:pt x="163" y="93"/>
                    </a:lnTo>
                    <a:lnTo>
                      <a:pt x="131" y="135"/>
                    </a:lnTo>
                    <a:lnTo>
                      <a:pt x="78" y="95"/>
                    </a:lnTo>
                    <a:lnTo>
                      <a:pt x="58" y="146"/>
                    </a:lnTo>
                    <a:lnTo>
                      <a:pt x="0" y="2"/>
                    </a:lnTo>
                    <a:lnTo>
                      <a:pt x="0" y="0"/>
                    </a:lnTo>
                    <a:close/>
                  </a:path>
                </a:pathLst>
              </a:custGeom>
              <a:solidFill>
                <a:srgbClr val="903E1C"/>
              </a:solidFill>
              <a:ln w="0">
                <a:solidFill>
                  <a:srgbClr val="903E1C"/>
                </a:solidFill>
                <a:prstDash val="solid"/>
                <a:round/>
              </a:ln>
            </p:spPr>
            <p:txBody>
              <a:bodyPr vert="horz" wrap="square" lIns="91440" tIns="45720" rIns="91440" bIns="45720" numCol="1" anchor="t" anchorCtr="0" compatLnSpc="1"/>
              <a:lstStyle/>
              <a:p>
                <a:endParaRPr lang="zh-CN" altLang="en-US"/>
              </a:p>
            </p:txBody>
          </p:sp>
          <p:sp>
            <p:nvSpPr>
              <p:cNvPr id="5" name="Freeform 547"/>
              <p:cNvSpPr/>
              <p:nvPr/>
            </p:nvSpPr>
            <p:spPr bwMode="auto">
              <a:xfrm>
                <a:off x="7673" y="5359"/>
                <a:ext cx="0" cy="14"/>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lnTo>
                      <a:pt x="0" y="0"/>
                    </a:lnTo>
                    <a:lnTo>
                      <a:pt x="0" y="2"/>
                    </a:lnTo>
                    <a:lnTo>
                      <a:pt x="0" y="0"/>
                    </a:lnTo>
                    <a:close/>
                  </a:path>
                </a:pathLst>
              </a:custGeom>
              <a:solidFill>
                <a:srgbClr val="BCD1D3"/>
              </a:solidFill>
              <a:ln w="0">
                <a:solidFill>
                  <a:srgbClr val="BCD1D3"/>
                </a:solidFill>
                <a:prstDash val="solid"/>
                <a:round/>
              </a:ln>
            </p:spPr>
            <p:txBody>
              <a:bodyPr vert="horz" wrap="square" lIns="91440" tIns="45720" rIns="91440" bIns="45720" numCol="1" anchor="t" anchorCtr="0" compatLnSpc="1"/>
              <a:lstStyle/>
              <a:p>
                <a:endParaRPr lang="zh-CN" altLang="en-US"/>
              </a:p>
            </p:txBody>
          </p:sp>
          <p:sp>
            <p:nvSpPr>
              <p:cNvPr id="6" name="Freeform 548"/>
              <p:cNvSpPr/>
              <p:nvPr/>
            </p:nvSpPr>
            <p:spPr bwMode="auto">
              <a:xfrm>
                <a:off x="7695" y="5201"/>
                <a:ext cx="1181" cy="1037"/>
              </a:xfrm>
              <a:custGeom>
                <a:avLst/>
                <a:gdLst>
                  <a:gd name="T0" fmla="*/ 0 w 164"/>
                  <a:gd name="T1" fmla="*/ 0 h 144"/>
                  <a:gd name="T2" fmla="*/ 155 w 164"/>
                  <a:gd name="T3" fmla="*/ 18 h 144"/>
                  <a:gd name="T4" fmla="*/ 111 w 164"/>
                  <a:gd name="T5" fmla="*/ 51 h 144"/>
                  <a:gd name="T6" fmla="*/ 164 w 164"/>
                  <a:gd name="T7" fmla="*/ 91 h 144"/>
                  <a:gd name="T8" fmla="*/ 133 w 164"/>
                  <a:gd name="T9" fmla="*/ 135 h 144"/>
                  <a:gd name="T10" fmla="*/ 79 w 164"/>
                  <a:gd name="T11" fmla="*/ 93 h 144"/>
                  <a:gd name="T12" fmla="*/ 59 w 164"/>
                  <a:gd name="T13" fmla="*/ 144 h 144"/>
                  <a:gd name="T14" fmla="*/ 0 w 164"/>
                  <a:gd name="T15" fmla="*/ 0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144">
                    <a:moveTo>
                      <a:pt x="0" y="0"/>
                    </a:moveTo>
                    <a:lnTo>
                      <a:pt x="155" y="18"/>
                    </a:lnTo>
                    <a:lnTo>
                      <a:pt x="111" y="51"/>
                    </a:lnTo>
                    <a:lnTo>
                      <a:pt x="164" y="91"/>
                    </a:lnTo>
                    <a:lnTo>
                      <a:pt x="133" y="135"/>
                    </a:lnTo>
                    <a:lnTo>
                      <a:pt x="79" y="93"/>
                    </a:lnTo>
                    <a:lnTo>
                      <a:pt x="59" y="144"/>
                    </a:lnTo>
                    <a:lnTo>
                      <a:pt x="0" y="0"/>
                    </a:lnTo>
                    <a:close/>
                  </a:path>
                </a:pathLst>
              </a:custGeom>
              <a:solidFill>
                <a:srgbClr val="FFFFFF"/>
              </a:solidFill>
              <a:ln w="0">
                <a:solidFill>
                  <a:srgbClr val="FFFFFF"/>
                </a:solidFill>
                <a:prstDash val="solid"/>
                <a:round/>
              </a:ln>
            </p:spPr>
            <p:txBody>
              <a:bodyPr vert="horz" wrap="square" lIns="91440" tIns="45720" rIns="91440" bIns="45720" numCol="1" anchor="t" anchorCtr="0" compatLnSpc="1"/>
              <a:lstStyle/>
              <a:p>
                <a:endParaRPr lang="zh-CN" altLang="en-US"/>
              </a:p>
            </p:txBody>
          </p:sp>
          <p:sp>
            <p:nvSpPr>
              <p:cNvPr id="7374" name="Freeform 549"/>
              <p:cNvSpPr/>
              <p:nvPr/>
            </p:nvSpPr>
            <p:spPr bwMode="auto">
              <a:xfrm>
                <a:off x="7695" y="5201"/>
                <a:ext cx="1073" cy="1037"/>
              </a:xfrm>
              <a:custGeom>
                <a:avLst/>
                <a:gdLst>
                  <a:gd name="T0" fmla="*/ 0 w 149"/>
                  <a:gd name="T1" fmla="*/ 0 h 144"/>
                  <a:gd name="T2" fmla="*/ 2 w 149"/>
                  <a:gd name="T3" fmla="*/ 0 h 144"/>
                  <a:gd name="T4" fmla="*/ 149 w 149"/>
                  <a:gd name="T5" fmla="*/ 113 h 144"/>
                  <a:gd name="T6" fmla="*/ 133 w 149"/>
                  <a:gd name="T7" fmla="*/ 135 h 144"/>
                  <a:gd name="T8" fmla="*/ 79 w 149"/>
                  <a:gd name="T9" fmla="*/ 93 h 144"/>
                  <a:gd name="T10" fmla="*/ 59 w 149"/>
                  <a:gd name="T11" fmla="*/ 144 h 144"/>
                  <a:gd name="T12" fmla="*/ 0 w 149"/>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149" h="144">
                    <a:moveTo>
                      <a:pt x="0" y="0"/>
                    </a:moveTo>
                    <a:lnTo>
                      <a:pt x="2" y="0"/>
                    </a:lnTo>
                    <a:lnTo>
                      <a:pt x="149" y="113"/>
                    </a:lnTo>
                    <a:lnTo>
                      <a:pt x="133" y="135"/>
                    </a:lnTo>
                    <a:lnTo>
                      <a:pt x="79" y="93"/>
                    </a:lnTo>
                    <a:lnTo>
                      <a:pt x="59" y="144"/>
                    </a:lnTo>
                    <a:lnTo>
                      <a:pt x="0" y="0"/>
                    </a:lnTo>
                    <a:close/>
                  </a:path>
                </a:pathLst>
              </a:custGeom>
              <a:solidFill>
                <a:srgbClr val="D4EAE9"/>
              </a:solidFill>
              <a:ln w="0">
                <a:solidFill>
                  <a:srgbClr val="D4EAE9"/>
                </a:solidFill>
                <a:prstDash val="solid"/>
                <a:round/>
              </a:ln>
            </p:spPr>
            <p:txBody>
              <a:bodyPr vert="horz" wrap="square" lIns="91440" tIns="45720" rIns="91440" bIns="45720" numCol="1" anchor="t" anchorCtr="0" compatLnSpc="1"/>
              <a:lstStyle/>
              <a:p>
                <a:endParaRPr lang="zh-CN" altLang="en-US"/>
              </a:p>
            </p:txBody>
          </p:sp>
        </p:grpSp>
        <p:sp>
          <p:nvSpPr>
            <p:cNvPr id="31" name="文本框 30"/>
            <p:cNvSpPr txBox="1"/>
            <p:nvPr/>
          </p:nvSpPr>
          <p:spPr>
            <a:xfrm>
              <a:off x="3235" y="3831"/>
              <a:ext cx="2604" cy="452"/>
            </a:xfrm>
            <a:prstGeom prst="rect">
              <a:avLst/>
            </a:prstGeom>
            <a:noFill/>
          </p:spPr>
          <p:txBody>
            <a:bodyPr wrap="square" rtlCol="0">
              <a:spAutoFit/>
            </a:bodyPr>
            <a:lstStyle/>
            <a:p>
              <a:r>
                <a:rPr lang="zh-CN" altLang="en-US" sz="1200"/>
                <a:t>可登录地铁购票网站</a:t>
              </a:r>
            </a:p>
          </p:txBody>
        </p:sp>
      </p:grpSp>
      <p:grpSp>
        <p:nvGrpSpPr>
          <p:cNvPr id="43" name="组合 42"/>
          <p:cNvGrpSpPr/>
          <p:nvPr/>
        </p:nvGrpSpPr>
        <p:grpSpPr>
          <a:xfrm>
            <a:off x="2212340" y="3353435"/>
            <a:ext cx="1494790" cy="1111885"/>
            <a:chOff x="3484" y="5281"/>
            <a:chExt cx="2354" cy="1751"/>
          </a:xfrm>
        </p:grpSpPr>
        <p:grpSp>
          <p:nvGrpSpPr>
            <p:cNvPr id="6639" name="组合 6638"/>
            <p:cNvGrpSpPr/>
            <p:nvPr/>
          </p:nvGrpSpPr>
          <p:grpSpPr>
            <a:xfrm>
              <a:off x="4141" y="5281"/>
              <a:ext cx="428" cy="818"/>
              <a:chOff x="2392363" y="1301750"/>
              <a:chExt cx="528638" cy="904875"/>
            </a:xfrm>
          </p:grpSpPr>
          <p:sp>
            <p:nvSpPr>
              <p:cNvPr id="6305" name="Rectangle 274"/>
              <p:cNvSpPr>
                <a:spLocks noChangeArrowheads="1"/>
              </p:cNvSpPr>
              <p:nvPr/>
            </p:nvSpPr>
            <p:spPr bwMode="auto">
              <a:xfrm>
                <a:off x="2392363" y="1301750"/>
                <a:ext cx="528638" cy="904875"/>
              </a:xfrm>
              <a:prstGeom prst="rect">
                <a:avLst/>
              </a:prstGeom>
              <a:solidFill>
                <a:srgbClr val="000000"/>
              </a:solidFill>
              <a:ln w="0">
                <a:solidFill>
                  <a:srgbClr val="000000"/>
                </a:solidFill>
                <a:prstDash val="solid"/>
                <a:miter lim="800000"/>
              </a:ln>
            </p:spPr>
            <p:txBody>
              <a:bodyPr vert="horz" wrap="square" lIns="91440" tIns="45720" rIns="91440" bIns="45720" numCol="1" anchor="t" anchorCtr="0" compatLnSpc="1"/>
              <a:lstStyle/>
              <a:p>
                <a:endParaRPr lang="zh-CN" altLang="en-US"/>
              </a:p>
            </p:txBody>
          </p:sp>
          <p:sp>
            <p:nvSpPr>
              <p:cNvPr id="6306" name="Rectangle 275"/>
              <p:cNvSpPr>
                <a:spLocks noChangeArrowheads="1"/>
              </p:cNvSpPr>
              <p:nvPr/>
            </p:nvSpPr>
            <p:spPr bwMode="auto">
              <a:xfrm>
                <a:off x="2433638" y="1377950"/>
                <a:ext cx="444500" cy="742950"/>
              </a:xfrm>
              <a:prstGeom prst="rect">
                <a:avLst/>
              </a:prstGeom>
              <a:solidFill>
                <a:srgbClr val="6D848B"/>
              </a:solidFill>
              <a:ln w="0">
                <a:solidFill>
                  <a:srgbClr val="6D848B"/>
                </a:solidFill>
                <a:prstDash val="solid"/>
                <a:miter lim="800000"/>
              </a:ln>
            </p:spPr>
            <p:txBody>
              <a:bodyPr vert="horz" wrap="square" lIns="91440" tIns="45720" rIns="91440" bIns="45720" numCol="1" anchor="t" anchorCtr="0" compatLnSpc="1"/>
              <a:lstStyle/>
              <a:p>
                <a:endParaRPr lang="zh-CN" altLang="en-US"/>
              </a:p>
            </p:txBody>
          </p:sp>
          <p:sp>
            <p:nvSpPr>
              <p:cNvPr id="6307" name="Rectangle 276"/>
              <p:cNvSpPr>
                <a:spLocks noChangeArrowheads="1"/>
              </p:cNvSpPr>
              <p:nvPr/>
            </p:nvSpPr>
            <p:spPr bwMode="auto">
              <a:xfrm>
                <a:off x="2579688" y="1330325"/>
                <a:ext cx="142875" cy="25400"/>
              </a:xfrm>
              <a:prstGeom prst="rect">
                <a:avLst/>
              </a:prstGeom>
              <a:solidFill>
                <a:srgbClr val="6D848B"/>
              </a:solidFill>
              <a:ln w="0">
                <a:solidFill>
                  <a:srgbClr val="6D848B"/>
                </a:solidFill>
                <a:prstDash val="solid"/>
                <a:miter lim="800000"/>
              </a:ln>
            </p:spPr>
            <p:txBody>
              <a:bodyPr vert="horz" wrap="square" lIns="91440" tIns="45720" rIns="91440" bIns="45720" numCol="1" anchor="t" anchorCtr="0" compatLnSpc="1"/>
              <a:lstStyle/>
              <a:p>
                <a:endParaRPr lang="zh-CN" altLang="en-US"/>
              </a:p>
            </p:txBody>
          </p:sp>
          <p:sp>
            <p:nvSpPr>
              <p:cNvPr id="6308" name="Rectangle 277"/>
              <p:cNvSpPr>
                <a:spLocks noChangeArrowheads="1"/>
              </p:cNvSpPr>
              <p:nvPr/>
            </p:nvSpPr>
            <p:spPr bwMode="auto">
              <a:xfrm>
                <a:off x="2735263" y="1330325"/>
                <a:ext cx="25400" cy="25400"/>
              </a:xfrm>
              <a:prstGeom prst="rect">
                <a:avLst/>
              </a:prstGeom>
              <a:solidFill>
                <a:srgbClr val="6D848B"/>
              </a:solidFill>
              <a:ln w="0">
                <a:solidFill>
                  <a:srgbClr val="6D848B"/>
                </a:solidFill>
                <a:prstDash val="solid"/>
                <a:miter lim="800000"/>
              </a:ln>
            </p:spPr>
            <p:txBody>
              <a:bodyPr vert="horz" wrap="square" lIns="91440" tIns="45720" rIns="91440" bIns="45720" numCol="1" anchor="t" anchorCtr="0" compatLnSpc="1"/>
              <a:lstStyle/>
              <a:p>
                <a:endParaRPr lang="zh-CN" altLang="en-US"/>
              </a:p>
            </p:txBody>
          </p:sp>
          <p:sp>
            <p:nvSpPr>
              <p:cNvPr id="6309" name="Freeform 278"/>
              <p:cNvSpPr/>
              <p:nvPr/>
            </p:nvSpPr>
            <p:spPr bwMode="auto">
              <a:xfrm>
                <a:off x="2620963" y="2138362"/>
                <a:ext cx="63500" cy="61913"/>
              </a:xfrm>
              <a:custGeom>
                <a:avLst/>
                <a:gdLst>
                  <a:gd name="T0" fmla="*/ 40 w 40"/>
                  <a:gd name="T1" fmla="*/ 19 h 39"/>
                  <a:gd name="T2" fmla="*/ 38 w 40"/>
                  <a:gd name="T3" fmla="*/ 24 h 39"/>
                  <a:gd name="T4" fmla="*/ 35 w 40"/>
                  <a:gd name="T5" fmla="*/ 30 h 39"/>
                  <a:gd name="T6" fmla="*/ 31 w 40"/>
                  <a:gd name="T7" fmla="*/ 35 h 39"/>
                  <a:gd name="T8" fmla="*/ 25 w 40"/>
                  <a:gd name="T9" fmla="*/ 37 h 39"/>
                  <a:gd name="T10" fmla="*/ 19 w 40"/>
                  <a:gd name="T11" fmla="*/ 39 h 39"/>
                  <a:gd name="T12" fmla="*/ 13 w 40"/>
                  <a:gd name="T13" fmla="*/ 37 h 39"/>
                  <a:gd name="T14" fmla="*/ 8 w 40"/>
                  <a:gd name="T15" fmla="*/ 35 h 39"/>
                  <a:gd name="T16" fmla="*/ 3 w 40"/>
                  <a:gd name="T17" fmla="*/ 30 h 39"/>
                  <a:gd name="T18" fmla="*/ 0 w 40"/>
                  <a:gd name="T19" fmla="*/ 24 h 39"/>
                  <a:gd name="T20" fmla="*/ 0 w 40"/>
                  <a:gd name="T21" fmla="*/ 19 h 39"/>
                  <a:gd name="T22" fmla="*/ 0 w 40"/>
                  <a:gd name="T23" fmla="*/ 13 h 39"/>
                  <a:gd name="T24" fmla="*/ 3 w 40"/>
                  <a:gd name="T25" fmla="*/ 7 h 39"/>
                  <a:gd name="T26" fmla="*/ 8 w 40"/>
                  <a:gd name="T27" fmla="*/ 3 h 39"/>
                  <a:gd name="T28" fmla="*/ 13 w 40"/>
                  <a:gd name="T29" fmla="*/ 0 h 39"/>
                  <a:gd name="T30" fmla="*/ 19 w 40"/>
                  <a:gd name="T31" fmla="*/ 0 h 39"/>
                  <a:gd name="T32" fmla="*/ 25 w 40"/>
                  <a:gd name="T33" fmla="*/ 0 h 39"/>
                  <a:gd name="T34" fmla="*/ 31 w 40"/>
                  <a:gd name="T35" fmla="*/ 3 h 39"/>
                  <a:gd name="T36" fmla="*/ 35 w 40"/>
                  <a:gd name="T37" fmla="*/ 7 h 39"/>
                  <a:gd name="T38" fmla="*/ 38 w 40"/>
                  <a:gd name="T39" fmla="*/ 13 h 39"/>
                  <a:gd name="T40" fmla="*/ 40 w 40"/>
                  <a:gd name="T41"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0" h="39">
                    <a:moveTo>
                      <a:pt x="40" y="19"/>
                    </a:moveTo>
                    <a:lnTo>
                      <a:pt x="38" y="24"/>
                    </a:lnTo>
                    <a:lnTo>
                      <a:pt x="35" y="30"/>
                    </a:lnTo>
                    <a:lnTo>
                      <a:pt x="31" y="35"/>
                    </a:lnTo>
                    <a:lnTo>
                      <a:pt x="25" y="37"/>
                    </a:lnTo>
                    <a:lnTo>
                      <a:pt x="19" y="39"/>
                    </a:lnTo>
                    <a:lnTo>
                      <a:pt x="13" y="37"/>
                    </a:lnTo>
                    <a:lnTo>
                      <a:pt x="8" y="35"/>
                    </a:lnTo>
                    <a:lnTo>
                      <a:pt x="3" y="30"/>
                    </a:lnTo>
                    <a:lnTo>
                      <a:pt x="0" y="24"/>
                    </a:lnTo>
                    <a:lnTo>
                      <a:pt x="0" y="19"/>
                    </a:lnTo>
                    <a:lnTo>
                      <a:pt x="0" y="13"/>
                    </a:lnTo>
                    <a:lnTo>
                      <a:pt x="3" y="7"/>
                    </a:lnTo>
                    <a:lnTo>
                      <a:pt x="8" y="3"/>
                    </a:lnTo>
                    <a:lnTo>
                      <a:pt x="13" y="0"/>
                    </a:lnTo>
                    <a:lnTo>
                      <a:pt x="19" y="0"/>
                    </a:lnTo>
                    <a:lnTo>
                      <a:pt x="25" y="0"/>
                    </a:lnTo>
                    <a:lnTo>
                      <a:pt x="31" y="3"/>
                    </a:lnTo>
                    <a:lnTo>
                      <a:pt x="35" y="7"/>
                    </a:lnTo>
                    <a:lnTo>
                      <a:pt x="38" y="13"/>
                    </a:lnTo>
                    <a:lnTo>
                      <a:pt x="40" y="19"/>
                    </a:lnTo>
                    <a:close/>
                  </a:path>
                </a:pathLst>
              </a:custGeom>
              <a:solidFill>
                <a:srgbClr val="6D848B"/>
              </a:solidFill>
              <a:ln w="0">
                <a:solidFill>
                  <a:srgbClr val="6D848B"/>
                </a:solidFill>
                <a:prstDash val="solid"/>
                <a:round/>
              </a:ln>
            </p:spPr>
            <p:txBody>
              <a:bodyPr vert="horz" wrap="square" lIns="91440" tIns="45720" rIns="91440" bIns="45720" numCol="1" anchor="t" anchorCtr="0" compatLnSpc="1"/>
              <a:lstStyle/>
              <a:p>
                <a:endParaRPr lang="zh-CN" altLang="en-US"/>
              </a:p>
            </p:txBody>
          </p:sp>
          <p:sp>
            <p:nvSpPr>
              <p:cNvPr id="6310" name="Freeform 279"/>
              <p:cNvSpPr/>
              <p:nvPr/>
            </p:nvSpPr>
            <p:spPr bwMode="auto">
              <a:xfrm>
                <a:off x="2625726" y="2143125"/>
                <a:ext cx="50800" cy="50800"/>
              </a:xfrm>
              <a:custGeom>
                <a:avLst/>
                <a:gdLst>
                  <a:gd name="T0" fmla="*/ 32 w 32"/>
                  <a:gd name="T1" fmla="*/ 16 h 32"/>
                  <a:gd name="T2" fmla="*/ 32 w 32"/>
                  <a:gd name="T3" fmla="*/ 21 h 32"/>
                  <a:gd name="T4" fmla="*/ 29 w 32"/>
                  <a:gd name="T5" fmla="*/ 26 h 32"/>
                  <a:gd name="T6" fmla="*/ 26 w 32"/>
                  <a:gd name="T7" fmla="*/ 29 h 32"/>
                  <a:gd name="T8" fmla="*/ 22 w 32"/>
                  <a:gd name="T9" fmla="*/ 32 h 32"/>
                  <a:gd name="T10" fmla="*/ 16 w 32"/>
                  <a:gd name="T11" fmla="*/ 32 h 32"/>
                  <a:gd name="T12" fmla="*/ 12 w 32"/>
                  <a:gd name="T13" fmla="*/ 32 h 32"/>
                  <a:gd name="T14" fmla="*/ 7 w 32"/>
                  <a:gd name="T15" fmla="*/ 29 h 32"/>
                  <a:gd name="T16" fmla="*/ 3 w 32"/>
                  <a:gd name="T17" fmla="*/ 26 h 32"/>
                  <a:gd name="T18" fmla="*/ 2 w 32"/>
                  <a:gd name="T19" fmla="*/ 21 h 32"/>
                  <a:gd name="T20" fmla="*/ 0 w 32"/>
                  <a:gd name="T21" fmla="*/ 16 h 32"/>
                  <a:gd name="T22" fmla="*/ 2 w 32"/>
                  <a:gd name="T23" fmla="*/ 11 h 32"/>
                  <a:gd name="T24" fmla="*/ 3 w 32"/>
                  <a:gd name="T25" fmla="*/ 7 h 32"/>
                  <a:gd name="T26" fmla="*/ 7 w 32"/>
                  <a:gd name="T27" fmla="*/ 2 h 32"/>
                  <a:gd name="T28" fmla="*/ 12 w 32"/>
                  <a:gd name="T29" fmla="*/ 1 h 32"/>
                  <a:gd name="T30" fmla="*/ 16 w 32"/>
                  <a:gd name="T31" fmla="*/ 0 h 32"/>
                  <a:gd name="T32" fmla="*/ 22 w 32"/>
                  <a:gd name="T33" fmla="*/ 1 h 32"/>
                  <a:gd name="T34" fmla="*/ 26 w 32"/>
                  <a:gd name="T35" fmla="*/ 2 h 32"/>
                  <a:gd name="T36" fmla="*/ 29 w 32"/>
                  <a:gd name="T37" fmla="*/ 7 h 32"/>
                  <a:gd name="T38" fmla="*/ 32 w 32"/>
                  <a:gd name="T39" fmla="*/ 11 h 32"/>
                  <a:gd name="T40" fmla="*/ 32 w 32"/>
                  <a:gd name="T41"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2">
                    <a:moveTo>
                      <a:pt x="32" y="16"/>
                    </a:moveTo>
                    <a:lnTo>
                      <a:pt x="32" y="21"/>
                    </a:lnTo>
                    <a:lnTo>
                      <a:pt x="29" y="26"/>
                    </a:lnTo>
                    <a:lnTo>
                      <a:pt x="26" y="29"/>
                    </a:lnTo>
                    <a:lnTo>
                      <a:pt x="22" y="32"/>
                    </a:lnTo>
                    <a:lnTo>
                      <a:pt x="16" y="32"/>
                    </a:lnTo>
                    <a:lnTo>
                      <a:pt x="12" y="32"/>
                    </a:lnTo>
                    <a:lnTo>
                      <a:pt x="7" y="29"/>
                    </a:lnTo>
                    <a:lnTo>
                      <a:pt x="3" y="26"/>
                    </a:lnTo>
                    <a:lnTo>
                      <a:pt x="2" y="21"/>
                    </a:lnTo>
                    <a:lnTo>
                      <a:pt x="0" y="16"/>
                    </a:lnTo>
                    <a:lnTo>
                      <a:pt x="2" y="11"/>
                    </a:lnTo>
                    <a:lnTo>
                      <a:pt x="3" y="7"/>
                    </a:lnTo>
                    <a:lnTo>
                      <a:pt x="7" y="2"/>
                    </a:lnTo>
                    <a:lnTo>
                      <a:pt x="12" y="1"/>
                    </a:lnTo>
                    <a:lnTo>
                      <a:pt x="16" y="0"/>
                    </a:lnTo>
                    <a:lnTo>
                      <a:pt x="22" y="1"/>
                    </a:lnTo>
                    <a:lnTo>
                      <a:pt x="26" y="2"/>
                    </a:lnTo>
                    <a:lnTo>
                      <a:pt x="29" y="7"/>
                    </a:lnTo>
                    <a:lnTo>
                      <a:pt x="32" y="11"/>
                    </a:lnTo>
                    <a:lnTo>
                      <a:pt x="32" y="16"/>
                    </a:lnTo>
                    <a:close/>
                  </a:path>
                </a:pathLst>
              </a:custGeom>
              <a:solidFill>
                <a:srgbClr val="A5B8BC"/>
              </a:solidFill>
              <a:ln w="0">
                <a:solidFill>
                  <a:srgbClr val="A5B8BC"/>
                </a:solidFill>
                <a:prstDash val="solid"/>
                <a:round/>
              </a:ln>
            </p:spPr>
            <p:txBody>
              <a:bodyPr vert="horz" wrap="square" lIns="91440" tIns="45720" rIns="91440" bIns="45720" numCol="1" anchor="t" anchorCtr="0" compatLnSpc="1"/>
              <a:lstStyle/>
              <a:p>
                <a:endParaRPr lang="zh-CN" altLang="en-US"/>
              </a:p>
            </p:txBody>
          </p:sp>
          <p:sp>
            <p:nvSpPr>
              <p:cNvPr id="6311" name="Rectangle 280"/>
              <p:cNvSpPr>
                <a:spLocks noChangeArrowheads="1"/>
              </p:cNvSpPr>
              <p:nvPr/>
            </p:nvSpPr>
            <p:spPr bwMode="auto">
              <a:xfrm>
                <a:off x="2443163" y="1392237"/>
                <a:ext cx="427038" cy="717550"/>
              </a:xfrm>
              <a:prstGeom prst="rect">
                <a:avLst/>
              </a:prstGeom>
              <a:solidFill>
                <a:srgbClr val="68FEB8"/>
              </a:solidFill>
              <a:ln w="0">
                <a:solidFill>
                  <a:srgbClr val="68FEB8"/>
                </a:solidFill>
                <a:prstDash val="solid"/>
                <a:miter lim="800000"/>
              </a:ln>
            </p:spPr>
            <p:txBody>
              <a:bodyPr vert="horz" wrap="square" lIns="91440" tIns="45720" rIns="91440" bIns="45720" numCol="1" anchor="t" anchorCtr="0" compatLnSpc="1"/>
              <a:lstStyle/>
              <a:p>
                <a:endParaRPr lang="zh-CN" altLang="en-US"/>
              </a:p>
            </p:txBody>
          </p:sp>
        </p:grpSp>
        <p:sp>
          <p:nvSpPr>
            <p:cNvPr id="34" name="文本框 33"/>
            <p:cNvSpPr txBox="1"/>
            <p:nvPr/>
          </p:nvSpPr>
          <p:spPr>
            <a:xfrm>
              <a:off x="3484" y="6292"/>
              <a:ext cx="2355" cy="740"/>
            </a:xfrm>
            <a:prstGeom prst="rect">
              <a:avLst/>
            </a:prstGeom>
            <a:noFill/>
          </p:spPr>
          <p:txBody>
            <a:bodyPr wrap="square" rtlCol="0">
              <a:spAutoFit/>
            </a:bodyPr>
            <a:lstStyle/>
            <a:p>
              <a:r>
                <a:rPr lang="zh-CN" altLang="en-US" sz="1200"/>
                <a:t>可打开地铁购票</a:t>
              </a:r>
              <a:r>
                <a:rPr lang="en-US" altLang="zh-CN" sz="1200"/>
                <a:t>app</a:t>
              </a:r>
            </a:p>
          </p:txBody>
        </p:sp>
      </p:grpSp>
      <p:grpSp>
        <p:nvGrpSpPr>
          <p:cNvPr id="41" name="组合 40"/>
          <p:cNvGrpSpPr/>
          <p:nvPr/>
        </p:nvGrpSpPr>
        <p:grpSpPr>
          <a:xfrm>
            <a:off x="201930" y="1803400"/>
            <a:ext cx="913130" cy="1854200"/>
            <a:chOff x="318" y="3216"/>
            <a:chExt cx="1438" cy="2920"/>
          </a:xfrm>
        </p:grpSpPr>
        <p:pic>
          <p:nvPicPr>
            <p:cNvPr id="7" name="Picture 2" descr="F:\新建文件夹\GoldMan_4006.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162" r="25873"/>
            <a:stretch>
              <a:fillRect/>
            </a:stretch>
          </p:blipFill>
          <p:spPr bwMode="auto">
            <a:xfrm>
              <a:off x="318" y="3216"/>
              <a:ext cx="1374" cy="18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文本框 34"/>
            <p:cNvSpPr txBox="1"/>
            <p:nvPr/>
          </p:nvSpPr>
          <p:spPr>
            <a:xfrm>
              <a:off x="338" y="5108"/>
              <a:ext cx="1419" cy="1028"/>
            </a:xfrm>
            <a:prstGeom prst="rect">
              <a:avLst/>
            </a:prstGeom>
            <a:noFill/>
          </p:spPr>
          <p:txBody>
            <a:bodyPr wrap="square" rtlCol="0">
              <a:spAutoFit/>
            </a:bodyPr>
            <a:lstStyle/>
            <a:p>
              <a:r>
                <a:rPr lang="zh-CN" altLang="en-US" sz="1200"/>
                <a:t>用户需要购买地铁票</a:t>
              </a:r>
            </a:p>
          </p:txBody>
        </p:sp>
      </p:grpSp>
      <p:grpSp>
        <p:nvGrpSpPr>
          <p:cNvPr id="44" name="组合 43"/>
          <p:cNvGrpSpPr/>
          <p:nvPr/>
        </p:nvGrpSpPr>
        <p:grpSpPr>
          <a:xfrm>
            <a:off x="4433570" y="2253615"/>
            <a:ext cx="1551940" cy="1143635"/>
            <a:chOff x="6982" y="3549"/>
            <a:chExt cx="2444" cy="1801"/>
          </a:xfrm>
        </p:grpSpPr>
        <p:sp>
          <p:nvSpPr>
            <p:cNvPr id="6183" name="Freeform 1764"/>
            <p:cNvSpPr>
              <a:spLocks noEditPoints="1"/>
            </p:cNvSpPr>
            <p:nvPr/>
          </p:nvSpPr>
          <p:spPr bwMode="auto">
            <a:xfrm>
              <a:off x="6982" y="3592"/>
              <a:ext cx="895" cy="1147"/>
            </a:xfrm>
            <a:custGeom>
              <a:avLst/>
              <a:gdLst>
                <a:gd name="T0" fmla="*/ 153 w 305"/>
                <a:gd name="T1" fmla="*/ 87 h 367"/>
                <a:gd name="T2" fmla="*/ 127 w 305"/>
                <a:gd name="T3" fmla="*/ 91 h 367"/>
                <a:gd name="T4" fmla="*/ 105 w 305"/>
                <a:gd name="T5" fmla="*/ 105 h 367"/>
                <a:gd name="T6" fmla="*/ 93 w 305"/>
                <a:gd name="T7" fmla="*/ 127 h 367"/>
                <a:gd name="T8" fmla="*/ 87 w 305"/>
                <a:gd name="T9" fmla="*/ 153 h 367"/>
                <a:gd name="T10" fmla="*/ 93 w 305"/>
                <a:gd name="T11" fmla="*/ 178 h 367"/>
                <a:gd name="T12" fmla="*/ 105 w 305"/>
                <a:gd name="T13" fmla="*/ 200 h 367"/>
                <a:gd name="T14" fmla="*/ 127 w 305"/>
                <a:gd name="T15" fmla="*/ 213 h 367"/>
                <a:gd name="T16" fmla="*/ 153 w 305"/>
                <a:gd name="T17" fmla="*/ 218 h 367"/>
                <a:gd name="T18" fmla="*/ 178 w 305"/>
                <a:gd name="T19" fmla="*/ 213 h 367"/>
                <a:gd name="T20" fmla="*/ 200 w 305"/>
                <a:gd name="T21" fmla="*/ 200 h 367"/>
                <a:gd name="T22" fmla="*/ 213 w 305"/>
                <a:gd name="T23" fmla="*/ 178 h 367"/>
                <a:gd name="T24" fmla="*/ 218 w 305"/>
                <a:gd name="T25" fmla="*/ 153 h 367"/>
                <a:gd name="T26" fmla="*/ 213 w 305"/>
                <a:gd name="T27" fmla="*/ 127 h 367"/>
                <a:gd name="T28" fmla="*/ 200 w 305"/>
                <a:gd name="T29" fmla="*/ 105 h 367"/>
                <a:gd name="T30" fmla="*/ 178 w 305"/>
                <a:gd name="T31" fmla="*/ 91 h 367"/>
                <a:gd name="T32" fmla="*/ 153 w 305"/>
                <a:gd name="T33" fmla="*/ 87 h 367"/>
                <a:gd name="T34" fmla="*/ 153 w 305"/>
                <a:gd name="T35" fmla="*/ 0 h 367"/>
                <a:gd name="T36" fmla="*/ 193 w 305"/>
                <a:gd name="T37" fmla="*/ 5 h 367"/>
                <a:gd name="T38" fmla="*/ 229 w 305"/>
                <a:gd name="T39" fmla="*/ 20 h 367"/>
                <a:gd name="T40" fmla="*/ 260 w 305"/>
                <a:gd name="T41" fmla="*/ 43 h 367"/>
                <a:gd name="T42" fmla="*/ 285 w 305"/>
                <a:gd name="T43" fmla="*/ 74 h 367"/>
                <a:gd name="T44" fmla="*/ 300 w 305"/>
                <a:gd name="T45" fmla="*/ 113 h 367"/>
                <a:gd name="T46" fmla="*/ 305 w 305"/>
                <a:gd name="T47" fmla="*/ 153 h 367"/>
                <a:gd name="T48" fmla="*/ 302 w 305"/>
                <a:gd name="T49" fmla="*/ 176 h 367"/>
                <a:gd name="T50" fmla="*/ 293 w 305"/>
                <a:gd name="T51" fmla="*/ 202 h 367"/>
                <a:gd name="T52" fmla="*/ 278 w 305"/>
                <a:gd name="T53" fmla="*/ 229 h 367"/>
                <a:gd name="T54" fmla="*/ 260 w 305"/>
                <a:gd name="T55" fmla="*/ 254 h 367"/>
                <a:gd name="T56" fmla="*/ 240 w 305"/>
                <a:gd name="T57" fmla="*/ 280 h 367"/>
                <a:gd name="T58" fmla="*/ 218 w 305"/>
                <a:gd name="T59" fmla="*/ 304 h 367"/>
                <a:gd name="T60" fmla="*/ 198 w 305"/>
                <a:gd name="T61" fmla="*/ 324 h 367"/>
                <a:gd name="T62" fmla="*/ 180 w 305"/>
                <a:gd name="T63" fmla="*/ 342 h 367"/>
                <a:gd name="T64" fmla="*/ 165 w 305"/>
                <a:gd name="T65" fmla="*/ 354 h 367"/>
                <a:gd name="T66" fmla="*/ 156 w 305"/>
                <a:gd name="T67" fmla="*/ 364 h 367"/>
                <a:gd name="T68" fmla="*/ 153 w 305"/>
                <a:gd name="T69" fmla="*/ 367 h 367"/>
                <a:gd name="T70" fmla="*/ 149 w 305"/>
                <a:gd name="T71" fmla="*/ 364 h 367"/>
                <a:gd name="T72" fmla="*/ 140 w 305"/>
                <a:gd name="T73" fmla="*/ 354 h 367"/>
                <a:gd name="T74" fmla="*/ 125 w 305"/>
                <a:gd name="T75" fmla="*/ 342 h 367"/>
                <a:gd name="T76" fmla="*/ 107 w 305"/>
                <a:gd name="T77" fmla="*/ 324 h 367"/>
                <a:gd name="T78" fmla="*/ 87 w 305"/>
                <a:gd name="T79" fmla="*/ 304 h 367"/>
                <a:gd name="T80" fmla="*/ 65 w 305"/>
                <a:gd name="T81" fmla="*/ 280 h 367"/>
                <a:gd name="T82" fmla="*/ 45 w 305"/>
                <a:gd name="T83" fmla="*/ 254 h 367"/>
                <a:gd name="T84" fmla="*/ 27 w 305"/>
                <a:gd name="T85" fmla="*/ 229 h 367"/>
                <a:gd name="T86" fmla="*/ 13 w 305"/>
                <a:gd name="T87" fmla="*/ 202 h 367"/>
                <a:gd name="T88" fmla="*/ 4 w 305"/>
                <a:gd name="T89" fmla="*/ 176 h 367"/>
                <a:gd name="T90" fmla="*/ 0 w 305"/>
                <a:gd name="T91" fmla="*/ 153 h 367"/>
                <a:gd name="T92" fmla="*/ 5 w 305"/>
                <a:gd name="T93" fmla="*/ 113 h 367"/>
                <a:gd name="T94" fmla="*/ 20 w 305"/>
                <a:gd name="T95" fmla="*/ 74 h 367"/>
                <a:gd name="T96" fmla="*/ 45 w 305"/>
                <a:gd name="T97" fmla="*/ 43 h 367"/>
                <a:gd name="T98" fmla="*/ 76 w 305"/>
                <a:gd name="T99" fmla="*/ 20 h 367"/>
                <a:gd name="T100" fmla="*/ 113 w 305"/>
                <a:gd name="T101" fmla="*/ 5 h 367"/>
                <a:gd name="T102" fmla="*/ 153 w 305"/>
                <a:gd name="T103" fmla="*/ 0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5" h="367">
                  <a:moveTo>
                    <a:pt x="153" y="87"/>
                  </a:moveTo>
                  <a:lnTo>
                    <a:pt x="127" y="91"/>
                  </a:lnTo>
                  <a:lnTo>
                    <a:pt x="105" y="105"/>
                  </a:lnTo>
                  <a:lnTo>
                    <a:pt x="93" y="127"/>
                  </a:lnTo>
                  <a:lnTo>
                    <a:pt x="87" y="153"/>
                  </a:lnTo>
                  <a:lnTo>
                    <a:pt x="93" y="178"/>
                  </a:lnTo>
                  <a:lnTo>
                    <a:pt x="105" y="200"/>
                  </a:lnTo>
                  <a:lnTo>
                    <a:pt x="127" y="213"/>
                  </a:lnTo>
                  <a:lnTo>
                    <a:pt x="153" y="218"/>
                  </a:lnTo>
                  <a:lnTo>
                    <a:pt x="178" y="213"/>
                  </a:lnTo>
                  <a:lnTo>
                    <a:pt x="200" y="200"/>
                  </a:lnTo>
                  <a:lnTo>
                    <a:pt x="213" y="178"/>
                  </a:lnTo>
                  <a:lnTo>
                    <a:pt x="218" y="153"/>
                  </a:lnTo>
                  <a:lnTo>
                    <a:pt x="213" y="127"/>
                  </a:lnTo>
                  <a:lnTo>
                    <a:pt x="200" y="105"/>
                  </a:lnTo>
                  <a:lnTo>
                    <a:pt x="178" y="91"/>
                  </a:lnTo>
                  <a:lnTo>
                    <a:pt x="153" y="87"/>
                  </a:lnTo>
                  <a:close/>
                  <a:moveTo>
                    <a:pt x="153" y="0"/>
                  </a:moveTo>
                  <a:lnTo>
                    <a:pt x="193" y="5"/>
                  </a:lnTo>
                  <a:lnTo>
                    <a:pt x="229" y="20"/>
                  </a:lnTo>
                  <a:lnTo>
                    <a:pt x="260" y="43"/>
                  </a:lnTo>
                  <a:lnTo>
                    <a:pt x="285" y="74"/>
                  </a:lnTo>
                  <a:lnTo>
                    <a:pt x="300" y="113"/>
                  </a:lnTo>
                  <a:lnTo>
                    <a:pt x="305" y="153"/>
                  </a:lnTo>
                  <a:lnTo>
                    <a:pt x="302" y="176"/>
                  </a:lnTo>
                  <a:lnTo>
                    <a:pt x="293" y="202"/>
                  </a:lnTo>
                  <a:lnTo>
                    <a:pt x="278" y="229"/>
                  </a:lnTo>
                  <a:lnTo>
                    <a:pt x="260" y="254"/>
                  </a:lnTo>
                  <a:lnTo>
                    <a:pt x="240" y="280"/>
                  </a:lnTo>
                  <a:lnTo>
                    <a:pt x="218" y="304"/>
                  </a:lnTo>
                  <a:lnTo>
                    <a:pt x="198" y="324"/>
                  </a:lnTo>
                  <a:lnTo>
                    <a:pt x="180" y="342"/>
                  </a:lnTo>
                  <a:lnTo>
                    <a:pt x="165" y="354"/>
                  </a:lnTo>
                  <a:lnTo>
                    <a:pt x="156" y="364"/>
                  </a:lnTo>
                  <a:lnTo>
                    <a:pt x="153" y="367"/>
                  </a:lnTo>
                  <a:lnTo>
                    <a:pt x="149" y="364"/>
                  </a:lnTo>
                  <a:lnTo>
                    <a:pt x="140" y="354"/>
                  </a:lnTo>
                  <a:lnTo>
                    <a:pt x="125" y="342"/>
                  </a:lnTo>
                  <a:lnTo>
                    <a:pt x="107" y="324"/>
                  </a:lnTo>
                  <a:lnTo>
                    <a:pt x="87" y="304"/>
                  </a:lnTo>
                  <a:lnTo>
                    <a:pt x="65" y="280"/>
                  </a:lnTo>
                  <a:lnTo>
                    <a:pt x="45" y="254"/>
                  </a:lnTo>
                  <a:lnTo>
                    <a:pt x="27" y="229"/>
                  </a:lnTo>
                  <a:lnTo>
                    <a:pt x="13" y="202"/>
                  </a:lnTo>
                  <a:lnTo>
                    <a:pt x="4" y="176"/>
                  </a:lnTo>
                  <a:lnTo>
                    <a:pt x="0" y="153"/>
                  </a:lnTo>
                  <a:lnTo>
                    <a:pt x="5" y="113"/>
                  </a:lnTo>
                  <a:lnTo>
                    <a:pt x="20" y="74"/>
                  </a:lnTo>
                  <a:lnTo>
                    <a:pt x="45" y="43"/>
                  </a:lnTo>
                  <a:lnTo>
                    <a:pt x="76" y="20"/>
                  </a:lnTo>
                  <a:lnTo>
                    <a:pt x="113" y="5"/>
                  </a:lnTo>
                  <a:lnTo>
                    <a:pt x="153" y="0"/>
                  </a:lnTo>
                  <a:close/>
                </a:path>
              </a:pathLst>
            </a:custGeom>
            <a:solidFill>
              <a:srgbClr val="E9665C"/>
            </a:solidFill>
            <a:ln w="0">
              <a:solidFill>
                <a:srgbClr val="E9665C"/>
              </a:solidFill>
              <a:prstDash val="solid"/>
              <a:round/>
            </a:ln>
          </p:spPr>
          <p:txBody>
            <a:bodyPr vert="horz" wrap="square" lIns="91440" tIns="45720" rIns="91440" bIns="45720" numCol="1" anchor="t" anchorCtr="0" compatLnSpc="1"/>
            <a:lstStyle/>
            <a:p>
              <a:endParaRPr lang="zh-CN" altLang="en-US"/>
            </a:p>
          </p:txBody>
        </p:sp>
        <p:pic>
          <p:nvPicPr>
            <p:cNvPr id="59" name="그림 18" descr="w2.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77" y="3549"/>
              <a:ext cx="1280" cy="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35"/>
            <p:cNvSpPr txBox="1"/>
            <p:nvPr/>
          </p:nvSpPr>
          <p:spPr>
            <a:xfrm>
              <a:off x="7222" y="4898"/>
              <a:ext cx="2205" cy="452"/>
            </a:xfrm>
            <a:prstGeom prst="rect">
              <a:avLst/>
            </a:prstGeom>
            <a:noFill/>
          </p:spPr>
          <p:txBody>
            <a:bodyPr wrap="square" rtlCol="0">
              <a:spAutoFit/>
            </a:bodyPr>
            <a:lstStyle/>
            <a:p>
              <a:r>
                <a:rPr lang="zh-CN" altLang="en-US" sz="1200"/>
                <a:t>选站、购票</a:t>
              </a:r>
            </a:p>
          </p:txBody>
        </p:sp>
      </p:grpSp>
      <p:grpSp>
        <p:nvGrpSpPr>
          <p:cNvPr id="45" name="组合 44"/>
          <p:cNvGrpSpPr/>
          <p:nvPr/>
        </p:nvGrpSpPr>
        <p:grpSpPr>
          <a:xfrm>
            <a:off x="6891020" y="534035"/>
            <a:ext cx="1352550" cy="2233930"/>
            <a:chOff x="10852" y="841"/>
            <a:chExt cx="2130" cy="3518"/>
          </a:xfrm>
        </p:grpSpPr>
        <p:pic>
          <p:nvPicPr>
            <p:cNvPr id="28" name="图片 27"/>
            <p:cNvPicPr>
              <a:picLocks noChangeAspect="1"/>
            </p:cNvPicPr>
            <p:nvPr/>
          </p:nvPicPr>
          <p:blipFill>
            <a:blip r:embed="rId4"/>
            <a:stretch>
              <a:fillRect/>
            </a:stretch>
          </p:blipFill>
          <p:spPr>
            <a:xfrm>
              <a:off x="10872" y="841"/>
              <a:ext cx="1875" cy="1875"/>
            </a:xfrm>
            <a:prstGeom prst="rect">
              <a:avLst/>
            </a:prstGeom>
          </p:spPr>
        </p:pic>
        <p:sp>
          <p:nvSpPr>
            <p:cNvPr id="29" name="文本框 28"/>
            <p:cNvSpPr txBox="1"/>
            <p:nvPr/>
          </p:nvSpPr>
          <p:spPr>
            <a:xfrm>
              <a:off x="10945" y="2591"/>
              <a:ext cx="1925" cy="1011"/>
            </a:xfrm>
            <a:prstGeom prst="rect">
              <a:avLst/>
            </a:prstGeom>
            <a:noFill/>
          </p:spPr>
          <p:txBody>
            <a:bodyPr wrap="square" rtlCol="0">
              <a:spAutoFit/>
            </a:bodyPr>
            <a:lstStyle/>
            <a:p>
              <a:r>
                <a:rPr lang="zh-CN" altLang="en-US"/>
                <a:t>J0BXAEL35RY</a:t>
              </a:r>
            </a:p>
          </p:txBody>
        </p:sp>
        <p:sp>
          <p:nvSpPr>
            <p:cNvPr id="37" name="文本框 36"/>
            <p:cNvSpPr txBox="1"/>
            <p:nvPr/>
          </p:nvSpPr>
          <p:spPr>
            <a:xfrm>
              <a:off x="10852" y="3619"/>
              <a:ext cx="2131" cy="740"/>
            </a:xfrm>
            <a:prstGeom prst="rect">
              <a:avLst/>
            </a:prstGeom>
            <a:noFill/>
          </p:spPr>
          <p:txBody>
            <a:bodyPr wrap="square" rtlCol="0">
              <a:spAutoFit/>
            </a:bodyPr>
            <a:lstStyle/>
            <a:p>
              <a:r>
                <a:rPr lang="zh-CN" altLang="en-US" sz="1200"/>
                <a:t>获得提票二维码和文字提取码</a:t>
              </a:r>
            </a:p>
          </p:txBody>
        </p:sp>
      </p:grpSp>
      <p:sp>
        <p:nvSpPr>
          <p:cNvPr id="38" name="箭头2"/>
          <p:cNvSpPr/>
          <p:nvPr/>
        </p:nvSpPr>
        <p:spPr bwMode="blackWhite">
          <a:xfrm rot="6960000">
            <a:off x="6482080" y="3144520"/>
            <a:ext cx="663575" cy="194310"/>
          </a:xfrm>
          <a:custGeom>
            <a:avLst/>
            <a:gdLst>
              <a:gd name="T0" fmla="*/ 0 w 361"/>
              <a:gd name="T1" fmla="*/ 72 h 360"/>
              <a:gd name="T2" fmla="*/ 256 w 361"/>
              <a:gd name="T3" fmla="*/ 72 h 360"/>
              <a:gd name="T4" fmla="*/ 256 w 361"/>
              <a:gd name="T5" fmla="*/ 0 h 360"/>
              <a:gd name="T6" fmla="*/ 360 w 361"/>
              <a:gd name="T7" fmla="*/ 184 h 360"/>
              <a:gd name="T8" fmla="*/ 256 w 361"/>
              <a:gd name="T9" fmla="*/ 359 h 360"/>
              <a:gd name="T10" fmla="*/ 256 w 361"/>
              <a:gd name="T11" fmla="*/ 288 h 360"/>
              <a:gd name="T12" fmla="*/ 0 w 361"/>
              <a:gd name="T13" fmla="*/ 288 h 360"/>
              <a:gd name="T14" fmla="*/ 0 w 361"/>
              <a:gd name="T15" fmla="*/ 184 h 360"/>
              <a:gd name="T16" fmla="*/ 0 w 361"/>
              <a:gd name="T17" fmla="*/ 7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360">
                <a:moveTo>
                  <a:pt x="0" y="72"/>
                </a:moveTo>
                <a:lnTo>
                  <a:pt x="256" y="72"/>
                </a:lnTo>
                <a:lnTo>
                  <a:pt x="256" y="0"/>
                </a:lnTo>
                <a:lnTo>
                  <a:pt x="360" y="184"/>
                </a:lnTo>
                <a:lnTo>
                  <a:pt x="256" y="359"/>
                </a:lnTo>
                <a:lnTo>
                  <a:pt x="256" y="288"/>
                </a:lnTo>
                <a:lnTo>
                  <a:pt x="0" y="288"/>
                </a:lnTo>
                <a:lnTo>
                  <a:pt x="0" y="184"/>
                </a:lnTo>
                <a:lnTo>
                  <a:pt x="0" y="72"/>
                </a:lnTo>
              </a:path>
            </a:pathLst>
          </a:custGeom>
          <a:gradFill>
            <a:gsLst>
              <a:gs pos="33000">
                <a:srgbClr val="FFDBAB"/>
              </a:gs>
              <a:gs pos="100000">
                <a:srgbClr val="FF9300"/>
              </a:gs>
            </a:gsLst>
            <a:lin ang="5400000" scaled="0"/>
          </a:gradFill>
          <a:ln w="3175" cap="flat" cmpd="sng" algn="ctr">
            <a:solidFill>
              <a:srgbClr val="D7D7D7"/>
            </a:solidFill>
            <a:prstDash val="solid"/>
          </a:ln>
          <a:effectLst>
            <a:outerShdw blurRad="63500" sx="102000" sy="102000" algn="ctr" rotWithShape="0">
              <a:prstClr val="black">
                <a:alpha val="20000"/>
              </a:prstClr>
            </a:outerShdw>
          </a:effectLst>
        </p:spPr>
        <p:txBody>
          <a:bodyPr lIns="93296" tIns="46648" rIns="93296" bIns="46648" anchor="ctr"/>
          <a:lstStyle/>
          <a:p>
            <a:pPr lvl="0">
              <a:lnSpc>
                <a:spcPct val="120000"/>
              </a:lnSpc>
              <a:defRPr/>
            </a:pPr>
            <a:endParaRPr kumimoji="0" lang="zh-CN" altLang="en-US" sz="1050" b="1" i="0" u="none" strike="noStrike" kern="0" cap="none" spc="0" normalizeH="0" baseline="0" noProof="0" dirty="0">
              <a:ln>
                <a:noFill/>
              </a:ln>
              <a:solidFill>
                <a:srgbClr val="4D4D4D"/>
              </a:solidFill>
              <a:effectLst/>
              <a:uLnTx/>
              <a:uFillTx/>
              <a:latin typeface="微软雅黑" panose="020B0503020204020204" pitchFamily="34" charset="-122"/>
              <a:ea typeface="微软雅黑" panose="020B0503020204020204" pitchFamily="34" charset="-122"/>
            </a:endParaRPr>
          </a:p>
        </p:txBody>
      </p:sp>
      <p:grpSp>
        <p:nvGrpSpPr>
          <p:cNvPr id="46" name="组合 45"/>
          <p:cNvGrpSpPr/>
          <p:nvPr/>
        </p:nvGrpSpPr>
        <p:grpSpPr>
          <a:xfrm>
            <a:off x="5814695" y="3658870"/>
            <a:ext cx="2501265" cy="1285240"/>
            <a:chOff x="9157" y="5762"/>
            <a:chExt cx="3939" cy="2024"/>
          </a:xfrm>
        </p:grpSpPr>
        <p:pic>
          <p:nvPicPr>
            <p:cNvPr id="39" name="Picture 3" descr="E:\我的设计素材库\PPT内页设计素材（重要）\商务人士递名片\tuse_-2147483647.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57" y="5762"/>
              <a:ext cx="2156" cy="2024"/>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9"/>
            <p:cNvSpPr txBox="1"/>
            <p:nvPr/>
          </p:nvSpPr>
          <p:spPr>
            <a:xfrm>
              <a:off x="11600" y="6183"/>
              <a:ext cx="1496" cy="452"/>
            </a:xfrm>
            <a:prstGeom prst="rect">
              <a:avLst/>
            </a:prstGeom>
            <a:noFill/>
          </p:spPr>
          <p:txBody>
            <a:bodyPr wrap="square" rtlCol="0">
              <a:spAutoFit/>
            </a:bodyPr>
            <a:lstStyle/>
            <a:p>
              <a:r>
                <a:rPr lang="zh-CN" altLang="en-US" sz="1200"/>
                <a:t>提票</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p:tgtEl>
                                          <p:spTgt spid="41"/>
                                        </p:tgtEl>
                                        <p:attrNameLst>
                                          <p:attrName>ppt_y</p:attrName>
                                        </p:attrNameLst>
                                      </p:cBhvr>
                                      <p:tavLst>
                                        <p:tav tm="0">
                                          <p:val>
                                            <p:strVal val="#ppt_y+#ppt_h*1.125000"/>
                                          </p:val>
                                        </p:tav>
                                        <p:tav tm="100000">
                                          <p:val>
                                            <p:strVal val="#ppt_y"/>
                                          </p:val>
                                        </p:tav>
                                      </p:tavLst>
                                    </p:anim>
                                    <p:animEffect transition="in" filter="wipe(up)">
                                      <p:cBhvr>
                                        <p:cTn id="8" dur="500"/>
                                        <p:tgtEl>
                                          <p:spTgt spid="4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up)">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ppt_x"/>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p:tgtEl>
                                          <p:spTgt spid="25"/>
                                        </p:tgtEl>
                                        <p:attrNameLst>
                                          <p:attrName>ppt_y</p:attrName>
                                        </p:attrNameLst>
                                      </p:cBhvr>
                                      <p:tavLst>
                                        <p:tav tm="0">
                                          <p:val>
                                            <p:strVal val="#ppt_y+#ppt_h*1.125000"/>
                                          </p:val>
                                        </p:tav>
                                        <p:tav tm="100000">
                                          <p:val>
                                            <p:strVal val="#ppt_y"/>
                                          </p:val>
                                        </p:tav>
                                      </p:tavLst>
                                    </p:anim>
                                    <p:animEffect transition="in" filter="wipe(up)">
                                      <p:cBhvr>
                                        <p:cTn id="38" dur="500"/>
                                        <p:tgtEl>
                                          <p:spTgt spid="25"/>
                                        </p:tgtEl>
                                      </p:cBhvr>
                                    </p:animEffect>
                                  </p:childTnLst>
                                </p:cTn>
                              </p:par>
                              <p:par>
                                <p:cTn id="39" presetID="1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p:tgtEl>
                                          <p:spTgt spid="26"/>
                                        </p:tgtEl>
                                        <p:attrNameLst>
                                          <p:attrName>ppt_y</p:attrName>
                                        </p:attrNameLst>
                                      </p:cBhvr>
                                      <p:tavLst>
                                        <p:tav tm="0">
                                          <p:val>
                                            <p:strVal val="#ppt_y+#ppt_h*1.125000"/>
                                          </p:val>
                                        </p:tav>
                                        <p:tav tm="100000">
                                          <p:val>
                                            <p:strVal val="#ppt_y"/>
                                          </p:val>
                                        </p:tav>
                                      </p:tavLst>
                                    </p:anim>
                                    <p:animEffect transition="in" filter="wipe(up)">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diamond(in)">
                                      <p:cBhvr>
                                        <p:cTn id="47" dur="10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additive="base">
                                        <p:cTn id="52" dur="500"/>
                                        <p:tgtEl>
                                          <p:spTgt spid="27"/>
                                        </p:tgtEl>
                                        <p:attrNameLst>
                                          <p:attrName>ppt_y</p:attrName>
                                        </p:attrNameLst>
                                      </p:cBhvr>
                                      <p:tavLst>
                                        <p:tav tm="0">
                                          <p:val>
                                            <p:strVal val="#ppt_y+#ppt_h*1.125000"/>
                                          </p:val>
                                        </p:tav>
                                        <p:tav tm="100000">
                                          <p:val>
                                            <p:strVal val="#ppt_y"/>
                                          </p:val>
                                        </p:tav>
                                      </p:tavLst>
                                    </p:anim>
                                    <p:animEffect transition="in" filter="wipe(up)">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box(in)">
                                      <p:cBhvr>
                                        <p:cTn id="58" dur="10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anim calcmode="lin" valueType="num">
                                      <p:cBhvr additive="base">
                                        <p:cTn id="63" dur="500"/>
                                        <p:tgtEl>
                                          <p:spTgt spid="38"/>
                                        </p:tgtEl>
                                        <p:attrNameLst>
                                          <p:attrName>ppt_y</p:attrName>
                                        </p:attrNameLst>
                                      </p:cBhvr>
                                      <p:tavLst>
                                        <p:tav tm="0">
                                          <p:val>
                                            <p:strVal val="#ppt_y+#ppt_h*1.125000"/>
                                          </p:val>
                                        </p:tav>
                                        <p:tav tm="100000">
                                          <p:val>
                                            <p:strVal val="#ppt_y"/>
                                          </p:val>
                                        </p:tav>
                                      </p:tavLst>
                                    </p:anim>
                                    <p:animEffect transition="in" filter="wipe(up)">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12" fill="hold" nodeType="click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strips(downLeft)">
                                      <p:cBhvr>
                                        <p:cTn id="6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5" grpId="0" animBg="1"/>
      <p:bldP spid="26" grpId="0" animBg="1"/>
      <p:bldP spid="27" grpId="0" animBg="1"/>
      <p:bldP spid="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技术可行性分析</a:t>
            </a:r>
          </a:p>
        </p:txBody>
      </p:sp>
      <p:grpSp>
        <p:nvGrpSpPr>
          <p:cNvPr id="19" name="组合 18"/>
          <p:cNvGrpSpPr/>
          <p:nvPr/>
        </p:nvGrpSpPr>
        <p:grpSpPr>
          <a:xfrm>
            <a:off x="5501005" y="356870"/>
            <a:ext cx="2713990" cy="2713990"/>
            <a:chOff x="8663" y="562"/>
            <a:chExt cx="4274" cy="4274"/>
          </a:xfrm>
        </p:grpSpPr>
        <p:sp>
          <p:nvSpPr>
            <p:cNvPr id="4" name="椭圆 3"/>
            <p:cNvSpPr/>
            <p:nvPr/>
          </p:nvSpPr>
          <p:spPr>
            <a:xfrm>
              <a:off x="8663" y="562"/>
              <a:ext cx="4275" cy="4275"/>
            </a:xfrm>
            <a:prstGeom prst="ellipse">
              <a:avLst/>
            </a:prstGeom>
            <a:solidFill>
              <a:srgbClr val="008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b="1" dirty="0">
                <a:latin typeface="+mn-ea"/>
              </a:endParaRPr>
            </a:p>
          </p:txBody>
        </p:sp>
        <p:sp>
          <p:nvSpPr>
            <p:cNvPr id="9" name="TextBox 8"/>
            <p:cNvSpPr txBox="1"/>
            <p:nvPr/>
          </p:nvSpPr>
          <p:spPr>
            <a:xfrm>
              <a:off x="8888" y="1462"/>
              <a:ext cx="3825" cy="2105"/>
            </a:xfrm>
            <a:prstGeom prst="rect">
              <a:avLst/>
            </a:prstGeom>
            <a:noFill/>
          </p:spPr>
          <p:txBody>
            <a:bodyPr wrap="square" rtlCol="0">
              <a:spAutoFit/>
            </a:bodyPr>
            <a:lstStyle/>
            <a:p>
              <a:pPr algn="ctr"/>
              <a:r>
                <a:rPr lang="zh-CN" altLang="en-US" sz="2400" b="1" dirty="0" smtClean="0">
                  <a:solidFill>
                    <a:schemeClr val="accent3">
                      <a:lumMod val="60000"/>
                      <a:lumOff val="40000"/>
                    </a:schemeClr>
                  </a:solidFill>
                  <a:latin typeface="+mn-ea"/>
                </a:rPr>
                <a:t>前端网页</a:t>
              </a:r>
            </a:p>
            <a:p>
              <a:pPr algn="ctr"/>
              <a:endParaRPr lang="zh-CN" altLang="en-US" sz="2400" b="1" dirty="0" smtClean="0">
                <a:solidFill>
                  <a:schemeClr val="accent3">
                    <a:lumMod val="60000"/>
                    <a:lumOff val="40000"/>
                  </a:schemeClr>
                </a:solidFill>
                <a:latin typeface="+mn-ea"/>
              </a:endParaRPr>
            </a:p>
            <a:p>
              <a:pPr algn="ctr"/>
              <a:r>
                <a:rPr lang="en-US" altLang="zh-CN" sz="1600" b="1" dirty="0" smtClean="0">
                  <a:solidFill>
                    <a:schemeClr val="bg1"/>
                  </a:solidFill>
                  <a:latin typeface="+mn-ea"/>
                </a:rPr>
                <a:t>JSF + Primefaces + Materialize</a:t>
              </a:r>
            </a:p>
          </p:txBody>
        </p:sp>
      </p:grpSp>
      <p:grpSp>
        <p:nvGrpSpPr>
          <p:cNvPr id="17" name="组合 16"/>
          <p:cNvGrpSpPr/>
          <p:nvPr/>
        </p:nvGrpSpPr>
        <p:grpSpPr>
          <a:xfrm>
            <a:off x="3454392" y="1643056"/>
            <a:ext cx="2428892" cy="1785950"/>
            <a:chOff x="3500430" y="1643056"/>
            <a:chExt cx="2428892" cy="1785950"/>
          </a:xfrm>
        </p:grpSpPr>
        <p:sp>
          <p:nvSpPr>
            <p:cNvPr id="8" name="椭圆 7"/>
            <p:cNvSpPr/>
            <p:nvPr/>
          </p:nvSpPr>
          <p:spPr>
            <a:xfrm>
              <a:off x="3786182" y="1643056"/>
              <a:ext cx="1785950" cy="1785950"/>
            </a:xfrm>
            <a:prstGeom prst="ellipse">
              <a:avLst/>
            </a:prstGeom>
            <a:solidFill>
              <a:srgbClr val="008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sp>
          <p:nvSpPr>
            <p:cNvPr id="10" name="TextBox 9"/>
            <p:cNvSpPr txBox="1"/>
            <p:nvPr/>
          </p:nvSpPr>
          <p:spPr>
            <a:xfrm>
              <a:off x="3500430" y="2108956"/>
              <a:ext cx="2428892" cy="872490"/>
            </a:xfrm>
            <a:prstGeom prst="rect">
              <a:avLst/>
            </a:prstGeom>
            <a:noFill/>
          </p:spPr>
          <p:txBody>
            <a:bodyPr wrap="square" rtlCol="0">
              <a:spAutoFit/>
            </a:bodyPr>
            <a:lstStyle/>
            <a:p>
              <a:pPr algn="ctr"/>
              <a:r>
                <a:rPr lang="zh-CN" altLang="en-US" b="1" dirty="0" smtClean="0">
                  <a:solidFill>
                    <a:schemeClr val="accent3">
                      <a:lumMod val="60000"/>
                      <a:lumOff val="40000"/>
                    </a:schemeClr>
                  </a:solidFill>
                  <a:latin typeface="+mn-ea"/>
                </a:rPr>
                <a:t>自动化构建工具</a:t>
              </a:r>
            </a:p>
            <a:p>
              <a:pPr algn="ctr"/>
              <a:endParaRPr lang="zh-CN" altLang="en-US" b="1" dirty="0" smtClean="0">
                <a:solidFill>
                  <a:schemeClr val="accent3">
                    <a:lumMod val="60000"/>
                    <a:lumOff val="40000"/>
                  </a:schemeClr>
                </a:solidFill>
                <a:latin typeface="+mn-ea"/>
              </a:endParaRPr>
            </a:p>
            <a:p>
              <a:pPr algn="ctr"/>
              <a:r>
                <a:rPr lang="en-US" altLang="zh-CN" sz="1400" b="1" dirty="0" smtClean="0">
                  <a:solidFill>
                    <a:schemeClr val="bg1"/>
                  </a:solidFill>
                  <a:latin typeface="+mn-ea"/>
                </a:rPr>
                <a:t>Gradle</a:t>
              </a:r>
            </a:p>
          </p:txBody>
        </p:sp>
      </p:grpSp>
      <p:grpSp>
        <p:nvGrpSpPr>
          <p:cNvPr id="18" name="组合 17"/>
          <p:cNvGrpSpPr/>
          <p:nvPr/>
        </p:nvGrpSpPr>
        <p:grpSpPr>
          <a:xfrm>
            <a:off x="4454524" y="3143254"/>
            <a:ext cx="2428892" cy="1357322"/>
            <a:chOff x="4429124" y="3143254"/>
            <a:chExt cx="2428892" cy="1357322"/>
          </a:xfrm>
        </p:grpSpPr>
        <p:sp>
          <p:nvSpPr>
            <p:cNvPr id="5" name="椭圆 4"/>
            <p:cNvSpPr/>
            <p:nvPr/>
          </p:nvSpPr>
          <p:spPr>
            <a:xfrm>
              <a:off x="4975228" y="3143254"/>
              <a:ext cx="1357322" cy="1357322"/>
            </a:xfrm>
            <a:prstGeom prst="ellipse">
              <a:avLst/>
            </a:prstGeom>
            <a:solidFill>
              <a:srgbClr val="008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sp>
          <p:nvSpPr>
            <p:cNvPr id="11" name="TextBox 10"/>
            <p:cNvSpPr txBox="1"/>
            <p:nvPr/>
          </p:nvSpPr>
          <p:spPr>
            <a:xfrm>
              <a:off x="4429124" y="3497055"/>
              <a:ext cx="2428892" cy="779145"/>
            </a:xfrm>
            <a:prstGeom prst="rect">
              <a:avLst/>
            </a:prstGeom>
            <a:noFill/>
          </p:spPr>
          <p:txBody>
            <a:bodyPr wrap="square" rtlCol="0">
              <a:spAutoFit/>
            </a:bodyPr>
            <a:lstStyle/>
            <a:p>
              <a:pPr algn="ctr"/>
              <a:r>
                <a:rPr lang="zh-CN" altLang="en-US" sz="1600" b="1" dirty="0" smtClean="0">
                  <a:solidFill>
                    <a:schemeClr val="accent3">
                      <a:lumMod val="60000"/>
                      <a:lumOff val="40000"/>
                    </a:schemeClr>
                  </a:solidFill>
                  <a:latin typeface="+mn-ea"/>
                </a:rPr>
                <a:t>服务器</a:t>
              </a:r>
            </a:p>
            <a:p>
              <a:pPr algn="ctr"/>
              <a:endParaRPr lang="zh-CN" altLang="en-US" sz="1600" b="1" dirty="0" smtClean="0">
                <a:solidFill>
                  <a:schemeClr val="accent3">
                    <a:lumMod val="60000"/>
                    <a:lumOff val="40000"/>
                  </a:schemeClr>
                </a:solidFill>
                <a:latin typeface="+mn-ea"/>
              </a:endParaRPr>
            </a:p>
            <a:p>
              <a:pPr algn="ctr"/>
              <a:r>
                <a:rPr lang="en-US" sz="1200" b="1" dirty="0" smtClean="0">
                  <a:solidFill>
                    <a:schemeClr val="bg1"/>
                  </a:solidFill>
                  <a:latin typeface="+mn-ea"/>
                </a:rPr>
                <a:t>Glassfish</a:t>
              </a:r>
            </a:p>
          </p:txBody>
        </p:sp>
      </p:grpSp>
      <p:grpSp>
        <p:nvGrpSpPr>
          <p:cNvPr id="20" name="组合 19"/>
          <p:cNvGrpSpPr/>
          <p:nvPr/>
        </p:nvGrpSpPr>
        <p:grpSpPr>
          <a:xfrm>
            <a:off x="5929630" y="3143250"/>
            <a:ext cx="2428240" cy="1499870"/>
            <a:chOff x="9338" y="4950"/>
            <a:chExt cx="3824" cy="2362"/>
          </a:xfrm>
        </p:grpSpPr>
        <p:sp>
          <p:nvSpPr>
            <p:cNvPr id="6" name="椭圆 5"/>
            <p:cNvSpPr/>
            <p:nvPr/>
          </p:nvSpPr>
          <p:spPr>
            <a:xfrm>
              <a:off x="10013" y="4950"/>
              <a:ext cx="2363" cy="2363"/>
            </a:xfrm>
            <a:prstGeom prst="ellipse">
              <a:avLst/>
            </a:prstGeom>
            <a:solidFill>
              <a:srgbClr val="008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sp>
          <p:nvSpPr>
            <p:cNvPr id="13" name="TextBox 12"/>
            <p:cNvSpPr txBox="1"/>
            <p:nvPr/>
          </p:nvSpPr>
          <p:spPr>
            <a:xfrm>
              <a:off x="9338" y="5507"/>
              <a:ext cx="3825" cy="1227"/>
            </a:xfrm>
            <a:prstGeom prst="rect">
              <a:avLst/>
            </a:prstGeom>
            <a:noFill/>
          </p:spPr>
          <p:txBody>
            <a:bodyPr wrap="square" rtlCol="0">
              <a:spAutoFit/>
            </a:bodyPr>
            <a:lstStyle/>
            <a:p>
              <a:pPr algn="ctr"/>
              <a:r>
                <a:rPr lang="zh-CN" altLang="en-US" sz="1600" b="1" dirty="0" smtClean="0">
                  <a:solidFill>
                    <a:schemeClr val="accent3">
                      <a:lumMod val="60000"/>
                      <a:lumOff val="40000"/>
                    </a:schemeClr>
                  </a:solidFill>
                  <a:latin typeface="+mn-ea"/>
                </a:rPr>
                <a:t>数据库</a:t>
              </a:r>
            </a:p>
            <a:p>
              <a:pPr algn="ctr"/>
              <a:endParaRPr lang="zh-CN" altLang="en-US" sz="1600" b="1" dirty="0" smtClean="0">
                <a:solidFill>
                  <a:schemeClr val="accent3">
                    <a:lumMod val="60000"/>
                    <a:lumOff val="40000"/>
                  </a:schemeClr>
                </a:solidFill>
                <a:latin typeface="+mn-ea"/>
              </a:endParaRPr>
            </a:p>
            <a:p>
              <a:pPr algn="ctr"/>
              <a:r>
                <a:rPr lang="en-US" altLang="zh-CN" sz="1200" b="1" dirty="0" smtClean="0">
                  <a:solidFill>
                    <a:schemeClr val="bg1"/>
                  </a:solidFill>
                  <a:latin typeface="+mn-ea"/>
                </a:rPr>
                <a:t>MySQL + Redis</a:t>
              </a:r>
            </a:p>
          </p:txBody>
        </p:sp>
      </p:grpSp>
      <p:grpSp>
        <p:nvGrpSpPr>
          <p:cNvPr id="16" name="组合 15"/>
          <p:cNvGrpSpPr/>
          <p:nvPr/>
        </p:nvGrpSpPr>
        <p:grpSpPr>
          <a:xfrm>
            <a:off x="2569511" y="2928940"/>
            <a:ext cx="1645299" cy="1571636"/>
            <a:chOff x="2498073" y="2928940"/>
            <a:chExt cx="1645299" cy="1571636"/>
          </a:xfrm>
        </p:grpSpPr>
        <p:sp>
          <p:nvSpPr>
            <p:cNvPr id="7" name="椭圆 6"/>
            <p:cNvSpPr/>
            <p:nvPr/>
          </p:nvSpPr>
          <p:spPr>
            <a:xfrm>
              <a:off x="2571736" y="2928940"/>
              <a:ext cx="1571636" cy="1571636"/>
            </a:xfrm>
            <a:prstGeom prst="ellipse">
              <a:avLst/>
            </a:prstGeom>
            <a:solidFill>
              <a:srgbClr val="008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mn-ea"/>
              </a:endParaRPr>
            </a:p>
          </p:txBody>
        </p:sp>
        <p:sp>
          <p:nvSpPr>
            <p:cNvPr id="14" name="TextBox 13"/>
            <p:cNvSpPr txBox="1"/>
            <p:nvPr/>
          </p:nvSpPr>
          <p:spPr>
            <a:xfrm>
              <a:off x="2498073" y="3273745"/>
              <a:ext cx="1645285" cy="944880"/>
            </a:xfrm>
            <a:prstGeom prst="rect">
              <a:avLst/>
            </a:prstGeom>
            <a:noFill/>
          </p:spPr>
          <p:txBody>
            <a:bodyPr wrap="square" rtlCol="0">
              <a:spAutoFit/>
            </a:bodyPr>
            <a:lstStyle/>
            <a:p>
              <a:pPr algn="ctr"/>
              <a:r>
                <a:rPr lang="en-US" altLang="zh-CN" sz="1600" b="1" dirty="0" smtClean="0">
                  <a:solidFill>
                    <a:schemeClr val="accent3">
                      <a:lumMod val="60000"/>
                      <a:lumOff val="40000"/>
                    </a:schemeClr>
                  </a:solidFill>
                  <a:latin typeface="+mn-ea"/>
                </a:rPr>
                <a:t>Android</a:t>
              </a:r>
            </a:p>
            <a:p>
              <a:pPr algn="ctr"/>
              <a:endParaRPr lang="en-US" altLang="zh-CN" sz="1600" b="1" dirty="0" smtClean="0">
                <a:solidFill>
                  <a:schemeClr val="accent3">
                    <a:lumMod val="60000"/>
                    <a:lumOff val="40000"/>
                  </a:schemeClr>
                </a:solidFill>
                <a:latin typeface="+mn-ea"/>
              </a:endParaRPr>
            </a:p>
            <a:p>
              <a:pPr algn="ctr"/>
              <a:r>
                <a:rPr lang="en-US" sz="1200" b="1" dirty="0" smtClean="0">
                  <a:solidFill>
                    <a:schemeClr val="bg1"/>
                  </a:solidFill>
                  <a:latin typeface="+mn-ea"/>
                </a:rPr>
                <a:t>Material Design UI</a:t>
              </a:r>
              <a:r>
                <a:rPr lang="zh-CN" altLang="en-US" sz="1200" b="1" dirty="0" smtClean="0">
                  <a:solidFill>
                    <a:schemeClr val="bg1"/>
                  </a:solidFill>
                  <a:latin typeface="+mn-ea"/>
                </a:rPr>
                <a:t>框架</a:t>
              </a:r>
            </a:p>
          </p:txBody>
        </p:sp>
      </p:grpSp>
      <p:sp>
        <p:nvSpPr>
          <p:cNvPr id="15" name="矩形 14"/>
          <p:cNvSpPr/>
          <p:nvPr/>
        </p:nvSpPr>
        <p:spPr>
          <a:xfrm>
            <a:off x="571472" y="1357304"/>
            <a:ext cx="2786082" cy="759460"/>
          </a:xfrm>
          <a:prstGeom prst="rect">
            <a:avLst/>
          </a:prstGeom>
        </p:spPr>
        <p:txBody>
          <a:bodyPr wrap="square">
            <a:spAutoFit/>
          </a:bodyPr>
          <a:lstStyle/>
          <a:p>
            <a:pPr fontAlgn="auto">
              <a:lnSpc>
                <a:spcPct val="114000"/>
              </a:lnSpc>
              <a:spcBef>
                <a:spcPts val="0"/>
              </a:spcBef>
              <a:spcAft>
                <a:spcPts val="0"/>
              </a:spcAft>
              <a:defRPr/>
            </a:pPr>
            <a:r>
              <a:rPr lang="zh-CN" altLang="en-US" sz="2050" b="1" dirty="0" smtClean="0">
                <a:solidFill>
                  <a:srgbClr val="FFC000"/>
                </a:solidFill>
                <a:latin typeface="微软雅黑" panose="020B0503020204020204" pitchFamily="34" charset="-122"/>
                <a:ea typeface="微软雅黑" panose="020B0503020204020204" pitchFamily="34" charset="-122"/>
              </a:rPr>
              <a:t>主体平台</a:t>
            </a:r>
          </a:p>
          <a:p>
            <a:pPr fontAlgn="auto">
              <a:lnSpc>
                <a:spcPct val="114000"/>
              </a:lnSpc>
              <a:spcBef>
                <a:spcPts val="0"/>
              </a:spcBef>
              <a:spcAft>
                <a:spcPts val="0"/>
              </a:spcAft>
              <a:defRPr/>
            </a:pPr>
            <a:r>
              <a:rPr lang="en-US" altLang="zh-CN" b="1" dirty="0" smtClean="0">
                <a:latin typeface="微软雅黑" panose="020B0503020204020204" pitchFamily="34" charset="-122"/>
                <a:ea typeface="微软雅黑" panose="020B0503020204020204" pitchFamily="34" charset="-122"/>
              </a:rPr>
              <a:t>JavaEE</a:t>
            </a:r>
          </a:p>
        </p:txBody>
      </p:sp>
      <p:grpSp>
        <p:nvGrpSpPr>
          <p:cNvPr id="21" name="组合 20"/>
          <p:cNvGrpSpPr/>
          <p:nvPr/>
        </p:nvGrpSpPr>
        <p:grpSpPr>
          <a:xfrm>
            <a:off x="3430270" y="4371340"/>
            <a:ext cx="2250440" cy="367030"/>
            <a:chOff x="5402" y="6884"/>
            <a:chExt cx="3544" cy="578"/>
          </a:xfrm>
        </p:grpSpPr>
        <p:cxnSp>
          <p:nvCxnSpPr>
            <p:cNvPr id="3" name="肘形连接符 2"/>
            <p:cNvCxnSpPr>
              <a:stCxn id="7" idx="4"/>
              <a:endCxn id="5" idx="4"/>
            </p:cNvCxnSpPr>
            <p:nvPr/>
          </p:nvCxnSpPr>
          <p:spPr>
            <a:xfrm rot="5400000" flipV="1">
              <a:off x="7172" y="5316"/>
              <a:ext cx="5" cy="3544"/>
            </a:xfrm>
            <a:prstGeom prst="bentConnector3">
              <a:avLst>
                <a:gd name="adj1" fmla="val 7550000"/>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475" y="6884"/>
              <a:ext cx="1292" cy="579"/>
            </a:xfrm>
            <a:prstGeom prst="rect">
              <a:avLst/>
            </a:prstGeom>
            <a:noFill/>
          </p:spPr>
          <p:txBody>
            <a:bodyPr wrap="square" rtlCol="0">
              <a:spAutoFit/>
            </a:bodyPr>
            <a:lstStyle/>
            <a:p>
              <a:r>
                <a:rPr lang="en-US" altLang="zh-CN"/>
                <a:t>JSON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1000" fill="hold"/>
                                        <p:tgtEl>
                                          <p:spTgt spid="19"/>
                                        </p:tgtEl>
                                        <p:attrNameLst>
                                          <p:attrName>ppt_w</p:attrName>
                                        </p:attrNameLst>
                                      </p:cBhvr>
                                      <p:tavLst>
                                        <p:tav tm="0" fmla="#ppt_w*sin(2.5*pi*$)">
                                          <p:val>
                                            <p:fltVal val="0"/>
                                          </p:val>
                                        </p:tav>
                                        <p:tav tm="100000">
                                          <p:val>
                                            <p:fltVal val="1"/>
                                          </p:val>
                                        </p:tav>
                                      </p:tavLst>
                                    </p:anim>
                                    <p:anim calcmode="lin" valueType="num">
                                      <p:cBhvr>
                                        <p:cTn id="13" dur="10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9" presetClass="entr" presetSubtype="1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1000" fill="hold"/>
                                        <p:tgtEl>
                                          <p:spTgt spid="17"/>
                                        </p:tgtEl>
                                        <p:attrNameLst>
                                          <p:attrName>ppt_w</p:attrName>
                                        </p:attrNameLst>
                                      </p:cBhvr>
                                      <p:tavLst>
                                        <p:tav tm="0" fmla="#ppt_w*sin(2.5*pi*$)">
                                          <p:val>
                                            <p:fltVal val="0"/>
                                          </p:val>
                                        </p:tav>
                                        <p:tav tm="100000">
                                          <p:val>
                                            <p:fltVal val="1"/>
                                          </p:val>
                                        </p:tav>
                                      </p:tavLst>
                                    </p:anim>
                                    <p:anim calcmode="lin" valueType="num">
                                      <p:cBhvr>
                                        <p:cTn id="19" dur="10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19" presetClass="entr" presetSubtype="1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1000" fill="hold"/>
                                        <p:tgtEl>
                                          <p:spTgt spid="16"/>
                                        </p:tgtEl>
                                        <p:attrNameLst>
                                          <p:attrName>ppt_w</p:attrName>
                                        </p:attrNameLst>
                                      </p:cBhvr>
                                      <p:tavLst>
                                        <p:tav tm="0" fmla="#ppt_w*sin(2.5*pi*$)">
                                          <p:val>
                                            <p:fltVal val="0"/>
                                          </p:val>
                                        </p:tav>
                                        <p:tav tm="100000">
                                          <p:val>
                                            <p:fltVal val="1"/>
                                          </p:val>
                                        </p:tav>
                                      </p:tavLst>
                                    </p:anim>
                                    <p:anim calcmode="lin" valueType="num">
                                      <p:cBhvr>
                                        <p:cTn id="25" dur="10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9" presetClass="entr" presetSubtype="1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p:cTn id="30" dur="1000" fill="hold"/>
                                        <p:tgtEl>
                                          <p:spTgt spid="18"/>
                                        </p:tgtEl>
                                        <p:attrNameLst>
                                          <p:attrName>ppt_w</p:attrName>
                                        </p:attrNameLst>
                                      </p:cBhvr>
                                      <p:tavLst>
                                        <p:tav tm="0" fmla="#ppt_w*sin(2.5*pi*$)">
                                          <p:val>
                                            <p:fltVal val="0"/>
                                          </p:val>
                                        </p:tav>
                                        <p:tav tm="100000">
                                          <p:val>
                                            <p:fltVal val="1"/>
                                          </p:val>
                                        </p:tav>
                                      </p:tavLst>
                                    </p:anim>
                                    <p:anim calcmode="lin" valueType="num">
                                      <p:cBhvr>
                                        <p:cTn id="31" dur="10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9" presetClass="entr" presetSubtype="1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p:cTn id="36" dur="1000" fill="hold"/>
                                        <p:tgtEl>
                                          <p:spTgt spid="20"/>
                                        </p:tgtEl>
                                        <p:attrNameLst>
                                          <p:attrName>ppt_w</p:attrName>
                                        </p:attrNameLst>
                                      </p:cBhvr>
                                      <p:tavLst>
                                        <p:tav tm="0" fmla="#ppt_w*sin(2.5*pi*$)">
                                          <p:val>
                                            <p:fltVal val="0"/>
                                          </p:val>
                                        </p:tav>
                                        <p:tav tm="100000">
                                          <p:val>
                                            <p:fltVal val="1"/>
                                          </p:val>
                                        </p:tav>
                                      </p:tavLst>
                                    </p:anim>
                                    <p:anim calcmode="lin" valueType="num">
                                      <p:cBhvr>
                                        <p:cTn id="37" dur="1000" fill="hold"/>
                                        <p:tgtEl>
                                          <p:spTgt spid="20"/>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p:tgtEl>
                                          <p:spTgt spid="21"/>
                                        </p:tgtEl>
                                        <p:attrNameLst>
                                          <p:attrName>ppt_y</p:attrName>
                                        </p:attrNameLst>
                                      </p:cBhvr>
                                      <p:tavLst>
                                        <p:tav tm="0">
                                          <p:val>
                                            <p:strVal val="#ppt_y+#ppt_h*1.125000"/>
                                          </p:val>
                                        </p:tav>
                                        <p:tav tm="100000">
                                          <p:val>
                                            <p:strVal val="#ppt_y"/>
                                          </p:val>
                                        </p:tav>
                                      </p:tavLst>
                                    </p:anim>
                                    <p:animEffect transition="in" filter="wipe(up)">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市场分析</a:t>
            </a:r>
          </a:p>
        </p:txBody>
      </p:sp>
      <p:grpSp>
        <p:nvGrpSpPr>
          <p:cNvPr id="18" name="组合 17"/>
          <p:cNvGrpSpPr/>
          <p:nvPr/>
        </p:nvGrpSpPr>
        <p:grpSpPr>
          <a:xfrm>
            <a:off x="2356485" y="1014730"/>
            <a:ext cx="753110" cy="3151505"/>
            <a:chOff x="3711" y="1598"/>
            <a:chExt cx="1186" cy="4963"/>
          </a:xfrm>
        </p:grpSpPr>
        <p:sp>
          <p:nvSpPr>
            <p:cNvPr id="8" name="下箭头 7"/>
            <p:cNvSpPr/>
            <p:nvPr/>
          </p:nvSpPr>
          <p:spPr>
            <a:xfrm rot="16200000">
              <a:off x="3908" y="1401"/>
              <a:ext cx="792" cy="1187"/>
            </a:xfrm>
            <a:prstGeom prst="downArrow">
              <a:avLst>
                <a:gd name="adj1" fmla="val 35231"/>
                <a:gd name="adj2" fmla="val 50000"/>
              </a:avLst>
            </a:prstGeom>
            <a:gradFill flip="none" rotWithShape="1">
              <a:gsLst>
                <a:gs pos="0">
                  <a:srgbClr val="FFFF00"/>
                </a:gs>
                <a:gs pos="100000">
                  <a:srgbClr val="FFCC00"/>
                </a:gs>
              </a:gsLst>
              <a:path path="rect">
                <a:fillToRect l="50000" t="50000" r="50000" b="50000"/>
              </a:path>
              <a:tileRect/>
            </a:gradFill>
            <a:ln>
              <a:noFill/>
            </a:ln>
            <a:effectLst>
              <a:glow rad="139700">
                <a:schemeClr val="accent6">
                  <a:satMod val="175000"/>
                  <a:alpha val="40000"/>
                </a:schemeClr>
              </a:glow>
              <a:outerShdw blurRad="63500" sx="102000" sy="102000" algn="ctr" rotWithShape="0">
                <a:prstClr val="black">
                  <a:alpha val="40000"/>
                </a:prstClr>
              </a:outerShdw>
            </a:effectLst>
            <a:scene3d>
              <a:camera prst="orthographicFront"/>
              <a:lightRig rig="threePt" dir="t">
                <a:rot lat="0" lon="0" rev="0"/>
              </a:lightRig>
            </a:scene3d>
            <a:sp3d extrusionH="44450" contourW="50800" prstMaterial="flat">
              <a:bevelT w="38100" h="38100" prst="coolSlant"/>
              <a:contourClr>
                <a:srgbClr val="FFFF00"/>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 name="下箭头 8"/>
            <p:cNvSpPr/>
            <p:nvPr/>
          </p:nvSpPr>
          <p:spPr>
            <a:xfrm rot="16200000">
              <a:off x="3908" y="2816"/>
              <a:ext cx="792" cy="1187"/>
            </a:xfrm>
            <a:prstGeom prst="downArrow">
              <a:avLst>
                <a:gd name="adj1" fmla="val 35231"/>
                <a:gd name="adj2" fmla="val 50000"/>
              </a:avLst>
            </a:prstGeom>
            <a:gradFill flip="none" rotWithShape="1">
              <a:gsLst>
                <a:gs pos="0">
                  <a:srgbClr val="FFFF00"/>
                </a:gs>
                <a:gs pos="100000">
                  <a:srgbClr val="FFCC00"/>
                </a:gs>
              </a:gsLst>
              <a:path path="rect">
                <a:fillToRect l="50000" t="50000" r="50000" b="50000"/>
              </a:path>
              <a:tileRect/>
            </a:gradFill>
            <a:ln>
              <a:noFill/>
            </a:ln>
            <a:effectLst>
              <a:glow rad="139700">
                <a:schemeClr val="accent6">
                  <a:satMod val="175000"/>
                  <a:alpha val="40000"/>
                </a:schemeClr>
              </a:glow>
              <a:outerShdw blurRad="63500" sx="102000" sy="102000" algn="ctr" rotWithShape="0">
                <a:prstClr val="black">
                  <a:alpha val="40000"/>
                </a:prstClr>
              </a:outerShdw>
            </a:effectLst>
            <a:scene3d>
              <a:camera prst="orthographicFront"/>
              <a:lightRig rig="threePt" dir="t">
                <a:rot lat="0" lon="0" rev="0"/>
              </a:lightRig>
            </a:scene3d>
            <a:sp3d extrusionH="44450" contourW="50800" prstMaterial="flat">
              <a:bevelT w="38100" h="38100" prst="coolSlant"/>
              <a:contourClr>
                <a:srgbClr val="FFFF00"/>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下箭头 9"/>
            <p:cNvSpPr/>
            <p:nvPr/>
          </p:nvSpPr>
          <p:spPr>
            <a:xfrm rot="16200000">
              <a:off x="3908" y="4182"/>
              <a:ext cx="792" cy="1187"/>
            </a:xfrm>
            <a:prstGeom prst="downArrow">
              <a:avLst>
                <a:gd name="adj1" fmla="val 35231"/>
                <a:gd name="adj2" fmla="val 50000"/>
              </a:avLst>
            </a:prstGeom>
            <a:gradFill flip="none" rotWithShape="1">
              <a:gsLst>
                <a:gs pos="0">
                  <a:srgbClr val="FFFF00"/>
                </a:gs>
                <a:gs pos="100000">
                  <a:srgbClr val="FFCC00"/>
                </a:gs>
              </a:gsLst>
              <a:path path="rect">
                <a:fillToRect l="50000" t="50000" r="50000" b="50000"/>
              </a:path>
              <a:tileRect/>
            </a:gradFill>
            <a:ln>
              <a:noFill/>
            </a:ln>
            <a:effectLst>
              <a:glow rad="139700">
                <a:schemeClr val="accent6">
                  <a:satMod val="175000"/>
                  <a:alpha val="40000"/>
                </a:schemeClr>
              </a:glow>
              <a:outerShdw blurRad="63500" sx="102000" sy="102000" algn="ctr" rotWithShape="0">
                <a:prstClr val="black">
                  <a:alpha val="40000"/>
                </a:prstClr>
              </a:outerShdw>
            </a:effectLst>
            <a:scene3d>
              <a:camera prst="orthographicFront"/>
              <a:lightRig rig="threePt" dir="t">
                <a:rot lat="0" lon="0" rev="0"/>
              </a:lightRig>
            </a:scene3d>
            <a:sp3d extrusionH="44450" contourW="50800" prstMaterial="flat">
              <a:bevelT w="38100" h="38100" prst="coolSlant"/>
              <a:contourClr>
                <a:srgbClr val="FFFF00"/>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下箭头 10"/>
            <p:cNvSpPr/>
            <p:nvPr/>
          </p:nvSpPr>
          <p:spPr>
            <a:xfrm rot="16200000">
              <a:off x="3908" y="5572"/>
              <a:ext cx="792" cy="1187"/>
            </a:xfrm>
            <a:prstGeom prst="downArrow">
              <a:avLst>
                <a:gd name="adj1" fmla="val 35231"/>
                <a:gd name="adj2" fmla="val 50000"/>
              </a:avLst>
            </a:prstGeom>
            <a:gradFill flip="none" rotWithShape="1">
              <a:gsLst>
                <a:gs pos="0">
                  <a:srgbClr val="FFFF00"/>
                </a:gs>
                <a:gs pos="100000">
                  <a:srgbClr val="FFCC00"/>
                </a:gs>
              </a:gsLst>
              <a:path path="rect">
                <a:fillToRect l="50000" t="50000" r="50000" b="50000"/>
              </a:path>
              <a:tileRect/>
            </a:gradFill>
            <a:ln>
              <a:noFill/>
            </a:ln>
            <a:effectLst>
              <a:glow rad="139700">
                <a:schemeClr val="accent6">
                  <a:satMod val="175000"/>
                  <a:alpha val="40000"/>
                </a:schemeClr>
              </a:glow>
              <a:outerShdw blurRad="63500" sx="102000" sy="102000" algn="ctr" rotWithShape="0">
                <a:prstClr val="black">
                  <a:alpha val="40000"/>
                </a:prstClr>
              </a:outerShdw>
            </a:effectLst>
            <a:scene3d>
              <a:camera prst="orthographicFront"/>
              <a:lightRig rig="threePt" dir="t">
                <a:rot lat="0" lon="0" rev="0"/>
              </a:lightRig>
            </a:scene3d>
            <a:sp3d extrusionH="44450" contourW="50800" prstMaterial="flat">
              <a:bevelT w="38100" h="38100" prst="coolSlant"/>
              <a:contourClr>
                <a:srgbClr val="FFFF00"/>
              </a:contourClr>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grpSp>
        <p:nvGrpSpPr>
          <p:cNvPr id="19" name="组合 18"/>
          <p:cNvGrpSpPr/>
          <p:nvPr/>
        </p:nvGrpSpPr>
        <p:grpSpPr>
          <a:xfrm>
            <a:off x="3244215" y="912495"/>
            <a:ext cx="5120640" cy="857250"/>
            <a:chOff x="5109" y="1437"/>
            <a:chExt cx="8064" cy="1350"/>
          </a:xfrm>
        </p:grpSpPr>
        <p:sp>
          <p:nvSpPr>
            <p:cNvPr id="3" name="任意多边形 2"/>
            <p:cNvSpPr/>
            <p:nvPr/>
          </p:nvSpPr>
          <p:spPr>
            <a:xfrm>
              <a:off x="5109" y="1437"/>
              <a:ext cx="8064" cy="1350"/>
            </a:xfrm>
            <a:custGeom>
              <a:avLst/>
              <a:gdLst>
                <a:gd name="connsiteX0" fmla="*/ 0 w 4500594"/>
                <a:gd name="connsiteY0" fmla="*/ 1571636 h 1571636"/>
                <a:gd name="connsiteX1" fmla="*/ 455979 w 4500594"/>
                <a:gd name="connsiteY1" fmla="*/ 0 h 1571636"/>
                <a:gd name="connsiteX2" fmla="*/ 4044615 w 4500594"/>
                <a:gd name="connsiteY2" fmla="*/ 0 h 1571636"/>
                <a:gd name="connsiteX3" fmla="*/ 4500594 w 4500594"/>
                <a:gd name="connsiteY3" fmla="*/ 1571636 h 1571636"/>
                <a:gd name="connsiteX4" fmla="*/ 0 w 4500594"/>
                <a:gd name="connsiteY4" fmla="*/ 1571636 h 1571636"/>
                <a:gd name="connsiteX0-1" fmla="*/ 0 w 4500594"/>
                <a:gd name="connsiteY0-2" fmla="*/ 1571636 h 1571636"/>
                <a:gd name="connsiteX1-3" fmla="*/ 27319 w 4500594"/>
                <a:gd name="connsiteY1-4" fmla="*/ 0 h 1571636"/>
                <a:gd name="connsiteX2-5" fmla="*/ 4044615 w 4500594"/>
                <a:gd name="connsiteY2-6" fmla="*/ 0 h 1571636"/>
                <a:gd name="connsiteX3-7" fmla="*/ 4500594 w 4500594"/>
                <a:gd name="connsiteY3-8" fmla="*/ 1571636 h 1571636"/>
                <a:gd name="connsiteX4-9" fmla="*/ 0 w 4500594"/>
                <a:gd name="connsiteY4-10" fmla="*/ 1571636 h 15716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500594" h="1571636">
                  <a:moveTo>
                    <a:pt x="0" y="1571636"/>
                  </a:moveTo>
                  <a:lnTo>
                    <a:pt x="27319" y="0"/>
                  </a:lnTo>
                  <a:lnTo>
                    <a:pt x="4044615" y="0"/>
                  </a:lnTo>
                  <a:lnTo>
                    <a:pt x="4500594" y="1571636"/>
                  </a:lnTo>
                  <a:lnTo>
                    <a:pt x="0" y="1571636"/>
                  </a:lnTo>
                  <a:close/>
                </a:path>
              </a:pathLst>
            </a:custGeom>
            <a:gradFill flip="none" rotWithShape="1">
              <a:gsLst>
                <a:gs pos="0">
                  <a:srgbClr val="00B0F0"/>
                </a:gs>
                <a:gs pos="100000">
                  <a:srgbClr val="0070C0"/>
                </a:gs>
              </a:gsLst>
              <a:path path="rect">
                <a:fillToRect r="100000" b="100000"/>
              </a:path>
              <a:tileRect l="-100000" t="-100000"/>
            </a:gradFill>
            <a:ln>
              <a:noFill/>
            </a:ln>
            <a:scene3d>
              <a:camera prst="orthographicFront"/>
              <a:lightRig rig="flat" dir="t">
                <a:rot lat="0" lon="0" rev="6000000"/>
              </a:lightRig>
            </a:scene3d>
            <a:sp3d extrusionH="76200" contourW="19050" prstMaterial="powder">
              <a:bevelT/>
              <a:bevelB/>
              <a:contourClr>
                <a:srgbClr val="65D7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0"/>
            <p:cNvSpPr txBox="1"/>
            <p:nvPr/>
          </p:nvSpPr>
          <p:spPr>
            <a:xfrm>
              <a:off x="5185" y="1662"/>
              <a:ext cx="7090" cy="912"/>
            </a:xfrm>
            <a:prstGeom prst="rect">
              <a:avLst/>
            </a:prstGeom>
            <a:noFill/>
            <a:effectLst>
              <a:outerShdw blurRad="50800" dist="38100" dir="2700000" algn="tl" rotWithShape="0">
                <a:prstClr val="black">
                  <a:alpha val="40000"/>
                </a:prstClr>
              </a:outerShdw>
            </a:effectLst>
          </p:spPr>
          <p:txBody>
            <a:bodyPr wrap="square" rtlCol="0">
              <a:spAutoFit/>
            </a:bodyPr>
            <a:lstStyle/>
            <a:p>
              <a:pPr algn="l"/>
              <a:r>
                <a:rPr lang="zh-CN" altLang="en-US" sz="1600" spc="300" dirty="0" smtClean="0">
                  <a:solidFill>
                    <a:schemeClr val="bg1"/>
                  </a:solidFill>
                  <a:latin typeface="+mn-ea"/>
                </a:rPr>
                <a:t>日常生活中，人们出行对地铁的需求非常大，尤其在一线城市</a:t>
              </a:r>
            </a:p>
          </p:txBody>
        </p:sp>
      </p:grpSp>
      <p:grpSp>
        <p:nvGrpSpPr>
          <p:cNvPr id="20" name="组合 19"/>
          <p:cNvGrpSpPr/>
          <p:nvPr/>
        </p:nvGrpSpPr>
        <p:grpSpPr>
          <a:xfrm>
            <a:off x="3244215" y="1769745"/>
            <a:ext cx="5120640" cy="857250"/>
            <a:chOff x="5109" y="2787"/>
            <a:chExt cx="8064" cy="1350"/>
          </a:xfrm>
        </p:grpSpPr>
        <p:sp>
          <p:nvSpPr>
            <p:cNvPr id="4" name="任意多边形 3"/>
            <p:cNvSpPr/>
            <p:nvPr/>
          </p:nvSpPr>
          <p:spPr>
            <a:xfrm>
              <a:off x="5109" y="2787"/>
              <a:ext cx="8064" cy="1350"/>
            </a:xfrm>
            <a:custGeom>
              <a:avLst/>
              <a:gdLst>
                <a:gd name="connsiteX0" fmla="*/ 0 w 4500594"/>
                <a:gd name="connsiteY0" fmla="*/ 1571636 h 1571636"/>
                <a:gd name="connsiteX1" fmla="*/ 455979 w 4500594"/>
                <a:gd name="connsiteY1" fmla="*/ 0 h 1571636"/>
                <a:gd name="connsiteX2" fmla="*/ 4044615 w 4500594"/>
                <a:gd name="connsiteY2" fmla="*/ 0 h 1571636"/>
                <a:gd name="connsiteX3" fmla="*/ 4500594 w 4500594"/>
                <a:gd name="connsiteY3" fmla="*/ 1571636 h 1571636"/>
                <a:gd name="connsiteX4" fmla="*/ 0 w 4500594"/>
                <a:gd name="connsiteY4" fmla="*/ 1571636 h 1571636"/>
                <a:gd name="connsiteX0-1" fmla="*/ 0 w 4500594"/>
                <a:gd name="connsiteY0-2" fmla="*/ 1571636 h 1571636"/>
                <a:gd name="connsiteX1-3" fmla="*/ 27319 w 4500594"/>
                <a:gd name="connsiteY1-4" fmla="*/ 0 h 1571636"/>
                <a:gd name="connsiteX2-5" fmla="*/ 4044615 w 4500594"/>
                <a:gd name="connsiteY2-6" fmla="*/ 0 h 1571636"/>
                <a:gd name="connsiteX3-7" fmla="*/ 4500594 w 4500594"/>
                <a:gd name="connsiteY3-8" fmla="*/ 1571636 h 1571636"/>
                <a:gd name="connsiteX4-9" fmla="*/ 0 w 4500594"/>
                <a:gd name="connsiteY4-10" fmla="*/ 1571636 h 15716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500594" h="1571636">
                  <a:moveTo>
                    <a:pt x="0" y="1571636"/>
                  </a:moveTo>
                  <a:lnTo>
                    <a:pt x="27319" y="0"/>
                  </a:lnTo>
                  <a:lnTo>
                    <a:pt x="4044615" y="0"/>
                  </a:lnTo>
                  <a:lnTo>
                    <a:pt x="4500594" y="1571636"/>
                  </a:lnTo>
                  <a:lnTo>
                    <a:pt x="0" y="1571636"/>
                  </a:lnTo>
                  <a:close/>
                </a:path>
              </a:pathLst>
            </a:custGeom>
            <a:gradFill flip="none" rotWithShape="1">
              <a:gsLst>
                <a:gs pos="0">
                  <a:srgbClr val="92D050"/>
                </a:gs>
                <a:gs pos="100000">
                  <a:srgbClr val="027C19"/>
                </a:gs>
              </a:gsLst>
              <a:path path="rect">
                <a:fillToRect r="100000" b="100000"/>
              </a:path>
              <a:tileRect l="-100000" t="-100000"/>
            </a:gradFill>
            <a:ln>
              <a:noFill/>
            </a:ln>
            <a:scene3d>
              <a:camera prst="orthographicFront"/>
              <a:lightRig rig="flat" dir="t">
                <a:rot lat="0" lon="0" rev="6000000"/>
              </a:lightRig>
            </a:scene3d>
            <a:sp3d extrusionH="76200" contourW="19050" prstMaterial="powder">
              <a:bevelT/>
              <a:bevelB/>
              <a:contourClr>
                <a:srgbClr val="92D05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11"/>
            <p:cNvSpPr txBox="1"/>
            <p:nvPr/>
          </p:nvSpPr>
          <p:spPr>
            <a:xfrm>
              <a:off x="5185" y="3034"/>
              <a:ext cx="6949" cy="912"/>
            </a:xfrm>
            <a:prstGeom prst="rect">
              <a:avLst/>
            </a:prstGeom>
            <a:noFill/>
            <a:effectLst>
              <a:outerShdw blurRad="50800" dist="38100" dir="2700000" algn="tl" rotWithShape="0">
                <a:prstClr val="black">
                  <a:alpha val="40000"/>
                </a:prstClr>
              </a:outerShdw>
            </a:effectLst>
          </p:spPr>
          <p:txBody>
            <a:bodyPr wrap="square" rtlCol="0">
              <a:spAutoFit/>
            </a:bodyPr>
            <a:lstStyle/>
            <a:p>
              <a:pPr algn="l"/>
              <a:r>
                <a:rPr lang="zh-CN" altLang="en-US" sz="1600" spc="300" dirty="0">
                  <a:solidFill>
                    <a:schemeClr val="bg1"/>
                  </a:solidFill>
                  <a:latin typeface="+mn-ea"/>
                </a:rPr>
                <a:t>未来城市交通发展趋势极大可能是转入地下交通网络</a:t>
              </a:r>
            </a:p>
          </p:txBody>
        </p:sp>
      </p:grpSp>
      <p:grpSp>
        <p:nvGrpSpPr>
          <p:cNvPr id="21" name="组合 20"/>
          <p:cNvGrpSpPr/>
          <p:nvPr/>
        </p:nvGrpSpPr>
        <p:grpSpPr>
          <a:xfrm>
            <a:off x="3244215" y="2626995"/>
            <a:ext cx="5120640" cy="857250"/>
            <a:chOff x="5109" y="4137"/>
            <a:chExt cx="8064" cy="1350"/>
          </a:xfrm>
          <a:solidFill>
            <a:srgbClr val="7030A0"/>
          </a:solidFill>
        </p:grpSpPr>
        <p:sp>
          <p:nvSpPr>
            <p:cNvPr id="5" name="任意多边形 4"/>
            <p:cNvSpPr/>
            <p:nvPr/>
          </p:nvSpPr>
          <p:spPr>
            <a:xfrm>
              <a:off x="5109" y="4137"/>
              <a:ext cx="8064" cy="1350"/>
            </a:xfrm>
            <a:custGeom>
              <a:avLst/>
              <a:gdLst>
                <a:gd name="connsiteX0" fmla="*/ 0 w 4500594"/>
                <a:gd name="connsiteY0" fmla="*/ 1571636 h 1571636"/>
                <a:gd name="connsiteX1" fmla="*/ 455979 w 4500594"/>
                <a:gd name="connsiteY1" fmla="*/ 0 h 1571636"/>
                <a:gd name="connsiteX2" fmla="*/ 4044615 w 4500594"/>
                <a:gd name="connsiteY2" fmla="*/ 0 h 1571636"/>
                <a:gd name="connsiteX3" fmla="*/ 4500594 w 4500594"/>
                <a:gd name="connsiteY3" fmla="*/ 1571636 h 1571636"/>
                <a:gd name="connsiteX4" fmla="*/ 0 w 4500594"/>
                <a:gd name="connsiteY4" fmla="*/ 1571636 h 1571636"/>
                <a:gd name="connsiteX0-1" fmla="*/ 0 w 4500594"/>
                <a:gd name="connsiteY0-2" fmla="*/ 1571636 h 1571636"/>
                <a:gd name="connsiteX1-3" fmla="*/ 27319 w 4500594"/>
                <a:gd name="connsiteY1-4" fmla="*/ 0 h 1571636"/>
                <a:gd name="connsiteX2-5" fmla="*/ 4044615 w 4500594"/>
                <a:gd name="connsiteY2-6" fmla="*/ 0 h 1571636"/>
                <a:gd name="connsiteX3-7" fmla="*/ 4500594 w 4500594"/>
                <a:gd name="connsiteY3-8" fmla="*/ 1571636 h 1571636"/>
                <a:gd name="connsiteX4-9" fmla="*/ 0 w 4500594"/>
                <a:gd name="connsiteY4-10" fmla="*/ 1571636 h 15716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500594" h="1571636">
                  <a:moveTo>
                    <a:pt x="0" y="1571636"/>
                  </a:moveTo>
                  <a:lnTo>
                    <a:pt x="27319" y="0"/>
                  </a:lnTo>
                  <a:lnTo>
                    <a:pt x="4044615" y="0"/>
                  </a:lnTo>
                  <a:lnTo>
                    <a:pt x="4500594" y="1571636"/>
                  </a:lnTo>
                  <a:lnTo>
                    <a:pt x="0" y="1571636"/>
                  </a:lnTo>
                  <a:close/>
                </a:path>
              </a:pathLst>
            </a:custGeom>
            <a:grpFill/>
            <a:ln>
              <a:noFill/>
            </a:ln>
            <a:scene3d>
              <a:camera prst="orthographicFront"/>
              <a:lightRig rig="flat" dir="t">
                <a:rot lat="0" lon="0" rev="6000000"/>
              </a:lightRig>
            </a:scene3d>
            <a:sp3d extrusionH="76200" contourW="19050" prstMaterial="powder">
              <a:bevelT/>
              <a:bevelB/>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2"/>
            <p:cNvSpPr txBox="1"/>
            <p:nvPr/>
          </p:nvSpPr>
          <p:spPr>
            <a:xfrm>
              <a:off x="5185" y="4471"/>
              <a:ext cx="6948" cy="528"/>
            </a:xfrm>
            <a:prstGeom prst="rect">
              <a:avLst/>
            </a:prstGeom>
            <a:noFill/>
            <a:effectLst>
              <a:outerShdw blurRad="50800" dist="38100" dir="2700000" algn="tl" rotWithShape="0">
                <a:prstClr val="black">
                  <a:alpha val="40000"/>
                </a:prstClr>
              </a:outerShdw>
            </a:effectLst>
          </p:spPr>
          <p:txBody>
            <a:bodyPr wrap="square" rtlCol="0">
              <a:spAutoFit/>
            </a:bodyPr>
            <a:lstStyle/>
            <a:p>
              <a:pPr algn="l"/>
              <a:r>
                <a:rPr lang="zh-CN" altLang="en-US" sz="1600" spc="300" dirty="0">
                  <a:solidFill>
                    <a:srgbClr val="FFFFFF"/>
                  </a:solidFill>
                  <a:latin typeface="+mn-ea"/>
                </a:rPr>
                <a:t>国家政策支持发展地下网络</a:t>
              </a:r>
            </a:p>
          </p:txBody>
        </p:sp>
      </p:grpSp>
      <p:grpSp>
        <p:nvGrpSpPr>
          <p:cNvPr id="22" name="组合 21"/>
          <p:cNvGrpSpPr/>
          <p:nvPr/>
        </p:nvGrpSpPr>
        <p:grpSpPr>
          <a:xfrm>
            <a:off x="3244215" y="3507105"/>
            <a:ext cx="5120640" cy="857250"/>
            <a:chOff x="5109" y="5523"/>
            <a:chExt cx="8064" cy="1350"/>
          </a:xfrm>
        </p:grpSpPr>
        <p:sp>
          <p:nvSpPr>
            <p:cNvPr id="6" name="任意多边形 5"/>
            <p:cNvSpPr/>
            <p:nvPr/>
          </p:nvSpPr>
          <p:spPr>
            <a:xfrm>
              <a:off x="5109" y="5523"/>
              <a:ext cx="8064" cy="1350"/>
            </a:xfrm>
            <a:custGeom>
              <a:avLst/>
              <a:gdLst>
                <a:gd name="connsiteX0" fmla="*/ 0 w 4500594"/>
                <a:gd name="connsiteY0" fmla="*/ 1571636 h 1571636"/>
                <a:gd name="connsiteX1" fmla="*/ 455979 w 4500594"/>
                <a:gd name="connsiteY1" fmla="*/ 0 h 1571636"/>
                <a:gd name="connsiteX2" fmla="*/ 4044615 w 4500594"/>
                <a:gd name="connsiteY2" fmla="*/ 0 h 1571636"/>
                <a:gd name="connsiteX3" fmla="*/ 4500594 w 4500594"/>
                <a:gd name="connsiteY3" fmla="*/ 1571636 h 1571636"/>
                <a:gd name="connsiteX4" fmla="*/ 0 w 4500594"/>
                <a:gd name="connsiteY4" fmla="*/ 1571636 h 1571636"/>
                <a:gd name="connsiteX0-1" fmla="*/ 0 w 4500594"/>
                <a:gd name="connsiteY0-2" fmla="*/ 1571636 h 1571636"/>
                <a:gd name="connsiteX1-3" fmla="*/ 27319 w 4500594"/>
                <a:gd name="connsiteY1-4" fmla="*/ 0 h 1571636"/>
                <a:gd name="connsiteX2-5" fmla="*/ 4044615 w 4500594"/>
                <a:gd name="connsiteY2-6" fmla="*/ 0 h 1571636"/>
                <a:gd name="connsiteX3-7" fmla="*/ 4500594 w 4500594"/>
                <a:gd name="connsiteY3-8" fmla="*/ 1571636 h 1571636"/>
                <a:gd name="connsiteX4-9" fmla="*/ 0 w 4500594"/>
                <a:gd name="connsiteY4-10" fmla="*/ 1571636 h 15716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500594" h="1571636">
                  <a:moveTo>
                    <a:pt x="0" y="1571636"/>
                  </a:moveTo>
                  <a:lnTo>
                    <a:pt x="27319" y="0"/>
                  </a:lnTo>
                  <a:lnTo>
                    <a:pt x="4044615" y="0"/>
                  </a:lnTo>
                  <a:lnTo>
                    <a:pt x="4500594" y="1571636"/>
                  </a:lnTo>
                  <a:lnTo>
                    <a:pt x="0" y="1571636"/>
                  </a:lnTo>
                  <a:close/>
                </a:path>
              </a:pathLst>
            </a:custGeom>
            <a:gradFill flip="none" rotWithShape="1">
              <a:gsLst>
                <a:gs pos="0">
                  <a:srgbClr val="FF0000"/>
                </a:gs>
                <a:gs pos="100000">
                  <a:srgbClr val="C00000"/>
                </a:gs>
              </a:gsLst>
              <a:path path="rect">
                <a:fillToRect r="100000" b="100000"/>
              </a:path>
              <a:tileRect l="-100000" t="-100000"/>
            </a:gradFill>
            <a:ln>
              <a:noFill/>
            </a:ln>
            <a:scene3d>
              <a:camera prst="orthographicFront"/>
              <a:lightRig rig="flat" dir="t">
                <a:rot lat="0" lon="0" rev="6000000"/>
              </a:lightRig>
            </a:scene3d>
            <a:sp3d extrusionH="76200" contourW="19050" prstMaterial="powder">
              <a:bevelT/>
              <a:bevelB/>
              <a:contourClr>
                <a:srgbClr val="FF00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3"/>
            <p:cNvSpPr txBox="1"/>
            <p:nvPr/>
          </p:nvSpPr>
          <p:spPr>
            <a:xfrm>
              <a:off x="5185" y="5786"/>
              <a:ext cx="7090" cy="912"/>
            </a:xfrm>
            <a:prstGeom prst="rect">
              <a:avLst/>
            </a:prstGeom>
            <a:noFill/>
            <a:effectLst>
              <a:outerShdw blurRad="50800" dist="38100" dir="2700000" algn="tl" rotWithShape="0">
                <a:prstClr val="black">
                  <a:alpha val="40000"/>
                </a:prstClr>
              </a:outerShdw>
            </a:effectLst>
          </p:spPr>
          <p:txBody>
            <a:bodyPr wrap="square" rtlCol="0">
              <a:spAutoFit/>
            </a:bodyPr>
            <a:lstStyle/>
            <a:p>
              <a:pPr algn="l"/>
              <a:r>
                <a:rPr lang="zh-CN" altLang="en-US" sz="1600" spc="300" dirty="0">
                  <a:solidFill>
                    <a:schemeClr val="bg1"/>
                  </a:solidFill>
                  <a:latin typeface="+mn-ea"/>
                </a:rPr>
                <a:t>当下地铁购票市场尚不成熟，市面上的产品并不多，市场离饱和尚远</a:t>
              </a:r>
            </a:p>
          </p:txBody>
        </p:sp>
      </p:grpSp>
      <p:grpSp>
        <p:nvGrpSpPr>
          <p:cNvPr id="17" name="组合 16"/>
          <p:cNvGrpSpPr/>
          <p:nvPr/>
        </p:nvGrpSpPr>
        <p:grpSpPr>
          <a:xfrm>
            <a:off x="434975" y="840740"/>
            <a:ext cx="2165350" cy="3571240"/>
            <a:chOff x="685" y="1324"/>
            <a:chExt cx="3410" cy="5624"/>
          </a:xfrm>
        </p:grpSpPr>
        <p:sp>
          <p:nvSpPr>
            <p:cNvPr id="7" name="圆角矩形 6"/>
            <p:cNvSpPr/>
            <p:nvPr/>
          </p:nvSpPr>
          <p:spPr>
            <a:xfrm>
              <a:off x="685" y="1324"/>
              <a:ext cx="3411" cy="5625"/>
            </a:xfrm>
            <a:prstGeom prst="roundRect">
              <a:avLst>
                <a:gd name="adj" fmla="val 8913"/>
              </a:avLst>
            </a:prstGeom>
            <a:gradFill>
              <a:gsLst>
                <a:gs pos="0">
                  <a:srgbClr val="FFC000"/>
                </a:gs>
                <a:gs pos="100000">
                  <a:srgbClr val="FA790E"/>
                </a:gs>
              </a:gsLst>
              <a:path path="rect">
                <a:fillToRect r="100000" b="100000"/>
              </a:path>
            </a:grad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4"/>
            <p:cNvSpPr txBox="1"/>
            <p:nvPr/>
          </p:nvSpPr>
          <p:spPr>
            <a:xfrm>
              <a:off x="1248" y="3237"/>
              <a:ext cx="2351" cy="81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2800" b="1" spc="300" dirty="0" smtClean="0">
                  <a:solidFill>
                    <a:schemeClr val="bg1"/>
                  </a:solidFill>
                  <a:latin typeface="+mn-ea"/>
                </a:rPr>
                <a:t>机遇</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ppt_x</p:attrName>
                                        </p:attrNameLst>
                                      </p:cBhvr>
                                      <p:tavLst>
                                        <p:tav tm="0">
                                          <p:val>
                                            <p:strVal val="#ppt_x-#ppt_w*1.125000"/>
                                          </p:val>
                                        </p:tav>
                                        <p:tav tm="100000">
                                          <p:val>
                                            <p:strVal val="#ppt_x"/>
                                          </p:val>
                                        </p:tav>
                                      </p:tavLst>
                                    </p:anim>
                                    <p:animEffect transition="in" filter="wipe(righ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p:tgtEl>
                                          <p:spTgt spid="19"/>
                                        </p:tgtEl>
                                        <p:attrNameLst>
                                          <p:attrName>ppt_x</p:attrName>
                                        </p:attrNameLst>
                                      </p:cBhvr>
                                      <p:tavLst>
                                        <p:tav tm="0">
                                          <p:val>
                                            <p:strVal val="#ppt_x-#ppt_w*1.125000"/>
                                          </p:val>
                                        </p:tav>
                                        <p:tav tm="100000">
                                          <p:val>
                                            <p:strVal val="#ppt_x"/>
                                          </p:val>
                                        </p:tav>
                                      </p:tavLst>
                                    </p:anim>
                                    <p:animEffect transition="in" filter="wipe(right)">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p:tgtEl>
                                          <p:spTgt spid="20"/>
                                        </p:tgtEl>
                                        <p:attrNameLst>
                                          <p:attrName>ppt_x</p:attrName>
                                        </p:attrNameLst>
                                      </p:cBhvr>
                                      <p:tavLst>
                                        <p:tav tm="0">
                                          <p:val>
                                            <p:strVal val="#ppt_x-#ppt_w*1.125000"/>
                                          </p:val>
                                        </p:tav>
                                        <p:tav tm="100000">
                                          <p:val>
                                            <p:strVal val="#ppt_x"/>
                                          </p:val>
                                        </p:tav>
                                      </p:tavLst>
                                    </p:anim>
                                    <p:animEffect transition="in" filter="wipe(right)">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p:tgtEl>
                                          <p:spTgt spid="21"/>
                                        </p:tgtEl>
                                        <p:attrNameLst>
                                          <p:attrName>ppt_x</p:attrName>
                                        </p:attrNameLst>
                                      </p:cBhvr>
                                      <p:tavLst>
                                        <p:tav tm="0">
                                          <p:val>
                                            <p:strVal val="#ppt_x-#ppt_w*1.125000"/>
                                          </p:val>
                                        </p:tav>
                                        <p:tav tm="100000">
                                          <p:val>
                                            <p:strVal val="#ppt_x"/>
                                          </p:val>
                                        </p:tav>
                                      </p:tavLst>
                                    </p:anim>
                                    <p:animEffect transition="in" filter="wipe(right)">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p:tgtEl>
                                          <p:spTgt spid="22"/>
                                        </p:tgtEl>
                                        <p:attrNameLst>
                                          <p:attrName>ppt_x</p:attrName>
                                        </p:attrNameLst>
                                      </p:cBhvr>
                                      <p:tavLst>
                                        <p:tav tm="0">
                                          <p:val>
                                            <p:strVal val="#ppt_x-#ppt_w*1.125000"/>
                                          </p:val>
                                        </p:tav>
                                        <p:tav tm="100000">
                                          <p:val>
                                            <p:strVal val="#ppt_x"/>
                                          </p:val>
                                        </p:tav>
                                      </p:tavLst>
                                    </p:anim>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产品分析</a:t>
            </a:r>
          </a:p>
        </p:txBody>
      </p:sp>
      <p:grpSp>
        <p:nvGrpSpPr>
          <p:cNvPr id="43" name="组合 42"/>
          <p:cNvGrpSpPr/>
          <p:nvPr/>
        </p:nvGrpSpPr>
        <p:grpSpPr>
          <a:xfrm>
            <a:off x="167948" y="1435994"/>
            <a:ext cx="2584518" cy="2821258"/>
            <a:chOff x="152302" y="1226217"/>
            <a:chExt cx="2584518" cy="2821258"/>
          </a:xfrm>
        </p:grpSpPr>
        <p:sp>
          <p:nvSpPr>
            <p:cNvPr id="44" name="椭圆 43"/>
            <p:cNvSpPr/>
            <p:nvPr/>
          </p:nvSpPr>
          <p:spPr>
            <a:xfrm>
              <a:off x="400389" y="1226217"/>
              <a:ext cx="2127288" cy="2127288"/>
            </a:xfrm>
            <a:prstGeom prst="ellipse">
              <a:avLst/>
            </a:prstGeom>
            <a:blipFill dpi="0" rotWithShape="1">
              <a:blip r:embed="rId2" cstate="screen"/>
              <a:srcRect/>
              <a:stretch>
                <a:fillRect/>
              </a:stretch>
            </a:blipFill>
            <a:ln w="381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solidFill>
                    <a:srgbClr val="1F497D">
                      <a:lumMod val="40000"/>
                      <a:lumOff val="60000"/>
                    </a:srgbClr>
                  </a:solidFill>
                </a:ln>
                <a:solidFill>
                  <a:prstClr val="white"/>
                </a:solidFill>
                <a:effectLst/>
                <a:uLnTx/>
                <a:uFillTx/>
                <a:latin typeface="Broadway BT"/>
                <a:ea typeface="微软雅黑" panose="020B0503020204020204" pitchFamily="34" charset="-122"/>
              </a:endParaRPr>
            </a:p>
          </p:txBody>
        </p:sp>
        <p:sp>
          <p:nvSpPr>
            <p:cNvPr id="45" name="TextBox 44"/>
            <p:cNvSpPr txBox="1"/>
            <p:nvPr/>
          </p:nvSpPr>
          <p:spPr>
            <a:xfrm>
              <a:off x="152302" y="3462700"/>
              <a:ext cx="2584518" cy="58477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3200" b="1" i="0" u="none" strike="noStrike" kern="0" cap="none" spc="0" normalizeH="0" baseline="0" noProof="0" dirty="0" smtClean="0">
                  <a:ln>
                    <a:noFill/>
                  </a:ln>
                  <a:solidFill>
                    <a:srgbClr val="C00000"/>
                  </a:solidFill>
                  <a:effectLst/>
                  <a:uLnTx/>
                  <a:uFillTx/>
                  <a:latin typeface="Broadway BT"/>
                  <a:ea typeface="微软雅黑" panose="020B0503020204020204" pitchFamily="34" charset="-122"/>
                </a:rPr>
                <a:t>自我分析</a:t>
              </a:r>
            </a:p>
          </p:txBody>
        </p:sp>
      </p:grpSp>
      <p:grpSp>
        <p:nvGrpSpPr>
          <p:cNvPr id="6" name="组合 5"/>
          <p:cNvGrpSpPr/>
          <p:nvPr/>
        </p:nvGrpSpPr>
        <p:grpSpPr>
          <a:xfrm>
            <a:off x="3764280" y="745490"/>
            <a:ext cx="5040630" cy="1871980"/>
            <a:chOff x="5931" y="1174"/>
            <a:chExt cx="7938" cy="2948"/>
          </a:xfrm>
        </p:grpSpPr>
        <p:sp>
          <p:nvSpPr>
            <p:cNvPr id="47" name="矩形 46"/>
            <p:cNvSpPr/>
            <p:nvPr/>
          </p:nvSpPr>
          <p:spPr>
            <a:xfrm>
              <a:off x="5931" y="1174"/>
              <a:ext cx="7938" cy="2948"/>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Broadway BT"/>
                <a:ea typeface="微软雅黑" panose="020B0503020204020204" pitchFamily="34" charset="-122"/>
              </a:endParaRPr>
            </a:p>
          </p:txBody>
        </p:sp>
        <p:sp>
          <p:nvSpPr>
            <p:cNvPr id="49" name="矩形 48"/>
            <p:cNvSpPr/>
            <p:nvPr/>
          </p:nvSpPr>
          <p:spPr>
            <a:xfrm>
              <a:off x="7317" y="1441"/>
              <a:ext cx="6290" cy="2448"/>
            </a:xfrm>
            <a:prstGeom prst="rect">
              <a:avLst/>
            </a:prstGeom>
            <a:solidFill>
              <a:srgbClr val="FFFFFF"/>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Broadway BT"/>
                <a:ea typeface="微软雅黑" panose="020B0503020204020204" pitchFamily="34" charset="-122"/>
              </a:endParaRPr>
            </a:p>
          </p:txBody>
        </p:sp>
        <p:sp>
          <p:nvSpPr>
            <p:cNvPr id="52" name="TextBox 51"/>
            <p:cNvSpPr txBox="1"/>
            <p:nvPr/>
          </p:nvSpPr>
          <p:spPr>
            <a:xfrm>
              <a:off x="7590" y="1567"/>
              <a:ext cx="4164" cy="2140"/>
            </a:xfrm>
            <a:prstGeom prst="rect">
              <a:avLst/>
            </a:prstGeom>
            <a:noFill/>
          </p:spPr>
          <p:txBody>
            <a:bodyPr wrap="square" rtlCol="0">
              <a:spAutoFit/>
            </a:bodyPr>
            <a:lstStyle/>
            <a:p>
              <a:pPr marL="285750" indent="-285750" fontAlgn="auto">
                <a:lnSpc>
                  <a:spcPct val="130000"/>
                </a:lnSpc>
                <a:spcBef>
                  <a:spcPts val="0"/>
                </a:spcBef>
                <a:spcAft>
                  <a:spcPts val="0"/>
                </a:spcAft>
                <a:buFont typeface="Wingdings" panose="05000000000000000000" charset="0"/>
                <a:buChar char="l"/>
              </a:pPr>
              <a:r>
                <a:rPr lang="zh-CN" altLang="en-US" sz="1600" dirty="0" smtClean="0">
                  <a:solidFill>
                    <a:prstClr val="black">
                      <a:lumMod val="50000"/>
                      <a:lumOff val="50000"/>
                    </a:prstClr>
                  </a:solidFill>
                  <a:latin typeface="微软雅黑" panose="020B0503020204020204" pitchFamily="34" charset="-122"/>
                  <a:ea typeface="微软雅黑" panose="020B0503020204020204" pitchFamily="34" charset="-122"/>
                </a:rPr>
                <a:t>界面简洁美观</a:t>
              </a:r>
            </a:p>
            <a:p>
              <a:pPr marL="285750" indent="-285750" fontAlgn="auto">
                <a:lnSpc>
                  <a:spcPct val="130000"/>
                </a:lnSpc>
                <a:spcBef>
                  <a:spcPts val="0"/>
                </a:spcBef>
                <a:spcAft>
                  <a:spcPts val="0"/>
                </a:spcAft>
                <a:buFont typeface="Wingdings" panose="05000000000000000000" charset="0"/>
                <a:buChar char="l"/>
              </a:pPr>
              <a:r>
                <a:rPr lang="zh-CN" altLang="en-US" sz="1600" dirty="0" smtClean="0">
                  <a:solidFill>
                    <a:prstClr val="black">
                      <a:lumMod val="50000"/>
                      <a:lumOff val="50000"/>
                    </a:prstClr>
                  </a:solidFill>
                  <a:latin typeface="微软雅黑" panose="020B0503020204020204" pitchFamily="34" charset="-122"/>
                  <a:ea typeface="微软雅黑" panose="020B0503020204020204" pitchFamily="34" charset="-122"/>
                </a:rPr>
                <a:t>图文结合更显人性化</a:t>
              </a:r>
            </a:p>
            <a:p>
              <a:pPr marL="285750" indent="-285750" fontAlgn="auto">
                <a:lnSpc>
                  <a:spcPct val="130000"/>
                </a:lnSpc>
                <a:spcBef>
                  <a:spcPts val="0"/>
                </a:spcBef>
                <a:spcAft>
                  <a:spcPts val="0"/>
                </a:spcAft>
                <a:buFont typeface="Wingdings" panose="05000000000000000000" charset="0"/>
                <a:buChar char="l"/>
              </a:pPr>
              <a:r>
                <a:rPr lang="zh-CN" altLang="en-US" sz="1600" dirty="0" smtClean="0">
                  <a:solidFill>
                    <a:prstClr val="black">
                      <a:lumMod val="50000"/>
                      <a:lumOff val="50000"/>
                    </a:prstClr>
                  </a:solidFill>
                  <a:latin typeface="微软雅黑" panose="020B0503020204020204" pitchFamily="34" charset="-122"/>
                  <a:ea typeface="微软雅黑" panose="020B0503020204020204" pitchFamily="34" charset="-122"/>
                </a:rPr>
                <a:t>功能齐全</a:t>
              </a:r>
            </a:p>
            <a:p>
              <a:pPr marL="285750" indent="-285750" fontAlgn="auto">
                <a:lnSpc>
                  <a:spcPct val="130000"/>
                </a:lnSpc>
                <a:spcBef>
                  <a:spcPts val="0"/>
                </a:spcBef>
                <a:spcAft>
                  <a:spcPts val="0"/>
                </a:spcAft>
                <a:buFont typeface="Wingdings" panose="05000000000000000000" charset="0"/>
                <a:buChar char="l"/>
              </a:pPr>
              <a:r>
                <a:rPr lang="zh-CN" altLang="en-US" sz="1600" dirty="0" smtClean="0">
                  <a:solidFill>
                    <a:prstClr val="black">
                      <a:lumMod val="50000"/>
                      <a:lumOff val="50000"/>
                    </a:prstClr>
                  </a:solidFill>
                  <a:latin typeface="微软雅黑" panose="020B0503020204020204" pitchFamily="34" charset="-122"/>
                  <a:ea typeface="微软雅黑" panose="020B0503020204020204" pitchFamily="34" charset="-122"/>
                </a:rPr>
                <a:t>独立</a:t>
              </a:r>
              <a:r>
                <a:rPr lang="en-US" altLang="zh-CN" sz="1600" dirty="0" smtClean="0">
                  <a:solidFill>
                    <a:prstClr val="black">
                      <a:lumMod val="50000"/>
                      <a:lumOff val="50000"/>
                    </a:prstClr>
                  </a:solidFill>
                  <a:latin typeface="微软雅黑" panose="020B0503020204020204" pitchFamily="34" charset="-122"/>
                  <a:ea typeface="微软雅黑" panose="020B0503020204020204" pitchFamily="34" charset="-122"/>
                </a:rPr>
                <a:t>App</a:t>
              </a:r>
              <a:r>
                <a:rPr lang="zh-CN" altLang="en-US" sz="1600" dirty="0" smtClean="0">
                  <a:solidFill>
                    <a:prstClr val="black">
                      <a:lumMod val="50000"/>
                      <a:lumOff val="50000"/>
                    </a:prstClr>
                  </a:solidFill>
                  <a:latin typeface="微软雅黑" panose="020B0503020204020204" pitchFamily="34" charset="-122"/>
                  <a:ea typeface="微软雅黑" panose="020B0503020204020204" pitchFamily="34" charset="-122"/>
                </a:rPr>
                <a:t>平台</a:t>
              </a:r>
            </a:p>
          </p:txBody>
        </p:sp>
      </p:grpSp>
      <p:sp>
        <p:nvSpPr>
          <p:cNvPr id="54" name="矩形 53"/>
          <p:cNvSpPr/>
          <p:nvPr/>
        </p:nvSpPr>
        <p:spPr>
          <a:xfrm>
            <a:off x="3766321" y="2905502"/>
            <a:ext cx="5040560" cy="1872208"/>
          </a:xfrm>
          <a:prstGeom prst="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Broadway BT"/>
              <a:ea typeface="微软雅黑" panose="020B0503020204020204" pitchFamily="34" charset="-122"/>
            </a:endParaRPr>
          </a:p>
        </p:txBody>
      </p:sp>
      <p:sp>
        <p:nvSpPr>
          <p:cNvPr id="55" name="矩形 54"/>
          <p:cNvSpPr/>
          <p:nvPr/>
        </p:nvSpPr>
        <p:spPr>
          <a:xfrm>
            <a:off x="3872196" y="3005178"/>
            <a:ext cx="4824536" cy="1672859"/>
          </a:xfrm>
          <a:prstGeom prst="rect">
            <a:avLst/>
          </a:prstGeom>
          <a:solidFill>
            <a:srgbClr val="4F81BD">
              <a:lumMod val="60000"/>
              <a:lumOff val="40000"/>
            </a:srgbClr>
          </a:solidFill>
          <a:ln w="38100" cap="flat" cmpd="sng" algn="ctr">
            <a:noFill/>
            <a:prstDash val="solid"/>
          </a:ln>
          <a:effectLst>
            <a:outerShdw blurRad="40000" dist="20000" dir="5400000" rotWithShape="0">
              <a:srgbClr val="000000">
                <a:alpha val="38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Broadway BT"/>
              <a:ea typeface="微软雅黑" panose="020B0503020204020204" pitchFamily="34" charset="-122"/>
            </a:endParaRPr>
          </a:p>
        </p:txBody>
      </p:sp>
      <p:sp>
        <p:nvSpPr>
          <p:cNvPr id="56" name="矩形 55"/>
          <p:cNvSpPr/>
          <p:nvPr/>
        </p:nvSpPr>
        <p:spPr>
          <a:xfrm>
            <a:off x="4645980" y="3075239"/>
            <a:ext cx="3994307" cy="1554184"/>
          </a:xfrm>
          <a:prstGeom prst="rect">
            <a:avLst/>
          </a:prstGeom>
          <a:solidFill>
            <a:srgbClr val="FFFFFF"/>
          </a:solidFill>
          <a:ln w="1905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Broadway BT"/>
              <a:ea typeface="微软雅黑" panose="020B0503020204020204" pitchFamily="34" charset="-122"/>
            </a:endParaRPr>
          </a:p>
        </p:txBody>
      </p:sp>
      <p:grpSp>
        <p:nvGrpSpPr>
          <p:cNvPr id="5" name="组合 4"/>
          <p:cNvGrpSpPr/>
          <p:nvPr/>
        </p:nvGrpSpPr>
        <p:grpSpPr>
          <a:xfrm>
            <a:off x="2642870" y="1177290"/>
            <a:ext cx="1836420" cy="3168650"/>
            <a:chOff x="4162" y="1854"/>
            <a:chExt cx="2892" cy="4990"/>
          </a:xfrm>
        </p:grpSpPr>
        <p:sp>
          <p:nvSpPr>
            <p:cNvPr id="46" name="矩形 61"/>
            <p:cNvSpPr/>
            <p:nvPr/>
          </p:nvSpPr>
          <p:spPr>
            <a:xfrm>
              <a:off x="4162" y="2665"/>
              <a:ext cx="1542" cy="3402"/>
            </a:xfrm>
            <a:custGeom>
              <a:avLst/>
              <a:gdLst>
                <a:gd name="connsiteX0" fmla="*/ 0 w 1368152"/>
                <a:gd name="connsiteY0" fmla="*/ 0 h 2160240"/>
                <a:gd name="connsiteX1" fmla="*/ 1368152 w 1368152"/>
                <a:gd name="connsiteY1" fmla="*/ 0 h 2160240"/>
                <a:gd name="connsiteX2" fmla="*/ 1368152 w 1368152"/>
                <a:gd name="connsiteY2" fmla="*/ 2160240 h 2160240"/>
                <a:gd name="connsiteX3" fmla="*/ 0 w 1368152"/>
                <a:gd name="connsiteY3" fmla="*/ 2160240 h 2160240"/>
                <a:gd name="connsiteX4" fmla="*/ 0 w 1368152"/>
                <a:gd name="connsiteY4" fmla="*/ 0 h 2160240"/>
                <a:gd name="connsiteX0-1" fmla="*/ 1368152 w 1459592"/>
                <a:gd name="connsiteY0-2" fmla="*/ 0 h 2160240"/>
                <a:gd name="connsiteX1-3" fmla="*/ 1368152 w 1459592"/>
                <a:gd name="connsiteY1-4" fmla="*/ 2160240 h 2160240"/>
                <a:gd name="connsiteX2-5" fmla="*/ 0 w 1459592"/>
                <a:gd name="connsiteY2-6" fmla="*/ 2160240 h 2160240"/>
                <a:gd name="connsiteX3-7" fmla="*/ 0 w 1459592"/>
                <a:gd name="connsiteY3-8" fmla="*/ 0 h 2160240"/>
                <a:gd name="connsiteX4-9" fmla="*/ 1459592 w 1459592"/>
                <a:gd name="connsiteY4-10" fmla="*/ 91440 h 2160240"/>
                <a:gd name="connsiteX0-11" fmla="*/ 1368152 w 1459592"/>
                <a:gd name="connsiteY0-12" fmla="*/ 0 h 2160240"/>
                <a:gd name="connsiteX1-13" fmla="*/ 1368152 w 1459592"/>
                <a:gd name="connsiteY1-14" fmla="*/ 2160240 h 2160240"/>
                <a:gd name="connsiteX2-15" fmla="*/ 0 w 1459592"/>
                <a:gd name="connsiteY2-16" fmla="*/ 2160240 h 2160240"/>
                <a:gd name="connsiteX3-17" fmla="*/ 0 w 1459592"/>
                <a:gd name="connsiteY3-18" fmla="*/ 0 h 2160240"/>
                <a:gd name="connsiteX4-19" fmla="*/ 1459592 w 1459592"/>
                <a:gd name="connsiteY4-20" fmla="*/ 1129 h 2160240"/>
                <a:gd name="connsiteX0-21" fmla="*/ 1368152 w 1459592"/>
                <a:gd name="connsiteY0-22" fmla="*/ 2160240 h 2160240"/>
                <a:gd name="connsiteX1-23" fmla="*/ 0 w 1459592"/>
                <a:gd name="connsiteY1-24" fmla="*/ 2160240 h 2160240"/>
                <a:gd name="connsiteX2-25" fmla="*/ 0 w 1459592"/>
                <a:gd name="connsiteY2-26" fmla="*/ 0 h 2160240"/>
                <a:gd name="connsiteX3-27" fmla="*/ 1459592 w 1459592"/>
                <a:gd name="connsiteY3-28" fmla="*/ 1129 h 2160240"/>
              </a:gdLst>
              <a:ahLst/>
              <a:cxnLst>
                <a:cxn ang="0">
                  <a:pos x="connsiteX0-1" y="connsiteY0-2"/>
                </a:cxn>
                <a:cxn ang="0">
                  <a:pos x="connsiteX1-3" y="connsiteY1-4"/>
                </a:cxn>
                <a:cxn ang="0">
                  <a:pos x="connsiteX2-5" y="connsiteY2-6"/>
                </a:cxn>
                <a:cxn ang="0">
                  <a:pos x="connsiteX3-7" y="connsiteY3-8"/>
                </a:cxn>
              </a:cxnLst>
              <a:rect l="l" t="t" r="r" b="b"/>
              <a:pathLst>
                <a:path w="1459592" h="2160240">
                  <a:moveTo>
                    <a:pt x="1368152" y="2160240"/>
                  </a:moveTo>
                  <a:lnTo>
                    <a:pt x="0" y="2160240"/>
                  </a:lnTo>
                  <a:lnTo>
                    <a:pt x="0" y="0"/>
                  </a:lnTo>
                  <a:lnTo>
                    <a:pt x="1459592" y="1129"/>
                  </a:lnTo>
                </a:path>
              </a:pathLst>
            </a:custGeom>
            <a:noFill/>
            <a:ln w="25400" cap="flat" cmpd="sng" algn="ctr">
              <a:solidFill>
                <a:sysClr val="window" lastClr="FFFFFF">
                  <a:lumMod val="50000"/>
                </a:sysClr>
              </a:solidFill>
              <a:prstDash val="dashDot"/>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Broadway BT"/>
                <a:ea typeface="微软雅黑" panose="020B0503020204020204" pitchFamily="34" charset="-122"/>
              </a:endParaRPr>
            </a:p>
          </p:txBody>
        </p:sp>
        <p:grpSp>
          <p:nvGrpSpPr>
            <p:cNvPr id="3" name="组合 2"/>
            <p:cNvGrpSpPr/>
            <p:nvPr/>
          </p:nvGrpSpPr>
          <p:grpSpPr>
            <a:xfrm>
              <a:off x="4786" y="1854"/>
              <a:ext cx="2268" cy="1588"/>
              <a:chOff x="4786" y="1854"/>
              <a:chExt cx="2268" cy="1588"/>
            </a:xfrm>
          </p:grpSpPr>
          <p:sp>
            <p:nvSpPr>
              <p:cNvPr id="50" name="矩形 49"/>
              <p:cNvSpPr/>
              <p:nvPr/>
            </p:nvSpPr>
            <p:spPr>
              <a:xfrm>
                <a:off x="4786" y="1854"/>
                <a:ext cx="2268" cy="1588"/>
              </a:xfrm>
              <a:prstGeom prst="rect">
                <a:avLst/>
              </a:prstGeom>
              <a:gradFill flip="none" rotWithShape="1">
                <a:gsLst>
                  <a:gs pos="100000">
                    <a:srgbClr val="61C9D1"/>
                  </a:gs>
                  <a:gs pos="0">
                    <a:srgbClr val="85E6EB"/>
                  </a:gs>
                  <a:gs pos="12000">
                    <a:srgbClr val="279BA7"/>
                  </a:gs>
                </a:gsLst>
                <a:lin ang="5400000" scaled="1"/>
                <a:tileRect/>
              </a:gradFill>
              <a:ln w="38100" cap="flat" cmpd="sng" algn="ctr">
                <a:solidFill>
                  <a:sysClr val="window" lastClr="FFFFFF"/>
                </a:solidFill>
                <a:prstDash val="solid"/>
              </a:ln>
              <a:effectLst>
                <a:outerShdw blurRad="50800" dist="38100" dir="5400000" algn="t" rotWithShape="0">
                  <a:prstClr val="black">
                    <a:alpha val="4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Broadway BT"/>
                  <a:ea typeface="微软雅黑" panose="020B0503020204020204" pitchFamily="34" charset="-122"/>
                </a:endParaRPr>
              </a:p>
            </p:txBody>
          </p:sp>
          <p:sp>
            <p:nvSpPr>
              <p:cNvPr id="53" name="TextBox 52"/>
              <p:cNvSpPr txBox="1"/>
              <p:nvPr/>
            </p:nvSpPr>
            <p:spPr>
              <a:xfrm>
                <a:off x="4843" y="2194"/>
                <a:ext cx="2121" cy="658"/>
              </a:xfrm>
              <a:prstGeom prst="rect">
                <a:avLst/>
              </a:prstGeom>
              <a:noFill/>
            </p:spPr>
            <p:txBody>
              <a:bodyPr wrap="square" rtlCol="0">
                <a:spAutoFit/>
              </a:bodyPr>
              <a:lstStyle/>
              <a:p>
                <a:pPr algn="ctr" fontAlgn="auto">
                  <a:spcBef>
                    <a:spcPts val="0"/>
                  </a:spcBef>
                  <a:spcAft>
                    <a:spcPts val="0"/>
                  </a:spcAft>
                </a:pPr>
                <a:r>
                  <a:rPr lang="zh-CN" altLang="en-US" sz="2000" b="1" dirty="0">
                    <a:solidFill>
                      <a:prstClr val="white"/>
                    </a:solidFill>
                    <a:latin typeface="微软雅黑" panose="020B0503020204020204" pitchFamily="34" charset="-122"/>
                    <a:ea typeface="微软雅黑" panose="020B0503020204020204" pitchFamily="34" charset="-122"/>
                  </a:rPr>
                  <a:t>产品优势</a:t>
                </a:r>
              </a:p>
            </p:txBody>
          </p:sp>
        </p:grpSp>
        <p:grpSp>
          <p:nvGrpSpPr>
            <p:cNvPr id="4" name="组合 3"/>
            <p:cNvGrpSpPr/>
            <p:nvPr/>
          </p:nvGrpSpPr>
          <p:grpSpPr>
            <a:xfrm>
              <a:off x="4786" y="5256"/>
              <a:ext cx="2268" cy="1588"/>
              <a:chOff x="4786" y="5256"/>
              <a:chExt cx="2268" cy="1588"/>
            </a:xfrm>
          </p:grpSpPr>
          <p:sp>
            <p:nvSpPr>
              <p:cNvPr id="57" name="矩形 56"/>
              <p:cNvSpPr/>
              <p:nvPr/>
            </p:nvSpPr>
            <p:spPr>
              <a:xfrm>
                <a:off x="4786" y="5256"/>
                <a:ext cx="2268" cy="1588"/>
              </a:xfrm>
              <a:prstGeom prst="rect">
                <a:avLst/>
              </a:prstGeom>
              <a:gradFill flip="none" rotWithShape="1">
                <a:gsLst>
                  <a:gs pos="0">
                    <a:srgbClr val="86ABE6"/>
                  </a:gs>
                  <a:gs pos="93000">
                    <a:srgbClr val="86ABE6"/>
                  </a:gs>
                  <a:gs pos="11000">
                    <a:srgbClr val="4F81BD">
                      <a:lumMod val="75000"/>
                    </a:srgbClr>
                  </a:gs>
                </a:gsLst>
                <a:lin ang="5400000" scaled="1"/>
                <a:tileRect/>
              </a:gradFill>
              <a:ln w="38100" cap="flat" cmpd="sng" algn="ctr">
                <a:solidFill>
                  <a:sysClr val="window" lastClr="FFFFFF"/>
                </a:solidFill>
                <a:prstDash val="solid"/>
              </a:ln>
              <a:effectLst>
                <a:outerShdw blurRad="50800" dist="38100" dir="5400000" algn="t" rotWithShape="0">
                  <a:prstClr val="black">
                    <a:alpha val="57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prstClr val="white"/>
                  </a:solidFill>
                  <a:effectLst/>
                  <a:uLnTx/>
                  <a:uFillTx/>
                  <a:latin typeface="Broadway BT"/>
                  <a:ea typeface="微软雅黑" panose="020B0503020204020204" pitchFamily="34" charset="-122"/>
                </a:endParaRPr>
              </a:p>
            </p:txBody>
          </p:sp>
          <p:sp>
            <p:nvSpPr>
              <p:cNvPr id="58" name="TextBox 57"/>
              <p:cNvSpPr txBox="1"/>
              <p:nvPr/>
            </p:nvSpPr>
            <p:spPr>
              <a:xfrm>
                <a:off x="4957" y="5596"/>
                <a:ext cx="2007" cy="658"/>
              </a:xfrm>
              <a:prstGeom prst="rect">
                <a:avLst/>
              </a:prstGeom>
              <a:noFill/>
            </p:spPr>
            <p:txBody>
              <a:bodyPr wrap="square" rtlCol="0">
                <a:spAutoFit/>
              </a:bodyPr>
              <a:lstStyle/>
              <a:p>
                <a:pPr fontAlgn="auto">
                  <a:spcBef>
                    <a:spcPts val="0"/>
                  </a:spcBef>
                  <a:spcAft>
                    <a:spcPts val="0"/>
                  </a:spcAft>
                </a:pPr>
                <a:r>
                  <a:rPr lang="zh-CN" altLang="en-US" sz="2000" b="1" dirty="0">
                    <a:solidFill>
                      <a:prstClr val="white"/>
                    </a:solidFill>
                    <a:latin typeface="微软雅黑" panose="020B0503020204020204" pitchFamily="34" charset="-122"/>
                    <a:ea typeface="微软雅黑" panose="020B0503020204020204" pitchFamily="34" charset="-122"/>
                  </a:rPr>
                  <a:t>产品劣势</a:t>
                </a:r>
              </a:p>
            </p:txBody>
          </p:sp>
        </p:grpSp>
      </p:grpSp>
      <p:sp>
        <p:nvSpPr>
          <p:cNvPr id="60" name="TextBox 59"/>
          <p:cNvSpPr txBox="1"/>
          <p:nvPr/>
        </p:nvSpPr>
        <p:spPr>
          <a:xfrm>
            <a:off x="4799965" y="3321050"/>
            <a:ext cx="2733040" cy="1042035"/>
          </a:xfrm>
          <a:prstGeom prst="rect">
            <a:avLst/>
          </a:prstGeom>
          <a:noFill/>
        </p:spPr>
        <p:txBody>
          <a:bodyPr wrap="square" rtlCol="0">
            <a:spAutoFit/>
          </a:bodyPr>
          <a:lstStyle/>
          <a:p>
            <a:pPr marL="285750" indent="-285750" fontAlgn="auto">
              <a:lnSpc>
                <a:spcPct val="130000"/>
              </a:lnSpc>
              <a:spcBef>
                <a:spcPts val="0"/>
              </a:spcBef>
              <a:spcAft>
                <a:spcPts val="0"/>
              </a:spcAft>
              <a:buFont typeface="Wingdings" panose="05000000000000000000" charset="0"/>
              <a:buChar char="l"/>
            </a:pPr>
            <a:r>
              <a:rPr lang="zh-CN" altLang="en-US" sz="1600" dirty="0" smtClean="0">
                <a:solidFill>
                  <a:prstClr val="black">
                    <a:lumMod val="50000"/>
                    <a:lumOff val="50000"/>
                  </a:prstClr>
                </a:solidFill>
                <a:latin typeface="微软雅黑" panose="020B0503020204020204" pitchFamily="34" charset="-122"/>
                <a:ea typeface="微软雅黑" panose="020B0503020204020204" pitchFamily="34" charset="-122"/>
              </a:rPr>
              <a:t>未能实现方便的图上选站</a:t>
            </a:r>
          </a:p>
          <a:p>
            <a:pPr marL="285750" indent="-285750" fontAlgn="auto">
              <a:lnSpc>
                <a:spcPct val="130000"/>
              </a:lnSpc>
              <a:spcBef>
                <a:spcPts val="0"/>
              </a:spcBef>
              <a:spcAft>
                <a:spcPts val="0"/>
              </a:spcAft>
              <a:buFont typeface="Wingdings" panose="05000000000000000000" charset="0"/>
              <a:buChar char="l"/>
            </a:pPr>
            <a:r>
              <a:rPr lang="zh-CN" altLang="en-US" sz="1600" dirty="0" smtClean="0">
                <a:solidFill>
                  <a:prstClr val="black">
                    <a:lumMod val="50000"/>
                    <a:lumOff val="50000"/>
                  </a:prstClr>
                </a:solidFill>
                <a:latin typeface="微软雅黑" panose="020B0503020204020204" pitchFamily="34" charset="-122"/>
                <a:ea typeface="微软雅黑" panose="020B0503020204020204" pitchFamily="34" charset="-122"/>
              </a:rPr>
              <a:t>缺乏专业设计，基础设置不够科学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heel(1)">
                                      <p:cBhvr>
                                        <p:cTn id="7" dur="10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ppt_x</p:attrName>
                                        </p:attrNameLst>
                                      </p:cBhvr>
                                      <p:tavLst>
                                        <p:tav tm="0">
                                          <p:val>
                                            <p:strVal val="#ppt_x-#ppt_w*1.125000"/>
                                          </p:val>
                                        </p:tav>
                                        <p:tav tm="100000">
                                          <p:val>
                                            <p:strVal val="#ppt_x"/>
                                          </p:val>
                                        </p:tav>
                                      </p:tavLst>
                                    </p:anim>
                                    <p:animEffect transition="in" filter="wipe(right)">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additive="base">
                                        <p:cTn id="18" dur="500"/>
                                        <p:tgtEl>
                                          <p:spTgt spid="54"/>
                                        </p:tgtEl>
                                        <p:attrNameLst>
                                          <p:attrName>ppt_x</p:attrName>
                                        </p:attrNameLst>
                                      </p:cBhvr>
                                      <p:tavLst>
                                        <p:tav tm="0">
                                          <p:val>
                                            <p:strVal val="#ppt_x-#ppt_w*1.125000"/>
                                          </p:val>
                                        </p:tav>
                                        <p:tav tm="100000">
                                          <p:val>
                                            <p:strVal val="#ppt_x"/>
                                          </p:val>
                                        </p:tav>
                                      </p:tavLst>
                                    </p:anim>
                                    <p:animEffect transition="in" filter="wipe(right)">
                                      <p:cBhvr>
                                        <p:cTn id="19" dur="500"/>
                                        <p:tgtEl>
                                          <p:spTgt spid="54"/>
                                        </p:tgtEl>
                                      </p:cBhvr>
                                    </p:animEffect>
                                  </p:childTnLst>
                                </p:cTn>
                              </p:par>
                              <p:par>
                                <p:cTn id="20" presetID="12" presetClass="entr" presetSubtype="8" fill="hold" grpId="1" nodeType="withEffect">
                                  <p:stCondLst>
                                    <p:cond delay="0"/>
                                  </p:stCondLst>
                                  <p:childTnLst>
                                    <p:set>
                                      <p:cBhvr>
                                        <p:cTn id="21" dur="1" fill="hold">
                                          <p:stCondLst>
                                            <p:cond delay="0"/>
                                          </p:stCondLst>
                                        </p:cTn>
                                        <p:tgtEl>
                                          <p:spTgt spid="55"/>
                                        </p:tgtEl>
                                        <p:attrNameLst>
                                          <p:attrName>style.visibility</p:attrName>
                                        </p:attrNameLst>
                                      </p:cBhvr>
                                      <p:to>
                                        <p:strVal val="visible"/>
                                      </p:to>
                                    </p:set>
                                    <p:anim calcmode="lin" valueType="num">
                                      <p:cBhvr additive="base">
                                        <p:cTn id="22" dur="500"/>
                                        <p:tgtEl>
                                          <p:spTgt spid="55"/>
                                        </p:tgtEl>
                                        <p:attrNameLst>
                                          <p:attrName>ppt_x</p:attrName>
                                        </p:attrNameLst>
                                      </p:cBhvr>
                                      <p:tavLst>
                                        <p:tav tm="0">
                                          <p:val>
                                            <p:strVal val="#ppt_x-#ppt_w*1.125000"/>
                                          </p:val>
                                        </p:tav>
                                        <p:tav tm="100000">
                                          <p:val>
                                            <p:strVal val="#ppt_x"/>
                                          </p:val>
                                        </p:tav>
                                      </p:tavLst>
                                    </p:anim>
                                    <p:animEffect transition="in" filter="wipe(right)">
                                      <p:cBhvr>
                                        <p:cTn id="23" dur="500"/>
                                        <p:tgtEl>
                                          <p:spTgt spid="55"/>
                                        </p:tgtEl>
                                      </p:cBhvr>
                                    </p:animEffect>
                                  </p:childTnLst>
                                </p:cTn>
                              </p:par>
                              <p:par>
                                <p:cTn id="24" presetID="12" presetClass="entr" presetSubtype="8" fill="hold" grpId="1" nodeType="withEffect">
                                  <p:stCondLst>
                                    <p:cond delay="0"/>
                                  </p:stCondLst>
                                  <p:childTnLst>
                                    <p:set>
                                      <p:cBhvr>
                                        <p:cTn id="25" dur="1" fill="hold">
                                          <p:stCondLst>
                                            <p:cond delay="0"/>
                                          </p:stCondLst>
                                        </p:cTn>
                                        <p:tgtEl>
                                          <p:spTgt spid="60"/>
                                        </p:tgtEl>
                                        <p:attrNameLst>
                                          <p:attrName>style.visibility</p:attrName>
                                        </p:attrNameLst>
                                      </p:cBhvr>
                                      <p:to>
                                        <p:strVal val="visible"/>
                                      </p:to>
                                    </p:set>
                                    <p:anim calcmode="lin" valueType="num">
                                      <p:cBhvr additive="base">
                                        <p:cTn id="26" dur="500"/>
                                        <p:tgtEl>
                                          <p:spTgt spid="60"/>
                                        </p:tgtEl>
                                        <p:attrNameLst>
                                          <p:attrName>ppt_x</p:attrName>
                                        </p:attrNameLst>
                                      </p:cBhvr>
                                      <p:tavLst>
                                        <p:tav tm="0">
                                          <p:val>
                                            <p:strVal val="#ppt_x-#ppt_w*1.125000"/>
                                          </p:val>
                                        </p:tav>
                                        <p:tav tm="100000">
                                          <p:val>
                                            <p:strVal val="#ppt_x"/>
                                          </p:val>
                                        </p:tav>
                                      </p:tavLst>
                                    </p:anim>
                                    <p:animEffect transition="in" filter="wipe(right)">
                                      <p:cBhvr>
                                        <p:cTn id="27" dur="500"/>
                                        <p:tgtEl>
                                          <p:spTgt spid="60"/>
                                        </p:tgtEl>
                                      </p:cBhvr>
                                    </p:animEffect>
                                  </p:childTnLst>
                                </p:cTn>
                              </p:par>
                              <p:par>
                                <p:cTn id="28" presetID="12" presetClass="entr" presetSubtype="8" fill="hold" grpId="1" nodeType="withEffect">
                                  <p:stCondLst>
                                    <p:cond delay="0"/>
                                  </p:stCondLst>
                                  <p:childTnLst>
                                    <p:set>
                                      <p:cBhvr>
                                        <p:cTn id="29" dur="1" fill="hold">
                                          <p:stCondLst>
                                            <p:cond delay="0"/>
                                          </p:stCondLst>
                                        </p:cTn>
                                        <p:tgtEl>
                                          <p:spTgt spid="56"/>
                                        </p:tgtEl>
                                        <p:attrNameLst>
                                          <p:attrName>style.visibility</p:attrName>
                                        </p:attrNameLst>
                                      </p:cBhvr>
                                      <p:to>
                                        <p:strVal val="visible"/>
                                      </p:to>
                                    </p:set>
                                    <p:anim calcmode="lin" valueType="num">
                                      <p:cBhvr additive="base">
                                        <p:cTn id="30" dur="500"/>
                                        <p:tgtEl>
                                          <p:spTgt spid="56"/>
                                        </p:tgtEl>
                                        <p:attrNameLst>
                                          <p:attrName>ppt_x</p:attrName>
                                        </p:attrNameLst>
                                      </p:cBhvr>
                                      <p:tavLst>
                                        <p:tav tm="0">
                                          <p:val>
                                            <p:strVal val="#ppt_x-#ppt_w*1.125000"/>
                                          </p:val>
                                        </p:tav>
                                        <p:tav tm="100000">
                                          <p:val>
                                            <p:strVal val="#ppt_x"/>
                                          </p:val>
                                        </p:tav>
                                      </p:tavLst>
                                    </p:anim>
                                    <p:animEffect transition="in" filter="wipe(right)">
                                      <p:cBhvr>
                                        <p:cTn id="31" dur="500"/>
                                        <p:tgtEl>
                                          <p:spTgt spid="56"/>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p:tgtEl>
                                          <p:spTgt spid="6"/>
                                        </p:tgtEl>
                                        <p:attrNameLst>
                                          <p:attrName>ppt_x</p:attrName>
                                        </p:attrNameLst>
                                      </p:cBhvr>
                                      <p:tavLst>
                                        <p:tav tm="0">
                                          <p:val>
                                            <p:strVal val="#ppt_x-#ppt_w*1.125000"/>
                                          </p:val>
                                        </p:tav>
                                        <p:tav tm="100000">
                                          <p:val>
                                            <p:strVal val="#ppt_x"/>
                                          </p:val>
                                        </p:tav>
                                      </p:tavLst>
                                    </p:anim>
                                    <p:animEffect transition="in" filter="wipe(righ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1" animBg="1"/>
      <p:bldP spid="56" grpId="1" animBg="1"/>
      <p:bldP spid="60"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风险分析</a:t>
            </a:r>
          </a:p>
        </p:txBody>
      </p:sp>
      <p:grpSp>
        <p:nvGrpSpPr>
          <p:cNvPr id="20" name="组合 19"/>
          <p:cNvGrpSpPr/>
          <p:nvPr/>
        </p:nvGrpSpPr>
        <p:grpSpPr>
          <a:xfrm>
            <a:off x="765175" y="1196975"/>
            <a:ext cx="2519680" cy="2558415"/>
            <a:chOff x="1205" y="1885"/>
            <a:chExt cx="3968" cy="4029"/>
          </a:xfrm>
        </p:grpSpPr>
        <p:sp>
          <p:nvSpPr>
            <p:cNvPr id="3" name="左箭头 2"/>
            <p:cNvSpPr/>
            <p:nvPr/>
          </p:nvSpPr>
          <p:spPr>
            <a:xfrm flipH="1">
              <a:off x="1205" y="2230"/>
              <a:ext cx="3969" cy="3685"/>
            </a:xfrm>
            <a:prstGeom prst="leftArrow">
              <a:avLst>
                <a:gd name="adj1" fmla="val 70395"/>
                <a:gd name="adj2" fmla="val 30068"/>
              </a:avLst>
            </a:prstGeom>
            <a:gradFill flip="none" rotWithShape="1">
              <a:gsLst>
                <a:gs pos="0">
                  <a:schemeClr val="bg1">
                    <a:lumMod val="50000"/>
                  </a:schemeClr>
                </a:gs>
                <a:gs pos="100000">
                  <a:schemeClr val="bg1">
                    <a:lumMod val="75000"/>
                  </a:schemeClr>
                </a:gs>
              </a:gsLst>
              <a:lin ang="0" scaled="1"/>
              <a:tileRect/>
            </a:gradFill>
            <a:ln w="25400">
              <a:noFill/>
            </a:ln>
            <a:effectLst>
              <a:outerShdw blurRad="225425" dist="38100" dir="5220000" algn="ctr">
                <a:srgbClr val="000000">
                  <a:alpha val="33000"/>
                </a:srgbClr>
              </a:outerShdw>
            </a:effectLst>
            <a:scene3d>
              <a:camera prst="perspectiveRelaxed">
                <a:rot lat="17073600" lon="0" rev="0"/>
              </a:camera>
              <a:lightRig rig="flat" dir="t"/>
            </a:scene3d>
            <a:sp3d extrusionH="101600"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r>
                <a:rPr lang="en-US" altLang="zh-CN" sz="1600" b="1" dirty="0">
                  <a:solidFill>
                    <a:schemeClr val="bg1"/>
                  </a:solidFill>
                  <a:latin typeface="微软雅黑" panose="020B0503020204020204" pitchFamily="34" charset="-122"/>
                  <a:ea typeface="微软雅黑" panose="020B0503020204020204" pitchFamily="34" charset="-122"/>
                </a:rPr>
                <a:t>duo'cho</a:t>
              </a:r>
            </a:p>
          </p:txBody>
        </p:sp>
        <p:sp>
          <p:nvSpPr>
            <p:cNvPr id="4" name="椭圆 3"/>
            <p:cNvSpPr/>
            <p:nvPr/>
          </p:nvSpPr>
          <p:spPr bwMode="auto">
            <a:xfrm>
              <a:off x="1464" y="1885"/>
              <a:ext cx="2835" cy="2835"/>
            </a:xfrm>
            <a:prstGeom prst="ellipse">
              <a:avLst/>
            </a:prstGeom>
            <a:gradFill flip="none" rotWithShape="1">
              <a:gsLst>
                <a:gs pos="0">
                  <a:srgbClr val="6EFF01"/>
                </a:gs>
                <a:gs pos="90000">
                  <a:srgbClr val="0F5000"/>
                </a:gs>
              </a:gsLst>
              <a:lin ang="2700000" scaled="1"/>
              <a:tileRect/>
            </a:gradFill>
            <a:ln w="0">
              <a:noFill/>
            </a:ln>
            <a:effectLst>
              <a:outerShdw blurRad="225425" dist="38100" dir="5220000" algn="ctr">
                <a:srgbClr val="000000">
                  <a:alpha val="33000"/>
                </a:srgbClr>
              </a:outerShdw>
            </a:effectLst>
            <a:scene3d>
              <a:camera prst="orthographicFront">
                <a:rot lat="17399997" lon="0" rev="0"/>
              </a:camera>
              <a:lightRig rig="flat" dir="t"/>
            </a:scene3d>
            <a:sp3d extrusionH="127000">
              <a:bevelT w="254000" h="254000" prst="artDeco"/>
              <a:extrusionClr>
                <a:schemeClr val="bg1">
                  <a:lumMod val="85000"/>
                </a:schemeClr>
              </a:extrusionClr>
              <a:contourClr>
                <a:srgbClr val="89FF8C"/>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buFont typeface="Wingdings" panose="05000000000000000000" pitchFamily="2" charset="2"/>
                <a:buChar char="u"/>
                <a:tabLst>
                  <a:tab pos="136525" algn="l"/>
                </a:tabLst>
                <a:defRPr/>
              </a:pP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5" name="TextBox 35"/>
            <p:cNvSpPr txBox="1"/>
            <p:nvPr/>
          </p:nvSpPr>
          <p:spPr bwMode="auto">
            <a:xfrm>
              <a:off x="1484" y="2963"/>
              <a:ext cx="2796" cy="939"/>
            </a:xfrm>
            <a:prstGeom prst="rect">
              <a:avLst/>
            </a:prstGeom>
            <a:noFill/>
            <a:scene3d>
              <a:camera prst="orthographicFront"/>
              <a:lightRig rig="flat" dir="t"/>
            </a:scene3d>
            <a:sp3d/>
          </p:spPr>
          <p:txBody>
            <a:bodyPr>
              <a:spAutoFit/>
            </a:bodyPr>
            <a:lstStyle/>
            <a:p>
              <a:pPr algn="ctr" fontAlgn="auto">
                <a:spcBef>
                  <a:spcPts val="0"/>
                </a:spcBef>
                <a:spcAft>
                  <a:spcPts val="0"/>
                </a:spcAft>
                <a:defRPr/>
              </a:pPr>
              <a:r>
                <a:rPr lang="zh-CN" altLang="en-US" sz="1600" dirty="0">
                  <a:solidFill>
                    <a:schemeClr val="bg1"/>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rPr>
                <a:t>缺乏专业团队经验</a:t>
              </a:r>
            </a:p>
          </p:txBody>
        </p:sp>
      </p:grpSp>
      <p:grpSp>
        <p:nvGrpSpPr>
          <p:cNvPr id="22" name="组合 21"/>
          <p:cNvGrpSpPr/>
          <p:nvPr/>
        </p:nvGrpSpPr>
        <p:grpSpPr>
          <a:xfrm>
            <a:off x="3366770" y="788035"/>
            <a:ext cx="2519680" cy="2583815"/>
            <a:chOff x="5302" y="1241"/>
            <a:chExt cx="3968" cy="4069"/>
          </a:xfrm>
        </p:grpSpPr>
        <p:sp>
          <p:nvSpPr>
            <p:cNvPr id="6" name="左箭头 5"/>
            <p:cNvSpPr/>
            <p:nvPr/>
          </p:nvSpPr>
          <p:spPr>
            <a:xfrm flipH="1">
              <a:off x="5302" y="1626"/>
              <a:ext cx="3969" cy="3685"/>
            </a:xfrm>
            <a:prstGeom prst="leftArrow">
              <a:avLst>
                <a:gd name="adj1" fmla="val 70395"/>
                <a:gd name="adj2" fmla="val 30068"/>
              </a:avLst>
            </a:prstGeom>
            <a:gradFill flip="none" rotWithShape="1">
              <a:gsLst>
                <a:gs pos="0">
                  <a:schemeClr val="bg1">
                    <a:lumMod val="50000"/>
                  </a:schemeClr>
                </a:gs>
                <a:gs pos="100000">
                  <a:schemeClr val="bg1">
                    <a:lumMod val="75000"/>
                  </a:schemeClr>
                </a:gs>
              </a:gsLst>
              <a:lin ang="0" scaled="1"/>
              <a:tileRect/>
            </a:gradFill>
            <a:ln w="25400">
              <a:noFill/>
            </a:ln>
            <a:effectLst>
              <a:outerShdw blurRad="225425" dist="38100" dir="5220000" algn="ctr">
                <a:srgbClr val="000000">
                  <a:alpha val="33000"/>
                </a:srgbClr>
              </a:outerShdw>
            </a:effectLst>
            <a:scene3d>
              <a:camera prst="perspectiveRelaxed">
                <a:rot lat="17073600" lon="0" rev="0"/>
              </a:camera>
              <a:lightRig rig="flat" dir="t"/>
            </a:scene3d>
            <a:sp3d extrusionH="101600"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椭圆 6"/>
            <p:cNvSpPr/>
            <p:nvPr/>
          </p:nvSpPr>
          <p:spPr bwMode="auto">
            <a:xfrm>
              <a:off x="5571" y="1241"/>
              <a:ext cx="2835" cy="2835"/>
            </a:xfrm>
            <a:prstGeom prst="ellipse">
              <a:avLst/>
            </a:prstGeom>
            <a:gradFill flip="none" rotWithShape="1">
              <a:gsLst>
                <a:gs pos="0">
                  <a:srgbClr val="00DFF6"/>
                </a:gs>
                <a:gs pos="90000">
                  <a:srgbClr val="002774"/>
                </a:gs>
              </a:gsLst>
              <a:lin ang="2700000" scaled="1"/>
              <a:tileRect/>
            </a:gradFill>
            <a:ln w="0">
              <a:noFill/>
            </a:ln>
            <a:effectLst>
              <a:outerShdw blurRad="225425" dist="38100" dir="5220000" algn="ctr">
                <a:srgbClr val="000000">
                  <a:alpha val="33000"/>
                </a:srgbClr>
              </a:outerShdw>
            </a:effectLst>
            <a:scene3d>
              <a:camera prst="orthographicFront">
                <a:rot lat="17399997" lon="0" rev="0"/>
              </a:camera>
              <a:lightRig rig="flat" dir="t"/>
            </a:scene3d>
            <a:sp3d extrusionH="127000">
              <a:bevelT w="254000" h="254000" prst="artDeco"/>
              <a:extrusionClr>
                <a:schemeClr val="bg1">
                  <a:lumMod val="85000"/>
                </a:schemeClr>
              </a:extrusionClr>
              <a:contourClr>
                <a:srgbClr val="AFEAFF"/>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buFont typeface="Wingdings" panose="05000000000000000000" pitchFamily="2" charset="2"/>
                <a:buChar char="u"/>
                <a:tabLst>
                  <a:tab pos="136525" algn="l"/>
                </a:tabLst>
                <a:defRPr/>
              </a:pP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8" name="TextBox 38"/>
            <p:cNvSpPr txBox="1"/>
            <p:nvPr/>
          </p:nvSpPr>
          <p:spPr bwMode="auto">
            <a:xfrm>
              <a:off x="5590" y="2378"/>
              <a:ext cx="2796" cy="939"/>
            </a:xfrm>
            <a:prstGeom prst="rect">
              <a:avLst/>
            </a:prstGeom>
            <a:noFill/>
            <a:scene3d>
              <a:camera prst="orthographicFront"/>
              <a:lightRig rig="flat" dir="t"/>
            </a:scene3d>
            <a:sp3d/>
          </p:spPr>
          <p:txBody>
            <a:bodyPr>
              <a:spAutoFit/>
            </a:bodyPr>
            <a:lstStyle/>
            <a:p>
              <a:pPr algn="ctr" fontAlgn="auto">
                <a:spcBef>
                  <a:spcPts val="0"/>
                </a:spcBef>
                <a:spcAft>
                  <a:spcPts val="0"/>
                </a:spcAft>
                <a:defRPr/>
              </a:pPr>
              <a:r>
                <a:rPr lang="zh-CN" altLang="en-US" sz="1600" dirty="0">
                  <a:solidFill>
                    <a:schemeClr val="bg1"/>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rPr>
                <a:t>缺乏专业技术能力</a:t>
              </a:r>
            </a:p>
          </p:txBody>
        </p:sp>
      </p:grpSp>
      <p:grpSp>
        <p:nvGrpSpPr>
          <p:cNvPr id="24" name="组合 23"/>
          <p:cNvGrpSpPr/>
          <p:nvPr/>
        </p:nvGrpSpPr>
        <p:grpSpPr>
          <a:xfrm>
            <a:off x="5968365" y="413385"/>
            <a:ext cx="2519680" cy="2584450"/>
            <a:chOff x="9399" y="651"/>
            <a:chExt cx="3968" cy="4070"/>
          </a:xfrm>
        </p:grpSpPr>
        <p:sp>
          <p:nvSpPr>
            <p:cNvPr id="9" name="左箭头 8"/>
            <p:cNvSpPr/>
            <p:nvPr/>
          </p:nvSpPr>
          <p:spPr>
            <a:xfrm flipH="1">
              <a:off x="9399" y="1037"/>
              <a:ext cx="3969" cy="3685"/>
            </a:xfrm>
            <a:prstGeom prst="leftArrow">
              <a:avLst>
                <a:gd name="adj1" fmla="val 70395"/>
                <a:gd name="adj2" fmla="val 30068"/>
              </a:avLst>
            </a:prstGeom>
            <a:gradFill flip="none" rotWithShape="1">
              <a:gsLst>
                <a:gs pos="0">
                  <a:schemeClr val="bg1">
                    <a:lumMod val="50000"/>
                  </a:schemeClr>
                </a:gs>
                <a:gs pos="100000">
                  <a:schemeClr val="bg1">
                    <a:lumMod val="75000"/>
                  </a:schemeClr>
                </a:gs>
              </a:gsLst>
              <a:lin ang="0" scaled="1"/>
              <a:tileRect/>
            </a:gradFill>
            <a:ln w="25400">
              <a:noFill/>
            </a:ln>
            <a:effectLst>
              <a:outerShdw blurRad="225425" dist="38100" dir="5220000" algn="ctr">
                <a:srgbClr val="000000">
                  <a:alpha val="33000"/>
                </a:srgbClr>
              </a:outerShdw>
            </a:effectLst>
            <a:scene3d>
              <a:camera prst="perspectiveRelaxed">
                <a:rot lat="17073600" lon="0" rev="0"/>
              </a:camera>
              <a:lightRig rig="flat" dir="t"/>
            </a:scene3d>
            <a:sp3d extrusionH="101600"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1" name="椭圆 40"/>
            <p:cNvSpPr/>
            <p:nvPr/>
          </p:nvSpPr>
          <p:spPr bwMode="auto">
            <a:xfrm>
              <a:off x="9678" y="651"/>
              <a:ext cx="2835" cy="2835"/>
            </a:xfrm>
            <a:prstGeom prst="ellipse">
              <a:avLst/>
            </a:prstGeom>
            <a:gradFill flip="none" rotWithShape="1">
              <a:gsLst>
                <a:gs pos="0">
                  <a:srgbClr val="FFCF01"/>
                </a:gs>
                <a:gs pos="90000">
                  <a:srgbClr val="E22000"/>
                </a:gs>
              </a:gsLst>
              <a:lin ang="2700000" scaled="1"/>
              <a:tileRect/>
            </a:gradFill>
            <a:ln w="0">
              <a:noFill/>
            </a:ln>
            <a:effectLst>
              <a:outerShdw blurRad="225425" dist="38100" dir="5220000" algn="ctr">
                <a:srgbClr val="000000">
                  <a:alpha val="33000"/>
                </a:srgbClr>
              </a:outerShdw>
            </a:effectLst>
            <a:scene3d>
              <a:camera prst="orthographicFront">
                <a:rot lat="17399997" lon="0" rev="0"/>
              </a:camera>
              <a:lightRig rig="flat" dir="t"/>
            </a:scene3d>
            <a:sp3d extrusionH="127000">
              <a:bevelT w="254000" h="254000" prst="artDeco"/>
              <a:extrusionClr>
                <a:schemeClr val="bg1">
                  <a:lumMod val="85000"/>
                </a:schemeClr>
              </a:extrusionClr>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tabLst>
                  <a:tab pos="136525" algn="l"/>
                </a:tabLst>
                <a:defRPr/>
              </a:pP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10" name="TextBox 41"/>
            <p:cNvSpPr txBox="1"/>
            <p:nvPr/>
          </p:nvSpPr>
          <p:spPr bwMode="auto">
            <a:xfrm>
              <a:off x="9698" y="1767"/>
              <a:ext cx="2796" cy="555"/>
            </a:xfrm>
            <a:prstGeom prst="rect">
              <a:avLst/>
            </a:prstGeom>
            <a:noFill/>
            <a:scene3d>
              <a:camera prst="orthographicFront"/>
              <a:lightRig rig="flat" dir="t"/>
            </a:scene3d>
            <a:sp3d/>
          </p:spPr>
          <p:txBody>
            <a:bodyPr>
              <a:spAutoFit/>
            </a:bodyPr>
            <a:lstStyle/>
            <a:p>
              <a:pPr algn="ctr" fontAlgn="auto">
                <a:spcBef>
                  <a:spcPts val="0"/>
                </a:spcBef>
                <a:spcAft>
                  <a:spcPts val="0"/>
                </a:spcAft>
                <a:defRPr/>
              </a:pPr>
              <a:r>
                <a:rPr lang="zh-CN" altLang="en-US" sz="1600" dirty="0">
                  <a:solidFill>
                    <a:schemeClr val="bg1"/>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rPr>
                <a:t>产品竞争力不足</a:t>
              </a:r>
            </a:p>
          </p:txBody>
        </p:sp>
      </p:grpSp>
      <p:grpSp>
        <p:nvGrpSpPr>
          <p:cNvPr id="21" name="组合 20"/>
          <p:cNvGrpSpPr/>
          <p:nvPr/>
        </p:nvGrpSpPr>
        <p:grpSpPr>
          <a:xfrm>
            <a:off x="948055" y="2934336"/>
            <a:ext cx="1619885" cy="783590"/>
            <a:chOff x="1493" y="4621"/>
            <a:chExt cx="2551" cy="3120"/>
          </a:xfrm>
        </p:grpSpPr>
        <p:sp>
          <p:nvSpPr>
            <p:cNvPr id="11" name="矩形 10"/>
            <p:cNvSpPr/>
            <p:nvPr/>
          </p:nvSpPr>
          <p:spPr bwMode="auto">
            <a:xfrm>
              <a:off x="1493" y="4621"/>
              <a:ext cx="2551" cy="3120"/>
            </a:xfrm>
            <a:prstGeom prst="rect">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buFont typeface="Wingdings" panose="05000000000000000000" pitchFamily="2" charset="2"/>
                <a:buChar char="u"/>
                <a:tabLst>
                  <a:tab pos="136525" algn="l"/>
                </a:tabLst>
                <a:defRPr/>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1620" y="5241"/>
              <a:ext cx="2252" cy="2083"/>
            </a:xfrm>
            <a:prstGeom prst="rect">
              <a:avLst/>
            </a:prstGeom>
          </p:spPr>
          <p:txBody>
            <a:bodyPr>
              <a:spAutoFit/>
            </a:bodyPr>
            <a:lstStyle/>
            <a:p>
              <a:pPr marL="0" lvl="2" algn="ctr" defTabSz="912495" eaLnBrk="0" fontAlgn="auto" hangingPunct="0">
                <a:spcBef>
                  <a:spcPts val="0"/>
                </a:spcBef>
                <a:spcAft>
                  <a:spcPts val="0"/>
                </a:spcAft>
                <a:buClr>
                  <a:srgbClr val="0070C0"/>
                </a:buClr>
                <a:buSzPct val="80000"/>
                <a:tabLst>
                  <a:tab pos="136525" algn="l"/>
                </a:tabLst>
                <a:defRPr/>
              </a:pPr>
              <a:r>
                <a:rPr lang="zh-CN" altLang="en-US" sz="1400" spc="50" dirty="0">
                  <a:ln w="11430"/>
                  <a:latin typeface="微软雅黑" panose="020B0503020204020204" pitchFamily="34" charset="-122"/>
                  <a:ea typeface="微软雅黑" panose="020B0503020204020204" pitchFamily="34" charset="-122"/>
                </a:rPr>
                <a:t>加强团队沟通</a:t>
              </a:r>
            </a:p>
            <a:p>
              <a:pPr marL="0" lvl="2" algn="ctr" defTabSz="912495" eaLnBrk="0" fontAlgn="auto" hangingPunct="0">
                <a:spcBef>
                  <a:spcPts val="0"/>
                </a:spcBef>
                <a:spcAft>
                  <a:spcPts val="0"/>
                </a:spcAft>
                <a:buClr>
                  <a:srgbClr val="0070C0"/>
                </a:buClr>
                <a:buSzPct val="80000"/>
                <a:tabLst>
                  <a:tab pos="136525" algn="l"/>
                </a:tabLst>
                <a:defRPr/>
              </a:pPr>
              <a:r>
                <a:rPr lang="zh-CN" altLang="en-US" sz="1400" spc="50" dirty="0">
                  <a:ln w="11430"/>
                  <a:latin typeface="微软雅黑" panose="020B0503020204020204" pitchFamily="34" charset="-122"/>
                  <a:ea typeface="微软雅黑" panose="020B0503020204020204" pitchFamily="34" charset="-122"/>
                </a:rPr>
                <a:t>团</a:t>
              </a:r>
              <a:r>
                <a:rPr lang="zh-CN" altLang="en-US" sz="1400" spc="50" dirty="0" smtClean="0">
                  <a:ln w="11430"/>
                  <a:latin typeface="微软雅黑" panose="020B0503020204020204" pitchFamily="34" charset="-122"/>
                  <a:ea typeface="微软雅黑" panose="020B0503020204020204" pitchFamily="34" charset="-122"/>
                </a:rPr>
                <a:t>队合理分工</a:t>
              </a:r>
              <a:endParaRPr lang="zh-CN" altLang="en-US" sz="1400" spc="50" dirty="0">
                <a:ln w="1143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3546475" y="2537460"/>
            <a:ext cx="1619885" cy="835025"/>
            <a:chOff x="5585" y="3996"/>
            <a:chExt cx="2551" cy="3120"/>
          </a:xfrm>
        </p:grpSpPr>
        <p:sp>
          <p:nvSpPr>
            <p:cNvPr id="12" name="矩形 11"/>
            <p:cNvSpPr/>
            <p:nvPr/>
          </p:nvSpPr>
          <p:spPr bwMode="auto">
            <a:xfrm>
              <a:off x="5585" y="3996"/>
              <a:ext cx="2551" cy="3120"/>
            </a:xfrm>
            <a:prstGeom prst="rect">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buFont typeface="Wingdings" panose="05000000000000000000" pitchFamily="2" charset="2"/>
                <a:buChar char="u"/>
                <a:tabLst>
                  <a:tab pos="136525" algn="l"/>
                </a:tabLst>
                <a:defRPr/>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5730" y="4596"/>
              <a:ext cx="2252" cy="839"/>
            </a:xfrm>
            <a:prstGeom prst="rect">
              <a:avLst/>
            </a:prstGeom>
          </p:spPr>
          <p:txBody>
            <a:bodyPr>
              <a:spAutoFit/>
            </a:bodyPr>
            <a:lstStyle/>
            <a:p>
              <a:pPr marL="0" lvl="2" algn="ctr" defTabSz="912495" eaLnBrk="0" fontAlgn="auto" hangingPunct="0">
                <a:spcBef>
                  <a:spcPts val="0"/>
                </a:spcBef>
                <a:spcAft>
                  <a:spcPts val="0"/>
                </a:spcAft>
                <a:buClr>
                  <a:srgbClr val="0070C0"/>
                </a:buClr>
                <a:buSzPct val="80000"/>
                <a:tabLst>
                  <a:tab pos="136525" algn="l"/>
                </a:tabLst>
                <a:defRPr/>
              </a:pPr>
              <a:r>
                <a:rPr lang="zh-CN" altLang="en-US" sz="1400" spc="50" dirty="0">
                  <a:ln w="11430"/>
                  <a:latin typeface="微软雅黑" panose="020B0503020204020204" pitchFamily="34" charset="-122"/>
                  <a:ea typeface="微软雅黑" panose="020B0503020204020204" pitchFamily="34" charset="-122"/>
                </a:rPr>
                <a:t>学习优秀案例</a:t>
              </a:r>
            </a:p>
            <a:p>
              <a:pPr marL="0" lvl="2" algn="ctr" defTabSz="912495" eaLnBrk="0" fontAlgn="auto" hangingPunct="0">
                <a:spcBef>
                  <a:spcPts val="0"/>
                </a:spcBef>
                <a:spcAft>
                  <a:spcPts val="0"/>
                </a:spcAft>
                <a:buClr>
                  <a:srgbClr val="0070C0"/>
                </a:buClr>
                <a:buSzPct val="80000"/>
                <a:tabLst>
                  <a:tab pos="136525" algn="l"/>
                </a:tabLst>
                <a:defRPr/>
              </a:pPr>
              <a:r>
                <a:rPr lang="zh-CN" altLang="en-US" sz="1400" spc="50" dirty="0">
                  <a:ln w="11430"/>
                  <a:latin typeface="微软雅黑" panose="020B0503020204020204" pitchFamily="34" charset="-122"/>
                  <a:ea typeface="微软雅黑" panose="020B0503020204020204" pitchFamily="34" charset="-122"/>
                </a:rPr>
                <a:t>强化自学能力</a:t>
              </a:r>
            </a:p>
          </p:txBody>
        </p:sp>
      </p:grpSp>
      <p:grpSp>
        <p:nvGrpSpPr>
          <p:cNvPr id="25" name="组合 24"/>
          <p:cNvGrpSpPr/>
          <p:nvPr/>
        </p:nvGrpSpPr>
        <p:grpSpPr>
          <a:xfrm>
            <a:off x="6145530" y="2164715"/>
            <a:ext cx="1619885" cy="832485"/>
            <a:chOff x="9678" y="3409"/>
            <a:chExt cx="2551" cy="3120"/>
          </a:xfrm>
        </p:grpSpPr>
        <p:sp>
          <p:nvSpPr>
            <p:cNvPr id="13" name="矩形 12"/>
            <p:cNvSpPr/>
            <p:nvPr/>
          </p:nvSpPr>
          <p:spPr bwMode="auto">
            <a:xfrm>
              <a:off x="9678" y="3409"/>
              <a:ext cx="2551" cy="3120"/>
            </a:xfrm>
            <a:prstGeom prst="rect">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buFont typeface="Wingdings" panose="05000000000000000000" pitchFamily="2" charset="2"/>
                <a:buChar char="u"/>
                <a:tabLst>
                  <a:tab pos="136525" algn="l"/>
                </a:tabLst>
                <a:defRPr/>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8" name="矩形 17"/>
            <p:cNvSpPr/>
            <p:nvPr/>
          </p:nvSpPr>
          <p:spPr>
            <a:xfrm>
              <a:off x="9805" y="3991"/>
              <a:ext cx="2252" cy="839"/>
            </a:xfrm>
            <a:prstGeom prst="rect">
              <a:avLst/>
            </a:prstGeom>
          </p:spPr>
          <p:txBody>
            <a:bodyPr>
              <a:spAutoFit/>
            </a:bodyPr>
            <a:lstStyle/>
            <a:p>
              <a:pPr marL="0" lvl="2" algn="ctr" defTabSz="912495" eaLnBrk="0" fontAlgn="auto" hangingPunct="0">
                <a:spcBef>
                  <a:spcPts val="0"/>
                </a:spcBef>
                <a:spcAft>
                  <a:spcPts val="0"/>
                </a:spcAft>
                <a:buClr>
                  <a:srgbClr val="0070C0"/>
                </a:buClr>
                <a:buSzPct val="80000"/>
                <a:tabLst>
                  <a:tab pos="136525" algn="l"/>
                </a:tabLst>
                <a:defRPr/>
              </a:pPr>
              <a:r>
                <a:rPr lang="zh-CN" altLang="en-US" sz="1400" spc="50" dirty="0">
                  <a:ln w="11430"/>
                  <a:latin typeface="微软雅黑" panose="020B0503020204020204" pitchFamily="34" charset="-122"/>
                  <a:ea typeface="微软雅黑" panose="020B0503020204020204" pitchFamily="34" charset="-122"/>
                </a:rPr>
                <a:t>多套方案设计</a:t>
              </a:r>
            </a:p>
            <a:p>
              <a:pPr marL="0" lvl="2" algn="ctr" defTabSz="912495" eaLnBrk="0" fontAlgn="auto" hangingPunct="0">
                <a:spcBef>
                  <a:spcPts val="0"/>
                </a:spcBef>
                <a:spcAft>
                  <a:spcPts val="0"/>
                </a:spcAft>
                <a:buClr>
                  <a:srgbClr val="0070C0"/>
                </a:buClr>
                <a:buSzPct val="80000"/>
                <a:tabLst>
                  <a:tab pos="136525" algn="l"/>
                </a:tabLst>
                <a:defRPr/>
              </a:pPr>
              <a:r>
                <a:rPr lang="zh-CN" altLang="en-US" sz="1400" spc="50" dirty="0">
                  <a:ln w="11430"/>
                  <a:latin typeface="微软雅黑" panose="020B0503020204020204" pitchFamily="34" charset="-122"/>
                  <a:ea typeface="微软雅黑" panose="020B0503020204020204" pitchFamily="34" charset="-122"/>
                </a:rPr>
                <a:t>多重质量测试</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p:tgtEl>
                                          <p:spTgt spid="20"/>
                                        </p:tgtEl>
                                        <p:attrNameLst>
                                          <p:attrName>ppt_x</p:attrName>
                                        </p:attrNameLst>
                                      </p:cBhvr>
                                      <p:tavLst>
                                        <p:tav tm="0">
                                          <p:val>
                                            <p:strVal val="#ppt_x-#ppt_w*1.125000"/>
                                          </p:val>
                                        </p:tav>
                                        <p:tav tm="100000">
                                          <p:val>
                                            <p:strVal val="#ppt_x"/>
                                          </p:val>
                                        </p:tav>
                                      </p:tavLst>
                                    </p:anim>
                                    <p:animEffect transition="in" filter="wipe(right)">
                                      <p:cBhvr>
                                        <p:cTn id="8" dur="500"/>
                                        <p:tgtEl>
                                          <p:spTgt spid="2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p:tgtEl>
                                          <p:spTgt spid="22"/>
                                        </p:tgtEl>
                                        <p:attrNameLst>
                                          <p:attrName>ppt_x</p:attrName>
                                        </p:attrNameLst>
                                      </p:cBhvr>
                                      <p:tavLst>
                                        <p:tav tm="0">
                                          <p:val>
                                            <p:strVal val="#ppt_x-#ppt_w*1.125000"/>
                                          </p:val>
                                        </p:tav>
                                        <p:tav tm="100000">
                                          <p:val>
                                            <p:strVal val="#ppt_x"/>
                                          </p:val>
                                        </p:tav>
                                      </p:tavLst>
                                    </p:anim>
                                    <p:animEffect transition="in" filter="wipe(right)">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p:tgtEl>
                                          <p:spTgt spid="24"/>
                                        </p:tgtEl>
                                        <p:attrNameLst>
                                          <p:attrName>ppt_x</p:attrName>
                                        </p:attrNameLst>
                                      </p:cBhvr>
                                      <p:tavLst>
                                        <p:tav tm="0">
                                          <p:val>
                                            <p:strVal val="#ppt_x-#ppt_w*1.125000"/>
                                          </p:val>
                                        </p:tav>
                                        <p:tav tm="100000">
                                          <p:val>
                                            <p:strVal val="#ppt_x"/>
                                          </p:val>
                                        </p:tav>
                                      </p:tavLst>
                                    </p:anim>
                                    <p:animEffect transition="in" filter="wipe(right)">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p:tgtEl>
                                          <p:spTgt spid="21"/>
                                        </p:tgtEl>
                                        <p:attrNameLst>
                                          <p:attrName>ppt_y</p:attrName>
                                        </p:attrNameLst>
                                      </p:cBhvr>
                                      <p:tavLst>
                                        <p:tav tm="0">
                                          <p:val>
                                            <p:strVal val="#ppt_y-#ppt_h*1.125000"/>
                                          </p:val>
                                        </p:tav>
                                        <p:tav tm="100000">
                                          <p:val>
                                            <p:strVal val="#ppt_y"/>
                                          </p:val>
                                        </p:tav>
                                      </p:tavLst>
                                    </p:anim>
                                    <p:animEffect transition="in" filter="wipe(down)">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p:tgtEl>
                                          <p:spTgt spid="25"/>
                                        </p:tgtEl>
                                        <p:attrNameLst>
                                          <p:attrName>ppt_y</p:attrName>
                                        </p:attrNameLst>
                                      </p:cBhvr>
                                      <p:tavLst>
                                        <p:tav tm="0">
                                          <p:val>
                                            <p:strVal val="#ppt_y-#ppt_h*1.125000"/>
                                          </p:val>
                                        </p:tav>
                                        <p:tav tm="100000">
                                          <p:val>
                                            <p:strVal val="#ppt_y"/>
                                          </p:val>
                                        </p:tav>
                                      </p:tavLst>
                                    </p:anim>
                                    <p:animEffect transition="in" filter="wipe(down)">
                                      <p:cBhvr>
                                        <p:cTn id="3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在此输入标题</a:t>
            </a:r>
            <a:endParaRPr lang="zh-CN" altLang="en-US" dirty="0"/>
          </a:p>
        </p:txBody>
      </p:sp>
      <p:grpSp>
        <p:nvGrpSpPr>
          <p:cNvPr id="2" name="组合 12"/>
          <p:cNvGrpSpPr/>
          <p:nvPr/>
        </p:nvGrpSpPr>
        <p:grpSpPr>
          <a:xfrm>
            <a:off x="1142976" y="785800"/>
            <a:ext cx="6858048" cy="3500444"/>
            <a:chOff x="1214414" y="821528"/>
            <a:chExt cx="6858048" cy="3500444"/>
          </a:xfrm>
        </p:grpSpPr>
        <p:grpSp>
          <p:nvGrpSpPr>
            <p:cNvPr id="4" name="组合 11"/>
            <p:cNvGrpSpPr/>
            <p:nvPr/>
          </p:nvGrpSpPr>
          <p:grpSpPr>
            <a:xfrm>
              <a:off x="2821769" y="821528"/>
              <a:ext cx="3643338" cy="3500444"/>
              <a:chOff x="2661029" y="821528"/>
              <a:chExt cx="3643338" cy="3500444"/>
            </a:xfrm>
          </p:grpSpPr>
          <p:sp>
            <p:nvSpPr>
              <p:cNvPr id="7" name="椭圆 6"/>
              <p:cNvSpPr/>
              <p:nvPr/>
            </p:nvSpPr>
            <p:spPr>
              <a:xfrm>
                <a:off x="2732476" y="821528"/>
                <a:ext cx="3500444" cy="35004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661029" y="1857370"/>
                <a:ext cx="3643338" cy="1569660"/>
              </a:xfrm>
              <a:prstGeom prst="rect">
                <a:avLst/>
              </a:prstGeom>
              <a:noFill/>
            </p:spPr>
            <p:txBody>
              <a:bodyPr wrap="square" rtlCol="0">
                <a:spAutoFit/>
              </a:bodyPr>
              <a:lstStyle/>
              <a:p>
                <a:pPr algn="ctr"/>
                <a:r>
                  <a:rPr lang="zh-CN" altLang="en-US" sz="4000" b="1" dirty="0" smtClean="0">
                    <a:solidFill>
                      <a:schemeClr val="bg1"/>
                    </a:solidFill>
                    <a:latin typeface="+mj-ea"/>
                    <a:ea typeface="+mj-ea"/>
                  </a:rPr>
                  <a:t>输入文字</a:t>
                </a:r>
                <a:endParaRPr lang="en-US" altLang="zh-CN" sz="4000" b="1" dirty="0" smtClean="0">
                  <a:solidFill>
                    <a:schemeClr val="bg1"/>
                  </a:solidFill>
                  <a:latin typeface="+mj-ea"/>
                  <a:ea typeface="+mj-ea"/>
                </a:endParaRPr>
              </a:p>
              <a:p>
                <a:pPr algn="ctr"/>
                <a:r>
                  <a:rPr lang="zh-CN" altLang="en-US" sz="1400" b="1" dirty="0" smtClean="0">
                    <a:solidFill>
                      <a:schemeClr val="bg1"/>
                    </a:solidFill>
                    <a:latin typeface="+mj-ea"/>
                    <a:ea typeface="+mj-ea"/>
                  </a:rPr>
                  <a:t>在此录入上述图表的综合分析结论</a:t>
                </a:r>
              </a:p>
              <a:p>
                <a:pPr algn="ctr"/>
                <a:r>
                  <a:rPr lang="zh-CN" altLang="en-US" sz="1400" b="1" dirty="0" smtClean="0">
                    <a:solidFill>
                      <a:schemeClr val="bg1"/>
                    </a:solidFill>
                    <a:latin typeface="+mj-ea"/>
                    <a:ea typeface="+mj-ea"/>
                  </a:rPr>
                  <a:t>在此录入上述图表的综合分析结论</a:t>
                </a:r>
                <a:endParaRPr lang="en-US" altLang="zh-CN" sz="1400" b="1" dirty="0" smtClean="0">
                  <a:solidFill>
                    <a:schemeClr val="bg1"/>
                  </a:solidFill>
                  <a:latin typeface="+mj-ea"/>
                  <a:ea typeface="+mj-ea"/>
                </a:endParaRPr>
              </a:p>
              <a:p>
                <a:pPr algn="ctr"/>
                <a:r>
                  <a:rPr lang="zh-CN" altLang="en-US" sz="1400" b="1" dirty="0" smtClean="0">
                    <a:solidFill>
                      <a:schemeClr val="bg1"/>
                    </a:solidFill>
                    <a:latin typeface="+mj-ea"/>
                    <a:ea typeface="+mj-ea"/>
                  </a:rPr>
                  <a:t>在此录入上述图表的综合分析结论</a:t>
                </a:r>
              </a:p>
              <a:p>
                <a:pPr algn="ctr"/>
                <a:r>
                  <a:rPr lang="zh-CN" altLang="en-US" sz="1400" b="1" dirty="0" smtClean="0">
                    <a:solidFill>
                      <a:schemeClr val="bg1"/>
                    </a:solidFill>
                    <a:latin typeface="+mj-ea"/>
                    <a:ea typeface="+mj-ea"/>
                  </a:rPr>
                  <a:t>在此录入上述图表的综合分析结论</a:t>
                </a:r>
              </a:p>
            </p:txBody>
          </p:sp>
        </p:grpSp>
        <p:grpSp>
          <p:nvGrpSpPr>
            <p:cNvPr id="5" name="组合 10"/>
            <p:cNvGrpSpPr/>
            <p:nvPr/>
          </p:nvGrpSpPr>
          <p:grpSpPr>
            <a:xfrm>
              <a:off x="1214414" y="1640726"/>
              <a:ext cx="6858048" cy="1862048"/>
              <a:chOff x="1214414" y="928676"/>
              <a:chExt cx="6858048" cy="1862048"/>
            </a:xfrm>
          </p:grpSpPr>
          <p:sp>
            <p:nvSpPr>
              <p:cNvPr id="9" name="TextBox 8"/>
              <p:cNvSpPr txBox="1"/>
              <p:nvPr/>
            </p:nvSpPr>
            <p:spPr>
              <a:xfrm>
                <a:off x="1214414" y="928676"/>
                <a:ext cx="1571636" cy="1862048"/>
              </a:xfrm>
              <a:prstGeom prst="rect">
                <a:avLst/>
              </a:prstGeom>
              <a:noFill/>
            </p:spPr>
            <p:txBody>
              <a:bodyPr wrap="square" rtlCol="0">
                <a:spAutoFit/>
              </a:bodyPr>
              <a:lstStyle/>
              <a:p>
                <a:r>
                  <a:rPr lang="en-US" altLang="zh-CN" sz="11500" dirty="0" smtClean="0">
                    <a:solidFill>
                      <a:schemeClr val="accent3">
                        <a:lumMod val="75000"/>
                      </a:schemeClr>
                    </a:solidFill>
                    <a:latin typeface="方正姚体" pitchFamily="2" charset="-122"/>
                    <a:ea typeface="方正姚体" pitchFamily="2" charset="-122"/>
                  </a:rPr>
                  <a:t>“</a:t>
                </a:r>
                <a:endParaRPr lang="zh-CN" altLang="en-US" sz="11500" dirty="0">
                  <a:solidFill>
                    <a:schemeClr val="accent3">
                      <a:lumMod val="75000"/>
                    </a:schemeClr>
                  </a:solidFill>
                  <a:latin typeface="方正姚体" pitchFamily="2" charset="-122"/>
                  <a:ea typeface="方正姚体" pitchFamily="2" charset="-122"/>
                </a:endParaRPr>
              </a:p>
            </p:txBody>
          </p:sp>
          <p:sp>
            <p:nvSpPr>
              <p:cNvPr id="10" name="TextBox 9"/>
              <p:cNvSpPr txBox="1"/>
              <p:nvPr/>
            </p:nvSpPr>
            <p:spPr>
              <a:xfrm flipV="1">
                <a:off x="6500826" y="928676"/>
                <a:ext cx="1571636" cy="1862048"/>
              </a:xfrm>
              <a:prstGeom prst="rect">
                <a:avLst/>
              </a:prstGeom>
              <a:noFill/>
            </p:spPr>
            <p:txBody>
              <a:bodyPr wrap="square" rtlCol="0">
                <a:spAutoFit/>
              </a:bodyPr>
              <a:lstStyle/>
              <a:p>
                <a:r>
                  <a:rPr lang="zh-CN" altLang="en-US" sz="11500" dirty="0" smtClean="0">
                    <a:solidFill>
                      <a:schemeClr val="accent3">
                        <a:lumMod val="75000"/>
                      </a:schemeClr>
                    </a:solidFill>
                    <a:latin typeface="方正姚体" pitchFamily="2" charset="-122"/>
                    <a:ea typeface="方正姚体" pitchFamily="2" charset="-122"/>
                  </a:rPr>
                  <a:t>“</a:t>
                </a:r>
                <a:endParaRPr lang="zh-CN" altLang="en-US" sz="11500" dirty="0">
                  <a:solidFill>
                    <a:schemeClr val="accent3">
                      <a:lumMod val="75000"/>
                    </a:schemeClr>
                  </a:solidFill>
                  <a:latin typeface="方正姚体" pitchFamily="2" charset="-122"/>
                  <a:ea typeface="方正姚体" pitchFamily="2" charset="-122"/>
                </a:endParaRPr>
              </a:p>
            </p:txBody>
          </p:sp>
        </p:grpSp>
      </p:grpSp>
      <p:cxnSp>
        <p:nvCxnSpPr>
          <p:cNvPr id="17" name="直接连接符 16"/>
          <p:cNvCxnSpPr/>
          <p:nvPr/>
        </p:nvCxnSpPr>
        <p:spPr>
          <a:xfrm rot="5400000">
            <a:off x="143378" y="306000"/>
            <a:ext cx="612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331219" y="179206"/>
            <a:ext cx="360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42908" y="-142894"/>
            <a:ext cx="9429816" cy="528639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descr="未标式 题-1.png"/>
          <p:cNvPicPr>
            <a:picLocks noChangeAspect="1"/>
          </p:cNvPicPr>
          <p:nvPr/>
        </p:nvPicPr>
        <p:blipFill>
          <a:blip r:embed="rId2" cstate="print">
            <a:duotone>
              <a:prstClr val="black"/>
              <a:schemeClr val="bg1">
                <a:tint val="45000"/>
                <a:satMod val="400000"/>
              </a:schemeClr>
            </a:duotone>
            <a:lum bright="100000"/>
          </a:blip>
          <a:stretch>
            <a:fillRect/>
          </a:stretch>
        </p:blipFill>
        <p:spPr>
          <a:xfrm>
            <a:off x="5058684" y="2082973"/>
            <a:ext cx="1015259" cy="1500198"/>
          </a:xfrm>
          <a:prstGeom prst="rect">
            <a:avLst/>
          </a:prstGeom>
        </p:spPr>
      </p:pic>
      <p:sp>
        <p:nvSpPr>
          <p:cNvPr id="15" name="TextBox 14"/>
          <p:cNvSpPr txBox="1"/>
          <p:nvPr/>
        </p:nvSpPr>
        <p:spPr>
          <a:xfrm>
            <a:off x="127749" y="1643056"/>
            <a:ext cx="5724644" cy="830997"/>
          </a:xfrm>
          <a:prstGeom prst="rect">
            <a:avLst/>
          </a:prstGeom>
          <a:noFill/>
        </p:spPr>
        <p:txBody>
          <a:bodyPr wrap="none" rtlCol="0">
            <a:spAutoFit/>
          </a:bodyPr>
          <a:lstStyle/>
          <a:p>
            <a:r>
              <a:rPr lang="zh-CN" altLang="en-US" sz="4800" b="1" dirty="0" smtClean="0">
                <a:solidFill>
                  <a:schemeClr val="bg1"/>
                </a:solidFill>
              </a:rPr>
              <a:t>谢谢您的耐心阅读！</a:t>
            </a:r>
            <a:endParaRPr lang="zh-CN" altLang="en-US" sz="4800" b="1" dirty="0">
              <a:solidFill>
                <a:schemeClr val="bg1"/>
              </a:solidFill>
            </a:endParaRPr>
          </a:p>
        </p:txBody>
      </p:sp>
      <p:sp>
        <p:nvSpPr>
          <p:cNvPr id="16" name="图文框 15"/>
          <p:cNvSpPr/>
          <p:nvPr/>
        </p:nvSpPr>
        <p:spPr>
          <a:xfrm>
            <a:off x="0" y="0"/>
            <a:ext cx="9144000" cy="5143500"/>
          </a:xfrm>
          <a:prstGeom prst="frame">
            <a:avLst>
              <a:gd name="adj1" fmla="val 159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afterEffect">
                                  <p:stCondLst>
                                    <p:cond delay="10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ppt_w*2.5"/>
                                          </p:val>
                                        </p:tav>
                                        <p:tav tm="100000">
                                          <p:val>
                                            <p:strVal val="#ppt_w"/>
                                          </p:val>
                                        </p:tav>
                                      </p:tavLst>
                                    </p:anim>
                                    <p:anim calcmode="lin" valueType="num">
                                      <p:cBhvr>
                                        <p:cTn id="8" dur="500" fill="hold"/>
                                        <p:tgtEl>
                                          <p:spTgt spid="15"/>
                                        </p:tgtEl>
                                        <p:attrNameLst>
                                          <p:attrName>ppt_h</p:attrName>
                                        </p:attrNameLst>
                                      </p:cBhvr>
                                      <p:tavLst>
                                        <p:tav tm="0">
                                          <p:val>
                                            <p:strVal val="#ppt_h*0.01"/>
                                          </p:val>
                                        </p:tav>
                                        <p:tav tm="100000">
                                          <p:val>
                                            <p:strVal val="#ppt_h"/>
                                          </p:val>
                                        </p:tav>
                                      </p:tavLst>
                                    </p:anim>
                                    <p:anim calcmode="lin" valueType="num">
                                      <p:cBhvr>
                                        <p:cTn id="9" dur="500" fill="hold"/>
                                        <p:tgtEl>
                                          <p:spTgt spid="15"/>
                                        </p:tgtEl>
                                        <p:attrNameLst>
                                          <p:attrName>ppt_x</p:attrName>
                                        </p:attrNameLst>
                                      </p:cBhvr>
                                      <p:tavLst>
                                        <p:tav tm="0">
                                          <p:val>
                                            <p:strVal val="#ppt_x"/>
                                          </p:val>
                                        </p:tav>
                                        <p:tav tm="100000">
                                          <p:val>
                                            <p:strVal val="#ppt_x"/>
                                          </p:val>
                                        </p:tav>
                                      </p:tavLst>
                                    </p:anim>
                                    <p:anim calcmode="lin" valueType="num">
                                      <p:cBhvr>
                                        <p:cTn id="10" dur="500" fill="hold"/>
                                        <p:tgtEl>
                                          <p:spTgt spid="15"/>
                                        </p:tgtEl>
                                        <p:attrNameLst>
                                          <p:attrName>ppt_y</p:attrName>
                                        </p:attrNameLst>
                                      </p:cBhvr>
                                      <p:tavLst>
                                        <p:tav tm="0">
                                          <p:val>
                                            <p:strVal val="#ppt_h+1"/>
                                          </p:val>
                                        </p:tav>
                                        <p:tav tm="100000">
                                          <p:val>
                                            <p:strVal val="#ppt_y"/>
                                          </p:val>
                                        </p:tav>
                                      </p:tavLst>
                                    </p:anim>
                                    <p:animEffect transition="in" filter="fade">
                                      <p:cBhvr>
                                        <p:cTn id="11" dur="500"/>
                                        <p:tgtEl>
                                          <p:spTgt spid="15"/>
                                        </p:tgtEl>
                                      </p:cBhvr>
                                    </p:animEffect>
                                  </p:childTnLst>
                                </p:cTn>
                              </p:par>
                            </p:childTnLst>
                          </p:cTn>
                        </p:par>
                        <p:par>
                          <p:cTn id="12" fill="hold">
                            <p:stCondLst>
                              <p:cond delay="600"/>
                            </p:stCondLst>
                            <p:childTnLst>
                              <p:par>
                                <p:cTn id="13" presetID="58" presetClass="entr" presetSubtype="0" accel="100000" fill="hold" nodeType="afterEffect">
                                  <p:stCondLst>
                                    <p:cond delay="500"/>
                                  </p:stCondLst>
                                  <p:childTnLst>
                                    <p:set>
                                      <p:cBhvr>
                                        <p:cTn id="14" dur="1" fill="hold">
                                          <p:stCondLst>
                                            <p:cond delay="0"/>
                                          </p:stCondLst>
                                        </p:cTn>
                                        <p:tgtEl>
                                          <p:spTgt spid="14"/>
                                        </p:tgtEl>
                                        <p:attrNameLst>
                                          <p:attrName>style.visibility</p:attrName>
                                        </p:attrNameLst>
                                      </p:cBhvr>
                                      <p:to>
                                        <p:strVal val="visible"/>
                                      </p:to>
                                    </p:set>
                                    <p:anim calcmode="lin" valueType="num">
                                      <p:cBhvr>
                                        <p:cTn id="15" dur="400" fill="hold"/>
                                        <p:tgtEl>
                                          <p:spTgt spid="14"/>
                                        </p:tgtEl>
                                        <p:attrNameLst>
                                          <p:attrName>ppt_w</p:attrName>
                                        </p:attrNameLst>
                                      </p:cBhvr>
                                      <p:tavLst>
                                        <p:tav tm="0">
                                          <p:val>
                                            <p:strVal val="#ppt_w*2.5"/>
                                          </p:val>
                                        </p:tav>
                                        <p:tav tm="100000">
                                          <p:val>
                                            <p:strVal val="#ppt_w"/>
                                          </p:val>
                                        </p:tav>
                                      </p:tavLst>
                                    </p:anim>
                                    <p:anim calcmode="lin" valueType="num">
                                      <p:cBhvr>
                                        <p:cTn id="16" dur="400" fill="hold"/>
                                        <p:tgtEl>
                                          <p:spTgt spid="14"/>
                                        </p:tgtEl>
                                        <p:attrNameLst>
                                          <p:attrName>ppt_h</p:attrName>
                                        </p:attrNameLst>
                                      </p:cBhvr>
                                      <p:tavLst>
                                        <p:tav tm="0">
                                          <p:val>
                                            <p:strVal val="#ppt_h*0.01"/>
                                          </p:val>
                                        </p:tav>
                                        <p:tav tm="100000">
                                          <p:val>
                                            <p:strVal val="#ppt_h"/>
                                          </p:val>
                                        </p:tav>
                                      </p:tavLst>
                                    </p:anim>
                                    <p:anim calcmode="lin" valueType="num">
                                      <p:cBhvr>
                                        <p:cTn id="17" dur="400" fill="hold"/>
                                        <p:tgtEl>
                                          <p:spTgt spid="14"/>
                                        </p:tgtEl>
                                        <p:attrNameLst>
                                          <p:attrName>ppt_x</p:attrName>
                                        </p:attrNameLst>
                                      </p:cBhvr>
                                      <p:tavLst>
                                        <p:tav tm="0">
                                          <p:val>
                                            <p:strVal val="#ppt_x"/>
                                          </p:val>
                                        </p:tav>
                                        <p:tav tm="100000">
                                          <p:val>
                                            <p:strVal val="#ppt_x"/>
                                          </p:val>
                                        </p:tav>
                                      </p:tavLst>
                                    </p:anim>
                                    <p:anim calcmode="lin" valueType="num">
                                      <p:cBhvr>
                                        <p:cTn id="18" dur="400" fill="hold"/>
                                        <p:tgtEl>
                                          <p:spTgt spid="14"/>
                                        </p:tgtEl>
                                        <p:attrNameLst>
                                          <p:attrName>ppt_y</p:attrName>
                                        </p:attrNameLst>
                                      </p:cBhvr>
                                      <p:tavLst>
                                        <p:tav tm="0">
                                          <p:val>
                                            <p:strVal val="#ppt_h+1"/>
                                          </p:val>
                                        </p:tav>
                                        <p:tav tm="100000">
                                          <p:val>
                                            <p:strVal val="#ppt_y"/>
                                          </p:val>
                                        </p:tav>
                                      </p:tavLst>
                                    </p:anim>
                                    <p:animEffect transition="in" filter="fade">
                                      <p:cBhvr>
                                        <p:cTn id="19"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431" y="298203"/>
            <a:ext cx="8229600" cy="365507"/>
          </a:xfrm>
        </p:spPr>
        <p:txBody>
          <a:bodyPr/>
          <a:lstStyle/>
          <a:p>
            <a:r>
              <a:rPr lang="zh-CN" altLang="en-US" dirty="0"/>
              <a:t>问题提出</a:t>
            </a:r>
          </a:p>
        </p:txBody>
      </p:sp>
      <p:grpSp>
        <p:nvGrpSpPr>
          <p:cNvPr id="3" name="组合 1047"/>
          <p:cNvGrpSpPr/>
          <p:nvPr/>
        </p:nvGrpSpPr>
        <p:grpSpPr bwMode="auto">
          <a:xfrm>
            <a:off x="4811395" y="1997804"/>
            <a:ext cx="623888" cy="1901825"/>
            <a:chOff x="5435227" y="3004683"/>
            <a:chExt cx="623814" cy="1901389"/>
          </a:xfrm>
        </p:grpSpPr>
        <p:grpSp>
          <p:nvGrpSpPr>
            <p:cNvPr id="12" name="组合 1029"/>
            <p:cNvGrpSpPr/>
            <p:nvPr/>
          </p:nvGrpSpPr>
          <p:grpSpPr bwMode="auto">
            <a:xfrm>
              <a:off x="5435227" y="3004683"/>
              <a:ext cx="623814" cy="1901389"/>
              <a:chOff x="5891126" y="3650762"/>
              <a:chExt cx="515415" cy="1570988"/>
            </a:xfrm>
          </p:grpSpPr>
          <p:sp>
            <p:nvSpPr>
              <p:cNvPr id="19" name="任意多边形 18"/>
              <p:cNvSpPr/>
              <p:nvPr/>
            </p:nvSpPr>
            <p:spPr>
              <a:xfrm>
                <a:off x="5891126" y="3650762"/>
                <a:ext cx="503485" cy="209845"/>
              </a:xfrm>
              <a:custGeom>
                <a:avLst/>
                <a:gdLst>
                  <a:gd name="connsiteX0" fmla="*/ 0 w 617517"/>
                  <a:gd name="connsiteY0" fmla="*/ 65314 h 261257"/>
                  <a:gd name="connsiteX1" fmla="*/ 225632 w 617517"/>
                  <a:gd name="connsiteY1" fmla="*/ 261257 h 261257"/>
                  <a:gd name="connsiteX2" fmla="*/ 617517 w 617517"/>
                  <a:gd name="connsiteY2" fmla="*/ 172192 h 261257"/>
                  <a:gd name="connsiteX3" fmla="*/ 391886 w 617517"/>
                  <a:gd name="connsiteY3" fmla="*/ 0 h 261257"/>
                  <a:gd name="connsiteX4" fmla="*/ 0 w 617517"/>
                  <a:gd name="connsiteY4" fmla="*/ 65314 h 261257"/>
                  <a:gd name="connsiteX0-1" fmla="*/ 0 w 601974"/>
                  <a:gd name="connsiteY0-2" fmla="*/ 65314 h 261257"/>
                  <a:gd name="connsiteX1-3" fmla="*/ 225632 w 601974"/>
                  <a:gd name="connsiteY1-4" fmla="*/ 261257 h 261257"/>
                  <a:gd name="connsiteX2-5" fmla="*/ 601974 w 601974"/>
                  <a:gd name="connsiteY2-6" fmla="*/ 193774 h 261257"/>
                  <a:gd name="connsiteX3-7" fmla="*/ 391886 w 601974"/>
                  <a:gd name="connsiteY3-8" fmla="*/ 0 h 261257"/>
                  <a:gd name="connsiteX4-9" fmla="*/ 0 w 601974"/>
                  <a:gd name="connsiteY4-10" fmla="*/ 65314 h 261257"/>
                  <a:gd name="connsiteX0-11" fmla="*/ 0 w 601974"/>
                  <a:gd name="connsiteY0-12" fmla="*/ 54522 h 250465"/>
                  <a:gd name="connsiteX1-13" fmla="*/ 225632 w 601974"/>
                  <a:gd name="connsiteY1-14" fmla="*/ 250465 h 250465"/>
                  <a:gd name="connsiteX2-15" fmla="*/ 601974 w 601974"/>
                  <a:gd name="connsiteY2-16" fmla="*/ 182982 h 250465"/>
                  <a:gd name="connsiteX3-17" fmla="*/ 365980 w 601974"/>
                  <a:gd name="connsiteY3-18" fmla="*/ 0 h 250465"/>
                  <a:gd name="connsiteX4-19" fmla="*/ 0 w 601974"/>
                  <a:gd name="connsiteY4-20" fmla="*/ 54522 h 250465"/>
                  <a:gd name="connsiteX0-21" fmla="*/ 0 w 601974"/>
                  <a:gd name="connsiteY0-22" fmla="*/ 54522 h 261257"/>
                  <a:gd name="connsiteX1-23" fmla="*/ 241176 w 601974"/>
                  <a:gd name="connsiteY1-24" fmla="*/ 261257 h 261257"/>
                  <a:gd name="connsiteX2-25" fmla="*/ 601974 w 601974"/>
                  <a:gd name="connsiteY2-26" fmla="*/ 182982 h 261257"/>
                  <a:gd name="connsiteX3-27" fmla="*/ 365980 w 601974"/>
                  <a:gd name="connsiteY3-28" fmla="*/ 0 h 261257"/>
                  <a:gd name="connsiteX4-29" fmla="*/ 0 w 601974"/>
                  <a:gd name="connsiteY4-30" fmla="*/ 54522 h 2612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1974" h="261257">
                    <a:moveTo>
                      <a:pt x="0" y="54522"/>
                    </a:moveTo>
                    <a:lnTo>
                      <a:pt x="241176" y="261257"/>
                    </a:lnTo>
                    <a:lnTo>
                      <a:pt x="601974" y="182982"/>
                    </a:lnTo>
                    <a:lnTo>
                      <a:pt x="365980" y="0"/>
                    </a:lnTo>
                    <a:lnTo>
                      <a:pt x="0" y="54522"/>
                    </a:lnTo>
                    <a:close/>
                  </a:path>
                </a:pathLst>
              </a:custGeom>
              <a:gradFill flip="none" rotWithShape="1">
                <a:gsLst>
                  <a:gs pos="67000">
                    <a:sysClr val="window" lastClr="FFFFFF">
                      <a:lumMod val="95000"/>
                    </a:sysClr>
                  </a:gs>
                  <a:gs pos="7000">
                    <a:sysClr val="window" lastClr="FFFFFF">
                      <a:lumMod val="75000"/>
                    </a:sysClr>
                  </a:gs>
                  <a:gs pos="100000">
                    <a:sysClr val="window" lastClr="FFFFFF">
                      <a:lumMod val="75000"/>
                    </a:sysClr>
                  </a:gs>
                </a:gsLst>
                <a:path path="circle">
                  <a:fillToRect l="50000" t="50000" r="50000" b="50000"/>
                </a:path>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0" name="任意多边形 19"/>
              <p:cNvSpPr/>
              <p:nvPr/>
            </p:nvSpPr>
            <p:spPr>
              <a:xfrm>
                <a:off x="5900307" y="3690102"/>
                <a:ext cx="192788" cy="1531648"/>
              </a:xfrm>
              <a:custGeom>
                <a:avLst/>
                <a:gdLst>
                  <a:gd name="connsiteX0" fmla="*/ 225632 w 237507"/>
                  <a:gd name="connsiteY0" fmla="*/ 190005 h 1175657"/>
                  <a:gd name="connsiteX1" fmla="*/ 237507 w 237507"/>
                  <a:gd name="connsiteY1" fmla="*/ 1175657 h 1175657"/>
                  <a:gd name="connsiteX2" fmla="*/ 11876 w 237507"/>
                  <a:gd name="connsiteY2" fmla="*/ 932213 h 1175657"/>
                  <a:gd name="connsiteX3" fmla="*/ 0 w 237507"/>
                  <a:gd name="connsiteY3" fmla="*/ 0 h 1175657"/>
                  <a:gd name="connsiteX4" fmla="*/ 225632 w 237507"/>
                  <a:gd name="connsiteY4" fmla="*/ 190005 h 1175657"/>
                  <a:gd name="connsiteX0-1" fmla="*/ 225632 w 237507"/>
                  <a:gd name="connsiteY0-2" fmla="*/ 236171 h 1221823"/>
                  <a:gd name="connsiteX1-3" fmla="*/ 237507 w 237507"/>
                  <a:gd name="connsiteY1-4" fmla="*/ 1221823 h 1221823"/>
                  <a:gd name="connsiteX2-5" fmla="*/ 11876 w 237507"/>
                  <a:gd name="connsiteY2-6" fmla="*/ 978379 h 1221823"/>
                  <a:gd name="connsiteX3-7" fmla="*/ 0 w 237507"/>
                  <a:gd name="connsiteY3-8" fmla="*/ 0 h 1221823"/>
                  <a:gd name="connsiteX4-9" fmla="*/ 225632 w 237507"/>
                  <a:gd name="connsiteY4-10" fmla="*/ 236171 h 1221823"/>
                  <a:gd name="connsiteX0-11" fmla="*/ 225632 w 237507"/>
                  <a:gd name="connsiteY0-12" fmla="*/ 157028 h 1221823"/>
                  <a:gd name="connsiteX1-13" fmla="*/ 237507 w 237507"/>
                  <a:gd name="connsiteY1-14" fmla="*/ 1221823 h 1221823"/>
                  <a:gd name="connsiteX2-15" fmla="*/ 11876 w 237507"/>
                  <a:gd name="connsiteY2-16" fmla="*/ 978379 h 1221823"/>
                  <a:gd name="connsiteX3-17" fmla="*/ 0 w 237507"/>
                  <a:gd name="connsiteY3-18" fmla="*/ 0 h 1221823"/>
                  <a:gd name="connsiteX4-19" fmla="*/ 225632 w 237507"/>
                  <a:gd name="connsiteY4-20" fmla="*/ 157028 h 1221823"/>
                  <a:gd name="connsiteX0-21" fmla="*/ 218925 w 230800"/>
                  <a:gd name="connsiteY0-22" fmla="*/ 636818 h 1701613"/>
                  <a:gd name="connsiteX1-23" fmla="*/ 230800 w 230800"/>
                  <a:gd name="connsiteY1-24" fmla="*/ 1701613 h 1701613"/>
                  <a:gd name="connsiteX2-25" fmla="*/ 5169 w 230800"/>
                  <a:gd name="connsiteY2-26" fmla="*/ 1458169 h 1701613"/>
                  <a:gd name="connsiteX3-27" fmla="*/ 0 w 230800"/>
                  <a:gd name="connsiteY3-28" fmla="*/ 0 h 1701613"/>
                  <a:gd name="connsiteX4-29" fmla="*/ 218925 w 230800"/>
                  <a:gd name="connsiteY4-30" fmla="*/ 636818 h 1701613"/>
                  <a:gd name="connsiteX0-31" fmla="*/ 225633 w 230800"/>
                  <a:gd name="connsiteY0-32" fmla="*/ 181952 h 1701613"/>
                  <a:gd name="connsiteX1-33" fmla="*/ 230800 w 230800"/>
                  <a:gd name="connsiteY1-34" fmla="*/ 1701613 h 1701613"/>
                  <a:gd name="connsiteX2-35" fmla="*/ 5169 w 230800"/>
                  <a:gd name="connsiteY2-36" fmla="*/ 1458169 h 1701613"/>
                  <a:gd name="connsiteX3-37" fmla="*/ 0 w 230800"/>
                  <a:gd name="connsiteY3-38" fmla="*/ 0 h 1701613"/>
                  <a:gd name="connsiteX4-39" fmla="*/ 225633 w 230800"/>
                  <a:gd name="connsiteY4-40" fmla="*/ 181952 h 17016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0800" h="1701613">
                    <a:moveTo>
                      <a:pt x="225633" y="181952"/>
                    </a:moveTo>
                    <a:cubicBezTo>
                      <a:pt x="227355" y="688506"/>
                      <a:pt x="229078" y="1195059"/>
                      <a:pt x="230800" y="1701613"/>
                    </a:cubicBezTo>
                    <a:lnTo>
                      <a:pt x="5169" y="1458169"/>
                    </a:lnTo>
                    <a:lnTo>
                      <a:pt x="0" y="0"/>
                    </a:lnTo>
                    <a:lnTo>
                      <a:pt x="225633" y="181952"/>
                    </a:lnTo>
                    <a:close/>
                  </a:path>
                </a:pathLst>
              </a:custGeom>
              <a:gradFill flip="none" rotWithShape="1">
                <a:gsLst>
                  <a:gs pos="32000">
                    <a:sysClr val="window" lastClr="FFFFFF">
                      <a:lumMod val="95000"/>
                    </a:sysClr>
                  </a:gs>
                  <a:gs pos="7000">
                    <a:sysClr val="window" lastClr="FFFFFF">
                      <a:lumMod val="95000"/>
                    </a:sysClr>
                  </a:gs>
                  <a:gs pos="74000">
                    <a:sysClr val="window" lastClr="FFFFFF">
                      <a:lumMod val="75000"/>
                    </a:sysClr>
                  </a:gs>
                </a:gsLst>
                <a:lin ang="6600000" scaled="0"/>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1" name="任意多边形 20"/>
              <p:cNvSpPr/>
              <p:nvPr/>
            </p:nvSpPr>
            <p:spPr>
              <a:xfrm>
                <a:off x="6089161" y="3793699"/>
                <a:ext cx="317380" cy="1422806"/>
              </a:xfrm>
              <a:custGeom>
                <a:avLst/>
                <a:gdLst>
                  <a:gd name="connsiteX0" fmla="*/ 385948 w 391885"/>
                  <a:gd name="connsiteY0" fmla="*/ 0 h 1068779"/>
                  <a:gd name="connsiteX1" fmla="*/ 391885 w 391885"/>
                  <a:gd name="connsiteY1" fmla="*/ 985652 h 1068779"/>
                  <a:gd name="connsiteX2" fmla="*/ 11875 w 391885"/>
                  <a:gd name="connsiteY2" fmla="*/ 1068779 h 1068779"/>
                  <a:gd name="connsiteX3" fmla="*/ 0 w 391885"/>
                  <a:gd name="connsiteY3" fmla="*/ 89065 h 1068779"/>
                  <a:gd name="connsiteX4" fmla="*/ 385948 w 391885"/>
                  <a:gd name="connsiteY4" fmla="*/ 0 h 1068779"/>
                  <a:gd name="connsiteX0-1" fmla="*/ 385948 w 391885"/>
                  <a:gd name="connsiteY0-2" fmla="*/ 125314 h 1194093"/>
                  <a:gd name="connsiteX1-3" fmla="*/ 391885 w 391885"/>
                  <a:gd name="connsiteY1-4" fmla="*/ 1110966 h 1194093"/>
                  <a:gd name="connsiteX2-5" fmla="*/ 11875 w 391885"/>
                  <a:gd name="connsiteY2-6" fmla="*/ 1194093 h 1194093"/>
                  <a:gd name="connsiteX3-7" fmla="*/ 0 w 391885"/>
                  <a:gd name="connsiteY3-8" fmla="*/ 0 h 1194093"/>
                  <a:gd name="connsiteX4-9" fmla="*/ 385948 w 391885"/>
                  <a:gd name="connsiteY4-10" fmla="*/ 125314 h 1194093"/>
                  <a:gd name="connsiteX0-11" fmla="*/ 378848 w 391885"/>
                  <a:gd name="connsiteY0-12" fmla="*/ 0 h 1268373"/>
                  <a:gd name="connsiteX1-13" fmla="*/ 391885 w 391885"/>
                  <a:gd name="connsiteY1-14" fmla="*/ 1185246 h 1268373"/>
                  <a:gd name="connsiteX2-15" fmla="*/ 11875 w 391885"/>
                  <a:gd name="connsiteY2-16" fmla="*/ 1268373 h 1268373"/>
                  <a:gd name="connsiteX3-17" fmla="*/ 0 w 391885"/>
                  <a:gd name="connsiteY3-18" fmla="*/ 74280 h 1268373"/>
                  <a:gd name="connsiteX4-19" fmla="*/ 378848 w 391885"/>
                  <a:gd name="connsiteY4-20" fmla="*/ 0 h 1268373"/>
                  <a:gd name="connsiteX0-21" fmla="*/ 414345 w 414345"/>
                  <a:gd name="connsiteY0-22" fmla="*/ 36606 h 1194093"/>
                  <a:gd name="connsiteX1-23" fmla="*/ 391885 w 414345"/>
                  <a:gd name="connsiteY1-24" fmla="*/ 1110966 h 1194093"/>
                  <a:gd name="connsiteX2-25" fmla="*/ 11875 w 414345"/>
                  <a:gd name="connsiteY2-26" fmla="*/ 1194093 h 1194093"/>
                  <a:gd name="connsiteX3-27" fmla="*/ 0 w 414345"/>
                  <a:gd name="connsiteY3-28" fmla="*/ 0 h 1194093"/>
                  <a:gd name="connsiteX4-29" fmla="*/ 414345 w 414345"/>
                  <a:gd name="connsiteY4-30" fmla="*/ 36606 h 1194093"/>
                  <a:gd name="connsiteX0-31" fmla="*/ 385948 w 391885"/>
                  <a:gd name="connsiteY0-32" fmla="*/ 0 h 1275765"/>
                  <a:gd name="connsiteX1-33" fmla="*/ 391885 w 391885"/>
                  <a:gd name="connsiteY1-34" fmla="*/ 1192638 h 1275765"/>
                  <a:gd name="connsiteX2-35" fmla="*/ 11875 w 391885"/>
                  <a:gd name="connsiteY2-36" fmla="*/ 1275765 h 1275765"/>
                  <a:gd name="connsiteX3-37" fmla="*/ 0 w 391885"/>
                  <a:gd name="connsiteY3-38" fmla="*/ 81672 h 1275765"/>
                  <a:gd name="connsiteX4-39" fmla="*/ 385948 w 391885"/>
                  <a:gd name="connsiteY4-40" fmla="*/ 0 h 1275765"/>
                  <a:gd name="connsiteX0-41" fmla="*/ 374073 w 380010"/>
                  <a:gd name="connsiteY0-42" fmla="*/ 421192 h 1696957"/>
                  <a:gd name="connsiteX1-43" fmla="*/ 380010 w 380010"/>
                  <a:gd name="connsiteY1-44" fmla="*/ 1613830 h 1696957"/>
                  <a:gd name="connsiteX2-45" fmla="*/ 0 w 380010"/>
                  <a:gd name="connsiteY2-46" fmla="*/ 1696957 h 1696957"/>
                  <a:gd name="connsiteX3-47" fmla="*/ 1539 w 380010"/>
                  <a:gd name="connsiteY3-48" fmla="*/ 0 h 1696957"/>
                  <a:gd name="connsiteX4-49" fmla="*/ 374073 w 380010"/>
                  <a:gd name="connsiteY4-50" fmla="*/ 421192 h 1696957"/>
                  <a:gd name="connsiteX0-51" fmla="*/ 367365 w 380010"/>
                  <a:gd name="connsiteY0-52" fmla="*/ 0 h 1771645"/>
                  <a:gd name="connsiteX1-53" fmla="*/ 380010 w 380010"/>
                  <a:gd name="connsiteY1-54" fmla="*/ 1688518 h 1771645"/>
                  <a:gd name="connsiteX2-55" fmla="*/ 0 w 380010"/>
                  <a:gd name="connsiteY2-56" fmla="*/ 1771645 h 1771645"/>
                  <a:gd name="connsiteX3-57" fmla="*/ 1539 w 380010"/>
                  <a:gd name="connsiteY3-58" fmla="*/ 74688 h 1771645"/>
                  <a:gd name="connsiteX4-59" fmla="*/ 367365 w 380010"/>
                  <a:gd name="connsiteY4-60" fmla="*/ 0 h 17716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0010" h="1771645">
                    <a:moveTo>
                      <a:pt x="367365" y="0"/>
                    </a:moveTo>
                    <a:lnTo>
                      <a:pt x="380010" y="1688518"/>
                    </a:lnTo>
                    <a:lnTo>
                      <a:pt x="0" y="1771645"/>
                    </a:lnTo>
                    <a:lnTo>
                      <a:pt x="1539" y="74688"/>
                    </a:lnTo>
                    <a:lnTo>
                      <a:pt x="367365" y="0"/>
                    </a:lnTo>
                    <a:close/>
                  </a:path>
                </a:pathLst>
              </a:custGeom>
              <a:gradFill flip="none" rotWithShape="1">
                <a:gsLst>
                  <a:gs pos="47000">
                    <a:sysClr val="window" lastClr="FFFFFF">
                      <a:lumMod val="85000"/>
                    </a:sysClr>
                  </a:gs>
                  <a:gs pos="0">
                    <a:sysClr val="window" lastClr="FFFFFF">
                      <a:lumMod val="65000"/>
                    </a:sysClr>
                  </a:gs>
                  <a:gs pos="82000">
                    <a:sysClr val="window" lastClr="FFFFFF">
                      <a:lumMod val="65000"/>
                    </a:sysClr>
                  </a:gs>
                </a:gsLst>
                <a:lin ang="4200000" scaled="0"/>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2" name="任意多边形 21"/>
            <p:cNvSpPr/>
            <p:nvPr/>
          </p:nvSpPr>
          <p:spPr>
            <a:xfrm>
              <a:off x="5620498" y="3255264"/>
              <a:ext cx="0" cy="1487424"/>
            </a:xfrm>
            <a:custGeom>
              <a:avLst/>
              <a:gdLst>
                <a:gd name="connsiteX0" fmla="*/ 0 w 0"/>
                <a:gd name="connsiteY0" fmla="*/ 0 h 1487424"/>
                <a:gd name="connsiteX1" fmla="*/ 0 w 0"/>
                <a:gd name="connsiteY1" fmla="*/ 1487424 h 1487424"/>
              </a:gdLst>
              <a:ahLst/>
              <a:cxnLst>
                <a:cxn ang="0">
                  <a:pos x="connsiteX0" y="connsiteY0"/>
                </a:cxn>
                <a:cxn ang="0">
                  <a:pos x="connsiteX1" y="connsiteY1"/>
                </a:cxn>
              </a:cxnLst>
              <a:rect l="l" t="t" r="r" b="b"/>
              <a:pathLst>
                <a:path h="1487424">
                  <a:moveTo>
                    <a:pt x="0" y="0"/>
                  </a:moveTo>
                  <a:lnTo>
                    <a:pt x="0" y="1487424"/>
                  </a:lnTo>
                </a:path>
              </a:pathLst>
            </a:custGeom>
            <a:noFill/>
            <a:ln w="25400" cap="flat" cmpd="sng" algn="ctr">
              <a:gradFill>
                <a:gsLst>
                  <a:gs pos="0">
                    <a:sysClr val="window" lastClr="FFFFFF">
                      <a:alpha val="0"/>
                    </a:sysClr>
                  </a:gs>
                  <a:gs pos="50000">
                    <a:sysClr val="window" lastClr="FFFFFF">
                      <a:alpha val="67000"/>
                    </a:sysClr>
                  </a:gs>
                  <a:gs pos="100000">
                    <a:sysClr val="window" lastClr="FFFFFF">
                      <a:alpha val="0"/>
                    </a:sysClr>
                  </a:gs>
                </a:gsLst>
                <a:lin ang="5400000" scaled="0"/>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3" name="组合 1046"/>
          <p:cNvGrpSpPr/>
          <p:nvPr/>
        </p:nvGrpSpPr>
        <p:grpSpPr bwMode="auto">
          <a:xfrm>
            <a:off x="4257358" y="1705704"/>
            <a:ext cx="625475" cy="2319338"/>
            <a:chOff x="4880711" y="2713041"/>
            <a:chExt cx="625527" cy="2318797"/>
          </a:xfrm>
        </p:grpSpPr>
        <p:grpSp>
          <p:nvGrpSpPr>
            <p:cNvPr id="24" name="组合 1028"/>
            <p:cNvGrpSpPr/>
            <p:nvPr/>
          </p:nvGrpSpPr>
          <p:grpSpPr bwMode="auto">
            <a:xfrm>
              <a:off x="4880711" y="2713041"/>
              <a:ext cx="625527" cy="2318797"/>
              <a:chOff x="5392411" y="3385543"/>
              <a:chExt cx="516830" cy="1915864"/>
            </a:xfrm>
          </p:grpSpPr>
          <p:sp>
            <p:nvSpPr>
              <p:cNvPr id="25" name="任意多边形 24"/>
              <p:cNvSpPr/>
              <p:nvPr/>
            </p:nvSpPr>
            <p:spPr>
              <a:xfrm>
                <a:off x="5401423" y="3385543"/>
                <a:ext cx="507818" cy="227180"/>
              </a:xfrm>
              <a:custGeom>
                <a:avLst/>
                <a:gdLst>
                  <a:gd name="connsiteX0" fmla="*/ 0 w 617517"/>
                  <a:gd name="connsiteY0" fmla="*/ 65314 h 261257"/>
                  <a:gd name="connsiteX1" fmla="*/ 225632 w 617517"/>
                  <a:gd name="connsiteY1" fmla="*/ 261257 h 261257"/>
                  <a:gd name="connsiteX2" fmla="*/ 617517 w 617517"/>
                  <a:gd name="connsiteY2" fmla="*/ 172192 h 261257"/>
                  <a:gd name="connsiteX3" fmla="*/ 391886 w 617517"/>
                  <a:gd name="connsiteY3" fmla="*/ 0 h 261257"/>
                  <a:gd name="connsiteX4" fmla="*/ 0 w 617517"/>
                  <a:gd name="connsiteY4" fmla="*/ 65314 h 261257"/>
                  <a:gd name="connsiteX0-1" fmla="*/ 0 w 617517"/>
                  <a:gd name="connsiteY0-2" fmla="*/ 65314 h 277443"/>
                  <a:gd name="connsiteX1-3" fmla="*/ 241176 w 617517"/>
                  <a:gd name="connsiteY1-4" fmla="*/ 277443 h 277443"/>
                  <a:gd name="connsiteX2-5" fmla="*/ 617517 w 617517"/>
                  <a:gd name="connsiteY2-6" fmla="*/ 172192 h 277443"/>
                  <a:gd name="connsiteX3-7" fmla="*/ 391886 w 617517"/>
                  <a:gd name="connsiteY3-8" fmla="*/ 0 h 277443"/>
                  <a:gd name="connsiteX4-9" fmla="*/ 0 w 617517"/>
                  <a:gd name="connsiteY4-10" fmla="*/ 65314 h 277443"/>
                  <a:gd name="connsiteX0-11" fmla="*/ 0 w 617517"/>
                  <a:gd name="connsiteY0-12" fmla="*/ 65314 h 277443"/>
                  <a:gd name="connsiteX1-13" fmla="*/ 241176 w 617517"/>
                  <a:gd name="connsiteY1-14" fmla="*/ 277443 h 277443"/>
                  <a:gd name="connsiteX2-15" fmla="*/ 617517 w 617517"/>
                  <a:gd name="connsiteY2-16" fmla="*/ 204563 h 277443"/>
                  <a:gd name="connsiteX3-17" fmla="*/ 391886 w 617517"/>
                  <a:gd name="connsiteY3-18" fmla="*/ 0 h 277443"/>
                  <a:gd name="connsiteX4-19" fmla="*/ 0 w 617517"/>
                  <a:gd name="connsiteY4-20" fmla="*/ 65314 h 277443"/>
                  <a:gd name="connsiteX0-21" fmla="*/ 0 w 607155"/>
                  <a:gd name="connsiteY0-22" fmla="*/ 59918 h 277443"/>
                  <a:gd name="connsiteX1-23" fmla="*/ 230814 w 607155"/>
                  <a:gd name="connsiteY1-24" fmla="*/ 277443 h 277443"/>
                  <a:gd name="connsiteX2-25" fmla="*/ 607155 w 607155"/>
                  <a:gd name="connsiteY2-26" fmla="*/ 204563 h 277443"/>
                  <a:gd name="connsiteX3-27" fmla="*/ 381524 w 607155"/>
                  <a:gd name="connsiteY3-28" fmla="*/ 0 h 277443"/>
                  <a:gd name="connsiteX4-29" fmla="*/ 0 w 607155"/>
                  <a:gd name="connsiteY4-30" fmla="*/ 59918 h 277443"/>
                  <a:gd name="connsiteX0-31" fmla="*/ 0 w 607155"/>
                  <a:gd name="connsiteY0-32" fmla="*/ 59918 h 282839"/>
                  <a:gd name="connsiteX1-33" fmla="*/ 246358 w 607155"/>
                  <a:gd name="connsiteY1-34" fmla="*/ 282839 h 282839"/>
                  <a:gd name="connsiteX2-35" fmla="*/ 607155 w 607155"/>
                  <a:gd name="connsiteY2-36" fmla="*/ 204563 h 282839"/>
                  <a:gd name="connsiteX3-37" fmla="*/ 381524 w 607155"/>
                  <a:gd name="connsiteY3-38" fmla="*/ 0 h 282839"/>
                  <a:gd name="connsiteX4-39" fmla="*/ 0 w 607155"/>
                  <a:gd name="connsiteY4-40" fmla="*/ 59918 h 28283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7155" h="282839">
                    <a:moveTo>
                      <a:pt x="0" y="59918"/>
                    </a:moveTo>
                    <a:lnTo>
                      <a:pt x="246358" y="282839"/>
                    </a:lnTo>
                    <a:lnTo>
                      <a:pt x="607155" y="204563"/>
                    </a:lnTo>
                    <a:lnTo>
                      <a:pt x="381524" y="0"/>
                    </a:lnTo>
                    <a:lnTo>
                      <a:pt x="0" y="59918"/>
                    </a:lnTo>
                    <a:close/>
                  </a:path>
                </a:pathLst>
              </a:custGeom>
              <a:gradFill flip="none" rotWithShape="1">
                <a:gsLst>
                  <a:gs pos="72000">
                    <a:srgbClr val="FF66FF"/>
                  </a:gs>
                  <a:gs pos="0">
                    <a:srgbClr val="FF0066"/>
                  </a:gs>
                  <a:gs pos="100000">
                    <a:srgbClr val="D60093"/>
                  </a:gs>
                </a:gsLst>
                <a:path path="circle">
                  <a:fillToRect l="50000" t="50000" r="50000" b="50000"/>
                </a:path>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6" name="任意多边形 25"/>
              <p:cNvSpPr/>
              <p:nvPr/>
            </p:nvSpPr>
            <p:spPr>
              <a:xfrm>
                <a:off x="5392411" y="3434063"/>
                <a:ext cx="212504" cy="1867344"/>
              </a:xfrm>
              <a:custGeom>
                <a:avLst/>
                <a:gdLst>
                  <a:gd name="connsiteX0" fmla="*/ 225632 w 237507"/>
                  <a:gd name="connsiteY0" fmla="*/ 190005 h 1175657"/>
                  <a:gd name="connsiteX1" fmla="*/ 237507 w 237507"/>
                  <a:gd name="connsiteY1" fmla="*/ 1175657 h 1175657"/>
                  <a:gd name="connsiteX2" fmla="*/ 11876 w 237507"/>
                  <a:gd name="connsiteY2" fmla="*/ 932213 h 1175657"/>
                  <a:gd name="connsiteX3" fmla="*/ 0 w 237507"/>
                  <a:gd name="connsiteY3" fmla="*/ 0 h 1175657"/>
                  <a:gd name="connsiteX4" fmla="*/ 225632 w 237507"/>
                  <a:gd name="connsiteY4" fmla="*/ 190005 h 1175657"/>
                  <a:gd name="connsiteX0-1" fmla="*/ 225632 w 237507"/>
                  <a:gd name="connsiteY0-2" fmla="*/ 236171 h 1221823"/>
                  <a:gd name="connsiteX1-3" fmla="*/ 237507 w 237507"/>
                  <a:gd name="connsiteY1-4" fmla="*/ 1221823 h 1221823"/>
                  <a:gd name="connsiteX2-5" fmla="*/ 11876 w 237507"/>
                  <a:gd name="connsiteY2-6" fmla="*/ 978379 h 1221823"/>
                  <a:gd name="connsiteX3-7" fmla="*/ 0 w 237507"/>
                  <a:gd name="connsiteY3-8" fmla="*/ 0 h 1221823"/>
                  <a:gd name="connsiteX4-9" fmla="*/ 225632 w 237507"/>
                  <a:gd name="connsiteY4-10" fmla="*/ 236171 h 1221823"/>
                  <a:gd name="connsiteX0-11" fmla="*/ 225632 w 237507"/>
                  <a:gd name="connsiteY0-12" fmla="*/ 157028 h 1221823"/>
                  <a:gd name="connsiteX1-13" fmla="*/ 237507 w 237507"/>
                  <a:gd name="connsiteY1-14" fmla="*/ 1221823 h 1221823"/>
                  <a:gd name="connsiteX2-15" fmla="*/ 11876 w 237507"/>
                  <a:gd name="connsiteY2-16" fmla="*/ 978379 h 1221823"/>
                  <a:gd name="connsiteX3-17" fmla="*/ 0 w 237507"/>
                  <a:gd name="connsiteY3-18" fmla="*/ 0 h 1221823"/>
                  <a:gd name="connsiteX4-19" fmla="*/ 225632 w 237507"/>
                  <a:gd name="connsiteY4-20" fmla="*/ 157028 h 1221823"/>
                  <a:gd name="connsiteX0-21" fmla="*/ 213756 w 225631"/>
                  <a:gd name="connsiteY0-22" fmla="*/ 1023142 h 2087937"/>
                  <a:gd name="connsiteX1-23" fmla="*/ 225631 w 225631"/>
                  <a:gd name="connsiteY1-24" fmla="*/ 2087937 h 2087937"/>
                  <a:gd name="connsiteX2-25" fmla="*/ 0 w 225631"/>
                  <a:gd name="connsiteY2-26" fmla="*/ 1844493 h 2087937"/>
                  <a:gd name="connsiteX3-27" fmla="*/ 28367 w 225631"/>
                  <a:gd name="connsiteY3-28" fmla="*/ 0 h 2087937"/>
                  <a:gd name="connsiteX4-29" fmla="*/ 213756 w 225631"/>
                  <a:gd name="connsiteY4-30" fmla="*/ 1023142 h 2087937"/>
                  <a:gd name="connsiteX0-31" fmla="*/ 253999 w 253999"/>
                  <a:gd name="connsiteY0-32" fmla="*/ 206876 h 2087937"/>
                  <a:gd name="connsiteX1-33" fmla="*/ 225631 w 253999"/>
                  <a:gd name="connsiteY1-34" fmla="*/ 2087937 h 2087937"/>
                  <a:gd name="connsiteX2-35" fmla="*/ 0 w 253999"/>
                  <a:gd name="connsiteY2-36" fmla="*/ 1844493 h 2087937"/>
                  <a:gd name="connsiteX3-37" fmla="*/ 28367 w 253999"/>
                  <a:gd name="connsiteY3-38" fmla="*/ 0 h 2087937"/>
                  <a:gd name="connsiteX4-39" fmla="*/ 253999 w 253999"/>
                  <a:gd name="connsiteY4-40" fmla="*/ 206876 h 2087937"/>
                  <a:gd name="connsiteX0-41" fmla="*/ 253999 w 253999"/>
                  <a:gd name="connsiteY0-42" fmla="*/ 206876 h 2048108"/>
                  <a:gd name="connsiteX1-43" fmla="*/ 225631 w 253999"/>
                  <a:gd name="connsiteY1-44" fmla="*/ 2048108 h 2048108"/>
                  <a:gd name="connsiteX2-45" fmla="*/ 0 w 253999"/>
                  <a:gd name="connsiteY2-46" fmla="*/ 1844493 h 2048108"/>
                  <a:gd name="connsiteX3-47" fmla="*/ 28367 w 253999"/>
                  <a:gd name="connsiteY3-48" fmla="*/ 0 h 2048108"/>
                  <a:gd name="connsiteX4-49" fmla="*/ 253999 w 253999"/>
                  <a:gd name="connsiteY4-50" fmla="*/ 206876 h 2048108"/>
                  <a:gd name="connsiteX0-51" fmla="*/ 253999 w 253999"/>
                  <a:gd name="connsiteY0-52" fmla="*/ 206876 h 2077980"/>
                  <a:gd name="connsiteX1-53" fmla="*/ 225631 w 253999"/>
                  <a:gd name="connsiteY1-54" fmla="*/ 2077980 h 2077980"/>
                  <a:gd name="connsiteX2-55" fmla="*/ 0 w 253999"/>
                  <a:gd name="connsiteY2-56" fmla="*/ 1844493 h 2077980"/>
                  <a:gd name="connsiteX3-57" fmla="*/ 28367 w 253999"/>
                  <a:gd name="connsiteY3-58" fmla="*/ 0 h 2077980"/>
                  <a:gd name="connsiteX4-59" fmla="*/ 253999 w 253999"/>
                  <a:gd name="connsiteY4-60" fmla="*/ 206876 h 2077980"/>
                  <a:gd name="connsiteX0-61" fmla="*/ 253999 w 253999"/>
                  <a:gd name="connsiteY0-62" fmla="*/ 194489 h 2077980"/>
                  <a:gd name="connsiteX1-63" fmla="*/ 225631 w 253999"/>
                  <a:gd name="connsiteY1-64" fmla="*/ 2077980 h 2077980"/>
                  <a:gd name="connsiteX2-65" fmla="*/ 0 w 253999"/>
                  <a:gd name="connsiteY2-66" fmla="*/ 1844493 h 2077980"/>
                  <a:gd name="connsiteX3-67" fmla="*/ 28367 w 253999"/>
                  <a:gd name="connsiteY3-68" fmla="*/ 0 h 2077980"/>
                  <a:gd name="connsiteX4-69" fmla="*/ 253999 w 253999"/>
                  <a:gd name="connsiteY4-70" fmla="*/ 194489 h 2077980"/>
                  <a:gd name="connsiteX0-71" fmla="*/ 253999 w 253999"/>
                  <a:gd name="connsiteY0-72" fmla="*/ 194489 h 2069723"/>
                  <a:gd name="connsiteX1-73" fmla="*/ 225631 w 253999"/>
                  <a:gd name="connsiteY1-74" fmla="*/ 2069723 h 2069723"/>
                  <a:gd name="connsiteX2-75" fmla="*/ 0 w 253999"/>
                  <a:gd name="connsiteY2-76" fmla="*/ 1844493 h 2069723"/>
                  <a:gd name="connsiteX3-77" fmla="*/ 28367 w 253999"/>
                  <a:gd name="connsiteY3-78" fmla="*/ 0 h 2069723"/>
                  <a:gd name="connsiteX4-79" fmla="*/ 253999 w 253999"/>
                  <a:gd name="connsiteY4-80" fmla="*/ 194489 h 2069723"/>
                  <a:gd name="connsiteX0-81" fmla="*/ 253999 w 253999"/>
                  <a:gd name="connsiteY0-82" fmla="*/ 194489 h 2073852"/>
                  <a:gd name="connsiteX1-83" fmla="*/ 221187 w 253999"/>
                  <a:gd name="connsiteY1-84" fmla="*/ 2073852 h 2073852"/>
                  <a:gd name="connsiteX2-85" fmla="*/ 0 w 253999"/>
                  <a:gd name="connsiteY2-86" fmla="*/ 1844493 h 2073852"/>
                  <a:gd name="connsiteX3-87" fmla="*/ 28367 w 253999"/>
                  <a:gd name="connsiteY3-88" fmla="*/ 0 h 2073852"/>
                  <a:gd name="connsiteX4-89" fmla="*/ 253999 w 253999"/>
                  <a:gd name="connsiteY4-90" fmla="*/ 194489 h 207385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3999" h="2073852">
                    <a:moveTo>
                      <a:pt x="253999" y="194489"/>
                    </a:moveTo>
                    <a:lnTo>
                      <a:pt x="221187" y="2073852"/>
                    </a:lnTo>
                    <a:lnTo>
                      <a:pt x="0" y="1844493"/>
                    </a:lnTo>
                    <a:lnTo>
                      <a:pt x="28367" y="0"/>
                    </a:lnTo>
                    <a:lnTo>
                      <a:pt x="253999" y="194489"/>
                    </a:lnTo>
                    <a:close/>
                  </a:path>
                </a:pathLst>
              </a:custGeom>
              <a:gradFill flip="none" rotWithShape="1">
                <a:gsLst>
                  <a:gs pos="52000">
                    <a:srgbClr val="FF66FF"/>
                  </a:gs>
                  <a:gs pos="7000">
                    <a:srgbClr val="FF0066"/>
                  </a:gs>
                  <a:gs pos="100000">
                    <a:srgbClr val="D60093"/>
                  </a:gs>
                </a:gsLst>
                <a:lin ang="6600000" scaled="0"/>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7" name="任意多边形 26"/>
              <p:cNvSpPr/>
              <p:nvPr/>
            </p:nvSpPr>
            <p:spPr>
              <a:xfrm>
                <a:off x="5568186" y="3546838"/>
                <a:ext cx="335808" cy="1753257"/>
              </a:xfrm>
              <a:custGeom>
                <a:avLst/>
                <a:gdLst>
                  <a:gd name="connsiteX0" fmla="*/ 385948 w 391885"/>
                  <a:gd name="connsiteY0" fmla="*/ 0 h 1068779"/>
                  <a:gd name="connsiteX1" fmla="*/ 391885 w 391885"/>
                  <a:gd name="connsiteY1" fmla="*/ 985652 h 1068779"/>
                  <a:gd name="connsiteX2" fmla="*/ 11875 w 391885"/>
                  <a:gd name="connsiteY2" fmla="*/ 1068779 h 1068779"/>
                  <a:gd name="connsiteX3" fmla="*/ 0 w 391885"/>
                  <a:gd name="connsiteY3" fmla="*/ 89065 h 1068779"/>
                  <a:gd name="connsiteX4" fmla="*/ 385948 w 391885"/>
                  <a:gd name="connsiteY4" fmla="*/ 0 h 1068779"/>
                  <a:gd name="connsiteX0-1" fmla="*/ 385948 w 391885"/>
                  <a:gd name="connsiteY0-2" fmla="*/ 125314 h 1194093"/>
                  <a:gd name="connsiteX1-3" fmla="*/ 391885 w 391885"/>
                  <a:gd name="connsiteY1-4" fmla="*/ 1110966 h 1194093"/>
                  <a:gd name="connsiteX2-5" fmla="*/ 11875 w 391885"/>
                  <a:gd name="connsiteY2-6" fmla="*/ 1194093 h 1194093"/>
                  <a:gd name="connsiteX3-7" fmla="*/ 0 w 391885"/>
                  <a:gd name="connsiteY3-8" fmla="*/ 0 h 1194093"/>
                  <a:gd name="connsiteX4-9" fmla="*/ 385948 w 391885"/>
                  <a:gd name="connsiteY4-10" fmla="*/ 125314 h 1194093"/>
                  <a:gd name="connsiteX0-11" fmla="*/ 378848 w 391885"/>
                  <a:gd name="connsiteY0-12" fmla="*/ 0 h 1268373"/>
                  <a:gd name="connsiteX1-13" fmla="*/ 391885 w 391885"/>
                  <a:gd name="connsiteY1-14" fmla="*/ 1185246 h 1268373"/>
                  <a:gd name="connsiteX2-15" fmla="*/ 11875 w 391885"/>
                  <a:gd name="connsiteY2-16" fmla="*/ 1268373 h 1268373"/>
                  <a:gd name="connsiteX3-17" fmla="*/ 0 w 391885"/>
                  <a:gd name="connsiteY3-18" fmla="*/ 74280 h 1268373"/>
                  <a:gd name="connsiteX4-19" fmla="*/ 378848 w 391885"/>
                  <a:gd name="connsiteY4-20" fmla="*/ 0 h 1268373"/>
                  <a:gd name="connsiteX0-21" fmla="*/ 414345 w 414345"/>
                  <a:gd name="connsiteY0-22" fmla="*/ 36606 h 1194093"/>
                  <a:gd name="connsiteX1-23" fmla="*/ 391885 w 414345"/>
                  <a:gd name="connsiteY1-24" fmla="*/ 1110966 h 1194093"/>
                  <a:gd name="connsiteX2-25" fmla="*/ 11875 w 414345"/>
                  <a:gd name="connsiteY2-26" fmla="*/ 1194093 h 1194093"/>
                  <a:gd name="connsiteX3-27" fmla="*/ 0 w 414345"/>
                  <a:gd name="connsiteY3-28" fmla="*/ 0 h 1194093"/>
                  <a:gd name="connsiteX4-29" fmla="*/ 414345 w 414345"/>
                  <a:gd name="connsiteY4-30" fmla="*/ 36606 h 1194093"/>
                  <a:gd name="connsiteX0-31" fmla="*/ 385948 w 391885"/>
                  <a:gd name="connsiteY0-32" fmla="*/ 0 h 1275765"/>
                  <a:gd name="connsiteX1-33" fmla="*/ 391885 w 391885"/>
                  <a:gd name="connsiteY1-34" fmla="*/ 1192638 h 1275765"/>
                  <a:gd name="connsiteX2-35" fmla="*/ 11875 w 391885"/>
                  <a:gd name="connsiteY2-36" fmla="*/ 1275765 h 1275765"/>
                  <a:gd name="connsiteX3-37" fmla="*/ 0 w 391885"/>
                  <a:gd name="connsiteY3-38" fmla="*/ 81672 h 1275765"/>
                  <a:gd name="connsiteX4-39" fmla="*/ 385948 w 391885"/>
                  <a:gd name="connsiteY4-40" fmla="*/ 0 h 1275765"/>
                  <a:gd name="connsiteX0-41" fmla="*/ 374073 w 380010"/>
                  <a:gd name="connsiteY0-42" fmla="*/ 826276 h 2102041"/>
                  <a:gd name="connsiteX1-43" fmla="*/ 380010 w 380010"/>
                  <a:gd name="connsiteY1-44" fmla="*/ 2018914 h 2102041"/>
                  <a:gd name="connsiteX2-45" fmla="*/ 0 w 380010"/>
                  <a:gd name="connsiteY2-46" fmla="*/ 2102041 h 2102041"/>
                  <a:gd name="connsiteX3-47" fmla="*/ 41782 w 380010"/>
                  <a:gd name="connsiteY3-48" fmla="*/ 0 h 2102041"/>
                  <a:gd name="connsiteX4-49" fmla="*/ 374073 w 380010"/>
                  <a:gd name="connsiteY4-50" fmla="*/ 826276 h 2102041"/>
                  <a:gd name="connsiteX0-51" fmla="*/ 394194 w 394194"/>
                  <a:gd name="connsiteY0-52" fmla="*/ 0 h 2183713"/>
                  <a:gd name="connsiteX1-53" fmla="*/ 380010 w 394194"/>
                  <a:gd name="connsiteY1-54" fmla="*/ 2100586 h 2183713"/>
                  <a:gd name="connsiteX2-55" fmla="*/ 0 w 394194"/>
                  <a:gd name="connsiteY2-56" fmla="*/ 2183713 h 2183713"/>
                  <a:gd name="connsiteX3-57" fmla="*/ 41782 w 394194"/>
                  <a:gd name="connsiteY3-58" fmla="*/ 81672 h 2183713"/>
                  <a:gd name="connsiteX4-59" fmla="*/ 394194 w 394194"/>
                  <a:gd name="connsiteY4-60" fmla="*/ 0 h 2183713"/>
                  <a:gd name="connsiteX0-61" fmla="*/ 367366 w 380010"/>
                  <a:gd name="connsiteY0-62" fmla="*/ 2138 h 2102041"/>
                  <a:gd name="connsiteX1-63" fmla="*/ 380010 w 380010"/>
                  <a:gd name="connsiteY1-64" fmla="*/ 2018914 h 2102041"/>
                  <a:gd name="connsiteX2-65" fmla="*/ 0 w 380010"/>
                  <a:gd name="connsiteY2-66" fmla="*/ 2102041 h 2102041"/>
                  <a:gd name="connsiteX3-67" fmla="*/ 41782 w 380010"/>
                  <a:gd name="connsiteY3-68" fmla="*/ 0 h 2102041"/>
                  <a:gd name="connsiteX4-69" fmla="*/ 367366 w 380010"/>
                  <a:gd name="connsiteY4-70" fmla="*/ 2138 h 2102041"/>
                  <a:gd name="connsiteX0-71" fmla="*/ 400902 w 401317"/>
                  <a:gd name="connsiteY0-72" fmla="*/ 0 h 2183713"/>
                  <a:gd name="connsiteX1-73" fmla="*/ 380010 w 401317"/>
                  <a:gd name="connsiteY1-74" fmla="*/ 2100586 h 2183713"/>
                  <a:gd name="connsiteX2-75" fmla="*/ 0 w 401317"/>
                  <a:gd name="connsiteY2-76" fmla="*/ 2183713 h 2183713"/>
                  <a:gd name="connsiteX3-77" fmla="*/ 41782 w 401317"/>
                  <a:gd name="connsiteY3-78" fmla="*/ 81672 h 2183713"/>
                  <a:gd name="connsiteX4-79" fmla="*/ 400902 w 401317"/>
                  <a:gd name="connsiteY4-80" fmla="*/ 0 h 21837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1317" h="2183713">
                    <a:moveTo>
                      <a:pt x="400902" y="0"/>
                    </a:moveTo>
                    <a:cubicBezTo>
                      <a:pt x="405117" y="672259"/>
                      <a:pt x="375795" y="1428327"/>
                      <a:pt x="380010" y="2100586"/>
                    </a:cubicBezTo>
                    <a:lnTo>
                      <a:pt x="0" y="2183713"/>
                    </a:lnTo>
                    <a:lnTo>
                      <a:pt x="41782" y="81672"/>
                    </a:lnTo>
                    <a:lnTo>
                      <a:pt x="400902" y="0"/>
                    </a:lnTo>
                    <a:close/>
                  </a:path>
                </a:pathLst>
              </a:custGeom>
              <a:gradFill flip="none" rotWithShape="1">
                <a:gsLst>
                  <a:gs pos="52000">
                    <a:srgbClr val="FF0066"/>
                  </a:gs>
                  <a:gs pos="7000">
                    <a:srgbClr val="CC0000"/>
                  </a:gs>
                  <a:gs pos="100000">
                    <a:srgbClr val="D60093"/>
                  </a:gs>
                </a:gsLst>
                <a:lin ang="5400000" scaled="0"/>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8" name="任意多边形 27"/>
            <p:cNvSpPr/>
            <p:nvPr/>
          </p:nvSpPr>
          <p:spPr>
            <a:xfrm>
              <a:off x="5071417" y="3067032"/>
              <a:ext cx="0" cy="1658112"/>
            </a:xfrm>
            <a:custGeom>
              <a:avLst/>
              <a:gdLst>
                <a:gd name="connsiteX0" fmla="*/ 0 w 0"/>
                <a:gd name="connsiteY0" fmla="*/ 0 h 1658112"/>
                <a:gd name="connsiteX1" fmla="*/ 0 w 0"/>
                <a:gd name="connsiteY1" fmla="*/ 1658112 h 1658112"/>
              </a:gdLst>
              <a:ahLst/>
              <a:cxnLst>
                <a:cxn ang="0">
                  <a:pos x="connsiteX0" y="connsiteY0"/>
                </a:cxn>
                <a:cxn ang="0">
                  <a:pos x="connsiteX1" y="connsiteY1"/>
                </a:cxn>
              </a:cxnLst>
              <a:rect l="l" t="t" r="r" b="b"/>
              <a:pathLst>
                <a:path h="1658112">
                  <a:moveTo>
                    <a:pt x="0" y="0"/>
                  </a:moveTo>
                  <a:lnTo>
                    <a:pt x="0" y="1658112"/>
                  </a:lnTo>
                </a:path>
              </a:pathLst>
            </a:custGeom>
            <a:noFill/>
            <a:ln w="25400" cap="flat" cmpd="sng" algn="ctr">
              <a:gradFill>
                <a:gsLst>
                  <a:gs pos="0">
                    <a:sysClr val="window" lastClr="FFFFFF">
                      <a:alpha val="0"/>
                    </a:sysClr>
                  </a:gs>
                  <a:gs pos="50000">
                    <a:sysClr val="window" lastClr="FFFFFF">
                      <a:alpha val="67000"/>
                    </a:sysClr>
                  </a:gs>
                  <a:gs pos="100000">
                    <a:sysClr val="window" lastClr="FFFFFF">
                      <a:alpha val="0"/>
                    </a:sysClr>
                  </a:gs>
                </a:gsLst>
                <a:lin ang="5400000" scaled="0"/>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9" name="组合 1045"/>
          <p:cNvGrpSpPr/>
          <p:nvPr/>
        </p:nvGrpSpPr>
        <p:grpSpPr bwMode="auto">
          <a:xfrm>
            <a:off x="3642995" y="1454879"/>
            <a:ext cx="674688" cy="2697163"/>
            <a:chOff x="4266052" y="2461676"/>
            <a:chExt cx="674973" cy="2696475"/>
          </a:xfrm>
        </p:grpSpPr>
        <p:grpSp>
          <p:nvGrpSpPr>
            <p:cNvPr id="30" name="组合 1027"/>
            <p:cNvGrpSpPr/>
            <p:nvPr/>
          </p:nvGrpSpPr>
          <p:grpSpPr bwMode="auto">
            <a:xfrm>
              <a:off x="4266052" y="2461676"/>
              <a:ext cx="674973" cy="2696475"/>
              <a:chOff x="4897896" y="3137852"/>
              <a:chExt cx="557684" cy="2227914"/>
            </a:xfrm>
          </p:grpSpPr>
          <p:sp>
            <p:nvSpPr>
              <p:cNvPr id="31" name="任意多边形 30"/>
              <p:cNvSpPr/>
              <p:nvPr/>
            </p:nvSpPr>
            <p:spPr>
              <a:xfrm>
                <a:off x="4938745" y="3137852"/>
                <a:ext cx="516485" cy="209845"/>
              </a:xfrm>
              <a:custGeom>
                <a:avLst/>
                <a:gdLst>
                  <a:gd name="connsiteX0" fmla="*/ 0 w 617517"/>
                  <a:gd name="connsiteY0" fmla="*/ 65314 h 261257"/>
                  <a:gd name="connsiteX1" fmla="*/ 225632 w 617517"/>
                  <a:gd name="connsiteY1" fmla="*/ 261257 h 261257"/>
                  <a:gd name="connsiteX2" fmla="*/ 617517 w 617517"/>
                  <a:gd name="connsiteY2" fmla="*/ 172192 h 261257"/>
                  <a:gd name="connsiteX3" fmla="*/ 391886 w 617517"/>
                  <a:gd name="connsiteY3" fmla="*/ 0 h 261257"/>
                  <a:gd name="connsiteX4" fmla="*/ 0 w 617517"/>
                  <a:gd name="connsiteY4" fmla="*/ 65314 h 261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517" h="261257">
                    <a:moveTo>
                      <a:pt x="0" y="65314"/>
                    </a:moveTo>
                    <a:lnTo>
                      <a:pt x="225632" y="261257"/>
                    </a:lnTo>
                    <a:lnTo>
                      <a:pt x="617517" y="172192"/>
                    </a:lnTo>
                    <a:lnTo>
                      <a:pt x="391886" y="0"/>
                    </a:lnTo>
                    <a:lnTo>
                      <a:pt x="0" y="65314"/>
                    </a:lnTo>
                    <a:close/>
                  </a:path>
                </a:pathLst>
              </a:custGeom>
              <a:gradFill flip="none" rotWithShape="1">
                <a:gsLst>
                  <a:gs pos="52000">
                    <a:srgbClr val="FF6600"/>
                  </a:gs>
                  <a:gs pos="7000">
                    <a:srgbClr val="C00000"/>
                  </a:gs>
                  <a:gs pos="100000">
                    <a:srgbClr val="993300"/>
                  </a:gs>
                </a:gsLst>
                <a:path path="circle">
                  <a:fillToRect l="50000" t="50000" r="50000" b="50000"/>
                </a:path>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2" name="任意多边形 31"/>
              <p:cNvSpPr/>
              <p:nvPr/>
            </p:nvSpPr>
            <p:spPr>
              <a:xfrm>
                <a:off x="4897896" y="3188993"/>
                <a:ext cx="238820" cy="2176773"/>
              </a:xfrm>
              <a:custGeom>
                <a:avLst/>
                <a:gdLst>
                  <a:gd name="connsiteX0" fmla="*/ 225632 w 237507"/>
                  <a:gd name="connsiteY0" fmla="*/ 190005 h 1175657"/>
                  <a:gd name="connsiteX1" fmla="*/ 237507 w 237507"/>
                  <a:gd name="connsiteY1" fmla="*/ 1175657 h 1175657"/>
                  <a:gd name="connsiteX2" fmla="*/ 11876 w 237507"/>
                  <a:gd name="connsiteY2" fmla="*/ 932213 h 1175657"/>
                  <a:gd name="connsiteX3" fmla="*/ 0 w 237507"/>
                  <a:gd name="connsiteY3" fmla="*/ 0 h 1175657"/>
                  <a:gd name="connsiteX4" fmla="*/ 225632 w 237507"/>
                  <a:gd name="connsiteY4" fmla="*/ 190005 h 1175657"/>
                  <a:gd name="connsiteX0-1" fmla="*/ 225632 w 237507"/>
                  <a:gd name="connsiteY0-2" fmla="*/ 236171 h 1221823"/>
                  <a:gd name="connsiteX1-3" fmla="*/ 237507 w 237507"/>
                  <a:gd name="connsiteY1-4" fmla="*/ 1221823 h 1221823"/>
                  <a:gd name="connsiteX2-5" fmla="*/ 11876 w 237507"/>
                  <a:gd name="connsiteY2-6" fmla="*/ 978379 h 1221823"/>
                  <a:gd name="connsiteX3-7" fmla="*/ 0 w 237507"/>
                  <a:gd name="connsiteY3-8" fmla="*/ 0 h 1221823"/>
                  <a:gd name="connsiteX4-9" fmla="*/ 225632 w 237507"/>
                  <a:gd name="connsiteY4-10" fmla="*/ 236171 h 1221823"/>
                  <a:gd name="connsiteX0-11" fmla="*/ 225632 w 237507"/>
                  <a:gd name="connsiteY0-12" fmla="*/ 157028 h 1221823"/>
                  <a:gd name="connsiteX1-13" fmla="*/ 237507 w 237507"/>
                  <a:gd name="connsiteY1-14" fmla="*/ 1221823 h 1221823"/>
                  <a:gd name="connsiteX2-15" fmla="*/ 11876 w 237507"/>
                  <a:gd name="connsiteY2-16" fmla="*/ 978379 h 1221823"/>
                  <a:gd name="connsiteX3-17" fmla="*/ 0 w 237507"/>
                  <a:gd name="connsiteY3-18" fmla="*/ 0 h 1221823"/>
                  <a:gd name="connsiteX4-19" fmla="*/ 225632 w 237507"/>
                  <a:gd name="connsiteY4-20" fmla="*/ 157028 h 1221823"/>
                  <a:gd name="connsiteX0-21" fmla="*/ 213756 w 225631"/>
                  <a:gd name="connsiteY0-22" fmla="*/ 1353386 h 2418181"/>
                  <a:gd name="connsiteX1-23" fmla="*/ 225631 w 225631"/>
                  <a:gd name="connsiteY1-24" fmla="*/ 2418181 h 2418181"/>
                  <a:gd name="connsiteX2-25" fmla="*/ 0 w 225631"/>
                  <a:gd name="connsiteY2-26" fmla="*/ 2174737 h 2418181"/>
                  <a:gd name="connsiteX3-27" fmla="*/ 61903 w 225631"/>
                  <a:gd name="connsiteY3-28" fmla="*/ 0 h 2418181"/>
                  <a:gd name="connsiteX4-29" fmla="*/ 213756 w 225631"/>
                  <a:gd name="connsiteY4-30" fmla="*/ 1353386 h 2418181"/>
                  <a:gd name="connsiteX0-31" fmla="*/ 274120 w 274120"/>
                  <a:gd name="connsiteY0-32" fmla="*/ 175721 h 2418181"/>
                  <a:gd name="connsiteX1-33" fmla="*/ 225631 w 274120"/>
                  <a:gd name="connsiteY1-34" fmla="*/ 2418181 h 2418181"/>
                  <a:gd name="connsiteX2-35" fmla="*/ 0 w 274120"/>
                  <a:gd name="connsiteY2-36" fmla="*/ 2174737 h 2418181"/>
                  <a:gd name="connsiteX3-37" fmla="*/ 61903 w 274120"/>
                  <a:gd name="connsiteY3-38" fmla="*/ 0 h 2418181"/>
                  <a:gd name="connsiteX4-39" fmla="*/ 274120 w 274120"/>
                  <a:gd name="connsiteY4-40" fmla="*/ 175721 h 2418181"/>
                  <a:gd name="connsiteX0-41" fmla="*/ 285053 w 285053"/>
                  <a:gd name="connsiteY0-42" fmla="*/ 175721 h 2418181"/>
                  <a:gd name="connsiteX1-43" fmla="*/ 225631 w 285053"/>
                  <a:gd name="connsiteY1-44" fmla="*/ 2418181 h 2418181"/>
                  <a:gd name="connsiteX2-45" fmla="*/ 0 w 285053"/>
                  <a:gd name="connsiteY2-46" fmla="*/ 2174737 h 2418181"/>
                  <a:gd name="connsiteX3-47" fmla="*/ 61903 w 285053"/>
                  <a:gd name="connsiteY3-48" fmla="*/ 0 h 2418181"/>
                  <a:gd name="connsiteX4-49" fmla="*/ 285053 w 285053"/>
                  <a:gd name="connsiteY4-50" fmla="*/ 175721 h 2418181"/>
                  <a:gd name="connsiteX0-51" fmla="*/ 285053 w 285053"/>
                  <a:gd name="connsiteY0-52" fmla="*/ 175721 h 2418181"/>
                  <a:gd name="connsiteX1-53" fmla="*/ 236564 w 285053"/>
                  <a:gd name="connsiteY1-54" fmla="*/ 2418181 h 2418181"/>
                  <a:gd name="connsiteX2-55" fmla="*/ 0 w 285053"/>
                  <a:gd name="connsiteY2-56" fmla="*/ 2174737 h 2418181"/>
                  <a:gd name="connsiteX3-57" fmla="*/ 61903 w 285053"/>
                  <a:gd name="connsiteY3-58" fmla="*/ 0 h 2418181"/>
                  <a:gd name="connsiteX4-59" fmla="*/ 285053 w 285053"/>
                  <a:gd name="connsiteY4-60" fmla="*/ 175721 h 241818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5053" h="2418181">
                    <a:moveTo>
                      <a:pt x="285053" y="175721"/>
                    </a:moveTo>
                    <a:lnTo>
                      <a:pt x="236564" y="2418181"/>
                    </a:lnTo>
                    <a:lnTo>
                      <a:pt x="0" y="2174737"/>
                    </a:lnTo>
                    <a:lnTo>
                      <a:pt x="61903" y="0"/>
                    </a:lnTo>
                    <a:lnTo>
                      <a:pt x="285053" y="175721"/>
                    </a:lnTo>
                    <a:close/>
                  </a:path>
                </a:pathLst>
              </a:custGeom>
              <a:gradFill flip="none" rotWithShape="1">
                <a:gsLst>
                  <a:gs pos="52000">
                    <a:srgbClr val="FF6600"/>
                  </a:gs>
                  <a:gs pos="7000">
                    <a:srgbClr val="C00000"/>
                  </a:gs>
                  <a:gs pos="100000">
                    <a:srgbClr val="993300"/>
                  </a:gs>
                </a:gsLst>
                <a:lin ang="6600000" scaled="0"/>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3" name="任意多边形 32"/>
              <p:cNvSpPr/>
              <p:nvPr/>
            </p:nvSpPr>
            <p:spPr>
              <a:xfrm>
                <a:off x="5086852" y="3275540"/>
                <a:ext cx="368728" cy="2084981"/>
              </a:xfrm>
              <a:custGeom>
                <a:avLst/>
                <a:gdLst>
                  <a:gd name="connsiteX0" fmla="*/ 385948 w 391885"/>
                  <a:gd name="connsiteY0" fmla="*/ 0 h 1068779"/>
                  <a:gd name="connsiteX1" fmla="*/ 391885 w 391885"/>
                  <a:gd name="connsiteY1" fmla="*/ 985652 h 1068779"/>
                  <a:gd name="connsiteX2" fmla="*/ 11875 w 391885"/>
                  <a:gd name="connsiteY2" fmla="*/ 1068779 h 1068779"/>
                  <a:gd name="connsiteX3" fmla="*/ 0 w 391885"/>
                  <a:gd name="connsiteY3" fmla="*/ 89065 h 1068779"/>
                  <a:gd name="connsiteX4" fmla="*/ 385948 w 391885"/>
                  <a:gd name="connsiteY4" fmla="*/ 0 h 1068779"/>
                  <a:gd name="connsiteX0-1" fmla="*/ 385948 w 391885"/>
                  <a:gd name="connsiteY0-2" fmla="*/ 125314 h 1194093"/>
                  <a:gd name="connsiteX1-3" fmla="*/ 391885 w 391885"/>
                  <a:gd name="connsiteY1-4" fmla="*/ 1110966 h 1194093"/>
                  <a:gd name="connsiteX2-5" fmla="*/ 11875 w 391885"/>
                  <a:gd name="connsiteY2-6" fmla="*/ 1194093 h 1194093"/>
                  <a:gd name="connsiteX3-7" fmla="*/ 0 w 391885"/>
                  <a:gd name="connsiteY3-8" fmla="*/ 0 h 1194093"/>
                  <a:gd name="connsiteX4-9" fmla="*/ 385948 w 391885"/>
                  <a:gd name="connsiteY4-10" fmla="*/ 125314 h 1194093"/>
                  <a:gd name="connsiteX0-11" fmla="*/ 378848 w 391885"/>
                  <a:gd name="connsiteY0-12" fmla="*/ 0 h 1268373"/>
                  <a:gd name="connsiteX1-13" fmla="*/ 391885 w 391885"/>
                  <a:gd name="connsiteY1-14" fmla="*/ 1185246 h 1268373"/>
                  <a:gd name="connsiteX2-15" fmla="*/ 11875 w 391885"/>
                  <a:gd name="connsiteY2-16" fmla="*/ 1268373 h 1268373"/>
                  <a:gd name="connsiteX3-17" fmla="*/ 0 w 391885"/>
                  <a:gd name="connsiteY3-18" fmla="*/ 74280 h 1268373"/>
                  <a:gd name="connsiteX4-19" fmla="*/ 378848 w 391885"/>
                  <a:gd name="connsiteY4-20" fmla="*/ 0 h 1268373"/>
                  <a:gd name="connsiteX0-21" fmla="*/ 414345 w 414345"/>
                  <a:gd name="connsiteY0-22" fmla="*/ 36606 h 1194093"/>
                  <a:gd name="connsiteX1-23" fmla="*/ 391885 w 414345"/>
                  <a:gd name="connsiteY1-24" fmla="*/ 1110966 h 1194093"/>
                  <a:gd name="connsiteX2-25" fmla="*/ 11875 w 414345"/>
                  <a:gd name="connsiteY2-26" fmla="*/ 1194093 h 1194093"/>
                  <a:gd name="connsiteX3-27" fmla="*/ 0 w 414345"/>
                  <a:gd name="connsiteY3-28" fmla="*/ 0 h 1194093"/>
                  <a:gd name="connsiteX4-29" fmla="*/ 414345 w 414345"/>
                  <a:gd name="connsiteY4-30" fmla="*/ 36606 h 1194093"/>
                  <a:gd name="connsiteX0-31" fmla="*/ 385948 w 391885"/>
                  <a:gd name="connsiteY0-32" fmla="*/ 0 h 1275765"/>
                  <a:gd name="connsiteX1-33" fmla="*/ 391885 w 391885"/>
                  <a:gd name="connsiteY1-34" fmla="*/ 1192638 h 1275765"/>
                  <a:gd name="connsiteX2-35" fmla="*/ 11875 w 391885"/>
                  <a:gd name="connsiteY2-36" fmla="*/ 1275765 h 1275765"/>
                  <a:gd name="connsiteX3-37" fmla="*/ 0 w 391885"/>
                  <a:gd name="connsiteY3-38" fmla="*/ 81672 h 1275765"/>
                  <a:gd name="connsiteX4-39" fmla="*/ 385948 w 391885"/>
                  <a:gd name="connsiteY4-40" fmla="*/ 0 h 1275765"/>
                  <a:gd name="connsiteX0-41" fmla="*/ 374073 w 380010"/>
                  <a:gd name="connsiteY0-42" fmla="*/ 1238345 h 2514110"/>
                  <a:gd name="connsiteX1-43" fmla="*/ 380010 w 380010"/>
                  <a:gd name="connsiteY1-44" fmla="*/ 2430983 h 2514110"/>
                  <a:gd name="connsiteX2-45" fmla="*/ 0 w 380010"/>
                  <a:gd name="connsiteY2-46" fmla="*/ 2514110 h 2514110"/>
                  <a:gd name="connsiteX3-47" fmla="*/ 55197 w 380010"/>
                  <a:gd name="connsiteY3-48" fmla="*/ 0 h 2514110"/>
                  <a:gd name="connsiteX4-49" fmla="*/ 374073 w 380010"/>
                  <a:gd name="connsiteY4-50" fmla="*/ 1238345 h 2514110"/>
                  <a:gd name="connsiteX0-51" fmla="*/ 441144 w 441144"/>
                  <a:gd name="connsiteY0-52" fmla="*/ 0 h 2595782"/>
                  <a:gd name="connsiteX1-53" fmla="*/ 380010 w 441144"/>
                  <a:gd name="connsiteY1-54" fmla="*/ 2512655 h 2595782"/>
                  <a:gd name="connsiteX2-55" fmla="*/ 0 w 441144"/>
                  <a:gd name="connsiteY2-56" fmla="*/ 2595782 h 2595782"/>
                  <a:gd name="connsiteX3-57" fmla="*/ 55197 w 441144"/>
                  <a:gd name="connsiteY3-58" fmla="*/ 81672 h 2595782"/>
                  <a:gd name="connsiteX4-59" fmla="*/ 441144 w 441144"/>
                  <a:gd name="connsiteY4-60" fmla="*/ 0 h 259578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41144" h="2595782">
                    <a:moveTo>
                      <a:pt x="441144" y="0"/>
                    </a:moveTo>
                    <a:lnTo>
                      <a:pt x="380010" y="2512655"/>
                    </a:lnTo>
                    <a:lnTo>
                      <a:pt x="0" y="2595782"/>
                    </a:lnTo>
                    <a:lnTo>
                      <a:pt x="55197" y="81672"/>
                    </a:lnTo>
                    <a:lnTo>
                      <a:pt x="441144" y="0"/>
                    </a:lnTo>
                    <a:close/>
                  </a:path>
                </a:pathLst>
              </a:custGeom>
              <a:gradFill flip="none" rotWithShape="1">
                <a:gsLst>
                  <a:gs pos="53000">
                    <a:srgbClr val="C00000"/>
                  </a:gs>
                  <a:gs pos="100000">
                    <a:srgbClr val="C0504D">
                      <a:lumMod val="75000"/>
                    </a:srgbClr>
                  </a:gs>
                  <a:gs pos="0">
                    <a:srgbClr val="CC0000"/>
                  </a:gs>
                </a:gsLst>
                <a:lin ang="4200000" scaled="0"/>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4" name="任意多边形 33"/>
            <p:cNvSpPr/>
            <p:nvPr/>
          </p:nvSpPr>
          <p:spPr>
            <a:xfrm>
              <a:off x="4523232" y="2694432"/>
              <a:ext cx="12192" cy="2292096"/>
            </a:xfrm>
            <a:custGeom>
              <a:avLst/>
              <a:gdLst>
                <a:gd name="connsiteX0" fmla="*/ 12192 w 12192"/>
                <a:gd name="connsiteY0" fmla="*/ 0 h 2292096"/>
                <a:gd name="connsiteX1" fmla="*/ 0 w 12192"/>
                <a:gd name="connsiteY1" fmla="*/ 2292096 h 2292096"/>
              </a:gdLst>
              <a:ahLst/>
              <a:cxnLst>
                <a:cxn ang="0">
                  <a:pos x="connsiteX0" y="connsiteY0"/>
                </a:cxn>
                <a:cxn ang="0">
                  <a:pos x="connsiteX1" y="connsiteY1"/>
                </a:cxn>
              </a:cxnLst>
              <a:rect l="l" t="t" r="r" b="b"/>
              <a:pathLst>
                <a:path w="12192" h="2292096">
                  <a:moveTo>
                    <a:pt x="12192" y="0"/>
                  </a:moveTo>
                  <a:lnTo>
                    <a:pt x="0" y="2292096"/>
                  </a:lnTo>
                </a:path>
              </a:pathLst>
            </a:custGeom>
            <a:noFill/>
            <a:ln w="25400" cap="flat" cmpd="sng" algn="ctr">
              <a:gradFill>
                <a:gsLst>
                  <a:gs pos="0">
                    <a:sysClr val="window" lastClr="FFFFFF">
                      <a:alpha val="0"/>
                    </a:sysClr>
                  </a:gs>
                  <a:gs pos="50000">
                    <a:sysClr val="window" lastClr="FFFFFF">
                      <a:alpha val="67000"/>
                    </a:sysClr>
                  </a:gs>
                  <a:gs pos="100000">
                    <a:sysClr val="window" lastClr="FFFFFF">
                      <a:alpha val="0"/>
                    </a:sysClr>
                  </a:gs>
                </a:gsLst>
                <a:lin ang="5400000" scaled="0"/>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5" name="组合 1044"/>
          <p:cNvGrpSpPr/>
          <p:nvPr/>
        </p:nvGrpSpPr>
        <p:grpSpPr bwMode="auto">
          <a:xfrm>
            <a:off x="3057208" y="2442304"/>
            <a:ext cx="635000" cy="1809750"/>
            <a:chOff x="3681612" y="3448816"/>
            <a:chExt cx="634620" cy="1810092"/>
          </a:xfrm>
        </p:grpSpPr>
        <p:grpSp>
          <p:nvGrpSpPr>
            <p:cNvPr id="36" name="组合 1030"/>
            <p:cNvGrpSpPr/>
            <p:nvPr/>
          </p:nvGrpSpPr>
          <p:grpSpPr bwMode="auto">
            <a:xfrm>
              <a:off x="3681612" y="3448816"/>
              <a:ext cx="634620" cy="1810092"/>
              <a:chOff x="4415013" y="3953459"/>
              <a:chExt cx="524343" cy="1495556"/>
            </a:xfrm>
          </p:grpSpPr>
          <p:sp>
            <p:nvSpPr>
              <p:cNvPr id="37" name="任意多边形 36"/>
              <p:cNvSpPr/>
              <p:nvPr/>
            </p:nvSpPr>
            <p:spPr>
              <a:xfrm>
                <a:off x="4417351" y="3953459"/>
                <a:ext cx="516485" cy="218512"/>
              </a:xfrm>
              <a:custGeom>
                <a:avLst/>
                <a:gdLst>
                  <a:gd name="connsiteX0" fmla="*/ 0 w 617517"/>
                  <a:gd name="connsiteY0" fmla="*/ 65314 h 261257"/>
                  <a:gd name="connsiteX1" fmla="*/ 225632 w 617517"/>
                  <a:gd name="connsiteY1" fmla="*/ 261257 h 261257"/>
                  <a:gd name="connsiteX2" fmla="*/ 617517 w 617517"/>
                  <a:gd name="connsiteY2" fmla="*/ 172192 h 261257"/>
                  <a:gd name="connsiteX3" fmla="*/ 391886 w 617517"/>
                  <a:gd name="connsiteY3" fmla="*/ 0 h 261257"/>
                  <a:gd name="connsiteX4" fmla="*/ 0 w 617517"/>
                  <a:gd name="connsiteY4" fmla="*/ 65314 h 261257"/>
                  <a:gd name="connsiteX0-1" fmla="*/ 0 w 617517"/>
                  <a:gd name="connsiteY0-2" fmla="*/ 65314 h 266653"/>
                  <a:gd name="connsiteX1-3" fmla="*/ 241176 w 617517"/>
                  <a:gd name="connsiteY1-4" fmla="*/ 266653 h 266653"/>
                  <a:gd name="connsiteX2-5" fmla="*/ 617517 w 617517"/>
                  <a:gd name="connsiteY2-6" fmla="*/ 172192 h 266653"/>
                  <a:gd name="connsiteX3-7" fmla="*/ 391886 w 617517"/>
                  <a:gd name="connsiteY3-8" fmla="*/ 0 h 266653"/>
                  <a:gd name="connsiteX4-9" fmla="*/ 0 w 617517"/>
                  <a:gd name="connsiteY4-10" fmla="*/ 65314 h 266653"/>
                  <a:gd name="connsiteX0-11" fmla="*/ 0 w 617517"/>
                  <a:gd name="connsiteY0-12" fmla="*/ 65314 h 266653"/>
                  <a:gd name="connsiteX1-13" fmla="*/ 241176 w 617517"/>
                  <a:gd name="connsiteY1-14" fmla="*/ 266653 h 266653"/>
                  <a:gd name="connsiteX2-15" fmla="*/ 617517 w 617517"/>
                  <a:gd name="connsiteY2-16" fmla="*/ 182984 h 266653"/>
                  <a:gd name="connsiteX3-17" fmla="*/ 391886 w 617517"/>
                  <a:gd name="connsiteY3-18" fmla="*/ 0 h 266653"/>
                  <a:gd name="connsiteX4-19" fmla="*/ 0 w 617517"/>
                  <a:gd name="connsiteY4-20" fmla="*/ 65314 h 266653"/>
                  <a:gd name="connsiteX0-21" fmla="*/ 0 w 617517"/>
                  <a:gd name="connsiteY0-22" fmla="*/ 70709 h 272048"/>
                  <a:gd name="connsiteX1-23" fmla="*/ 241176 w 617517"/>
                  <a:gd name="connsiteY1-24" fmla="*/ 272048 h 272048"/>
                  <a:gd name="connsiteX2-25" fmla="*/ 617517 w 617517"/>
                  <a:gd name="connsiteY2-26" fmla="*/ 188379 h 272048"/>
                  <a:gd name="connsiteX3-27" fmla="*/ 365980 w 617517"/>
                  <a:gd name="connsiteY3-28" fmla="*/ 0 h 272048"/>
                  <a:gd name="connsiteX4-29" fmla="*/ 0 w 617517"/>
                  <a:gd name="connsiteY4-30" fmla="*/ 70709 h 2720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517" h="272048">
                    <a:moveTo>
                      <a:pt x="0" y="70709"/>
                    </a:moveTo>
                    <a:lnTo>
                      <a:pt x="241176" y="272048"/>
                    </a:lnTo>
                    <a:lnTo>
                      <a:pt x="617517" y="188379"/>
                    </a:lnTo>
                    <a:lnTo>
                      <a:pt x="365980" y="0"/>
                    </a:lnTo>
                    <a:lnTo>
                      <a:pt x="0" y="70709"/>
                    </a:lnTo>
                    <a:close/>
                  </a:path>
                </a:pathLst>
              </a:custGeom>
              <a:gradFill flip="none" rotWithShape="1">
                <a:gsLst>
                  <a:gs pos="76000">
                    <a:srgbClr val="FFFF00">
                      <a:alpha val="39000"/>
                    </a:srgbClr>
                  </a:gs>
                  <a:gs pos="0">
                    <a:srgbClr val="99CC00"/>
                  </a:gs>
                  <a:gs pos="94000">
                    <a:srgbClr val="D7EB00"/>
                  </a:gs>
                  <a:gs pos="100000">
                    <a:srgbClr val="99CC00"/>
                  </a:gs>
                </a:gsLst>
                <a:path path="circle">
                  <a:fillToRect l="50000" t="50000" r="50000" b="50000"/>
                </a:path>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8" name="任意多边形 37"/>
              <p:cNvSpPr/>
              <p:nvPr/>
            </p:nvSpPr>
            <p:spPr>
              <a:xfrm>
                <a:off x="4415013" y="4004623"/>
                <a:ext cx="204494" cy="1444392"/>
              </a:xfrm>
              <a:custGeom>
                <a:avLst/>
                <a:gdLst>
                  <a:gd name="connsiteX0" fmla="*/ 225632 w 237507"/>
                  <a:gd name="connsiteY0" fmla="*/ 190005 h 1175657"/>
                  <a:gd name="connsiteX1" fmla="*/ 237507 w 237507"/>
                  <a:gd name="connsiteY1" fmla="*/ 1175657 h 1175657"/>
                  <a:gd name="connsiteX2" fmla="*/ 11876 w 237507"/>
                  <a:gd name="connsiteY2" fmla="*/ 932213 h 1175657"/>
                  <a:gd name="connsiteX3" fmla="*/ 0 w 237507"/>
                  <a:gd name="connsiteY3" fmla="*/ 0 h 1175657"/>
                  <a:gd name="connsiteX4" fmla="*/ 225632 w 237507"/>
                  <a:gd name="connsiteY4" fmla="*/ 190005 h 1175657"/>
                  <a:gd name="connsiteX0-1" fmla="*/ 225632 w 237507"/>
                  <a:gd name="connsiteY0-2" fmla="*/ 236171 h 1221823"/>
                  <a:gd name="connsiteX1-3" fmla="*/ 237507 w 237507"/>
                  <a:gd name="connsiteY1-4" fmla="*/ 1221823 h 1221823"/>
                  <a:gd name="connsiteX2-5" fmla="*/ 11876 w 237507"/>
                  <a:gd name="connsiteY2-6" fmla="*/ 978379 h 1221823"/>
                  <a:gd name="connsiteX3-7" fmla="*/ 0 w 237507"/>
                  <a:gd name="connsiteY3-8" fmla="*/ 0 h 1221823"/>
                  <a:gd name="connsiteX4-9" fmla="*/ 225632 w 237507"/>
                  <a:gd name="connsiteY4-10" fmla="*/ 236171 h 1221823"/>
                  <a:gd name="connsiteX0-11" fmla="*/ 225632 w 237507"/>
                  <a:gd name="connsiteY0-12" fmla="*/ 157028 h 1221823"/>
                  <a:gd name="connsiteX1-13" fmla="*/ 237507 w 237507"/>
                  <a:gd name="connsiteY1-14" fmla="*/ 1221823 h 1221823"/>
                  <a:gd name="connsiteX2-15" fmla="*/ 11876 w 237507"/>
                  <a:gd name="connsiteY2-16" fmla="*/ 978379 h 1221823"/>
                  <a:gd name="connsiteX3-17" fmla="*/ 0 w 237507"/>
                  <a:gd name="connsiteY3-18" fmla="*/ 0 h 1221823"/>
                  <a:gd name="connsiteX4-19" fmla="*/ 225632 w 237507"/>
                  <a:gd name="connsiteY4-20" fmla="*/ 157028 h 1221823"/>
                  <a:gd name="connsiteX0-21" fmla="*/ 232730 w 244605"/>
                  <a:gd name="connsiteY0-22" fmla="*/ 539548 h 1604343"/>
                  <a:gd name="connsiteX1-23" fmla="*/ 244605 w 244605"/>
                  <a:gd name="connsiteY1-24" fmla="*/ 1604343 h 1604343"/>
                  <a:gd name="connsiteX2-25" fmla="*/ 18974 w 244605"/>
                  <a:gd name="connsiteY2-26" fmla="*/ 1360899 h 1604343"/>
                  <a:gd name="connsiteX3-27" fmla="*/ 0 w 244605"/>
                  <a:gd name="connsiteY3-28" fmla="*/ 0 h 1604343"/>
                  <a:gd name="connsiteX4-29" fmla="*/ 232730 w 244605"/>
                  <a:gd name="connsiteY4-30" fmla="*/ 539548 h 1604343"/>
                  <a:gd name="connsiteX0-31" fmla="*/ 239830 w 244605"/>
                  <a:gd name="connsiteY0-32" fmla="*/ 176813 h 1604343"/>
                  <a:gd name="connsiteX1-33" fmla="*/ 244605 w 244605"/>
                  <a:gd name="connsiteY1-34" fmla="*/ 1604343 h 1604343"/>
                  <a:gd name="connsiteX2-35" fmla="*/ 18974 w 244605"/>
                  <a:gd name="connsiteY2-36" fmla="*/ 1360899 h 1604343"/>
                  <a:gd name="connsiteX3-37" fmla="*/ 0 w 244605"/>
                  <a:gd name="connsiteY3-38" fmla="*/ 0 h 1604343"/>
                  <a:gd name="connsiteX4-39" fmla="*/ 239830 w 244605"/>
                  <a:gd name="connsiteY4-40" fmla="*/ 176813 h 16043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4605" h="1604343">
                    <a:moveTo>
                      <a:pt x="239830" y="176813"/>
                    </a:moveTo>
                    <a:cubicBezTo>
                      <a:pt x="241422" y="652656"/>
                      <a:pt x="243013" y="1128500"/>
                      <a:pt x="244605" y="1604343"/>
                    </a:cubicBezTo>
                    <a:lnTo>
                      <a:pt x="18974" y="1360899"/>
                    </a:lnTo>
                    <a:lnTo>
                      <a:pt x="0" y="0"/>
                    </a:lnTo>
                    <a:lnTo>
                      <a:pt x="239830" y="176813"/>
                    </a:lnTo>
                    <a:close/>
                  </a:path>
                </a:pathLst>
              </a:custGeom>
              <a:gradFill flip="none" rotWithShape="1">
                <a:gsLst>
                  <a:gs pos="52000">
                    <a:srgbClr val="FFFF00"/>
                  </a:gs>
                  <a:gs pos="7000">
                    <a:srgbClr val="99CC00"/>
                  </a:gs>
                  <a:gs pos="86000">
                    <a:srgbClr val="D7EB00"/>
                  </a:gs>
                  <a:gs pos="100000">
                    <a:srgbClr val="99CC00"/>
                  </a:gs>
                </a:gsLst>
                <a:lin ang="6600000" scaled="0"/>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9" name="任意多边形 38"/>
              <p:cNvSpPr/>
              <p:nvPr/>
            </p:nvSpPr>
            <p:spPr>
              <a:xfrm>
                <a:off x="4615574" y="4099079"/>
                <a:ext cx="323782" cy="1344688"/>
              </a:xfrm>
              <a:custGeom>
                <a:avLst/>
                <a:gdLst>
                  <a:gd name="connsiteX0" fmla="*/ 385948 w 391885"/>
                  <a:gd name="connsiteY0" fmla="*/ 0 h 1068779"/>
                  <a:gd name="connsiteX1" fmla="*/ 391885 w 391885"/>
                  <a:gd name="connsiteY1" fmla="*/ 985652 h 1068779"/>
                  <a:gd name="connsiteX2" fmla="*/ 11875 w 391885"/>
                  <a:gd name="connsiteY2" fmla="*/ 1068779 h 1068779"/>
                  <a:gd name="connsiteX3" fmla="*/ 0 w 391885"/>
                  <a:gd name="connsiteY3" fmla="*/ 89065 h 1068779"/>
                  <a:gd name="connsiteX4" fmla="*/ 385948 w 391885"/>
                  <a:gd name="connsiteY4" fmla="*/ 0 h 1068779"/>
                  <a:gd name="connsiteX0-1" fmla="*/ 385948 w 391885"/>
                  <a:gd name="connsiteY0-2" fmla="*/ 125314 h 1194093"/>
                  <a:gd name="connsiteX1-3" fmla="*/ 391885 w 391885"/>
                  <a:gd name="connsiteY1-4" fmla="*/ 1110966 h 1194093"/>
                  <a:gd name="connsiteX2-5" fmla="*/ 11875 w 391885"/>
                  <a:gd name="connsiteY2-6" fmla="*/ 1194093 h 1194093"/>
                  <a:gd name="connsiteX3-7" fmla="*/ 0 w 391885"/>
                  <a:gd name="connsiteY3-8" fmla="*/ 0 h 1194093"/>
                  <a:gd name="connsiteX4-9" fmla="*/ 385948 w 391885"/>
                  <a:gd name="connsiteY4-10" fmla="*/ 125314 h 1194093"/>
                  <a:gd name="connsiteX0-11" fmla="*/ 378848 w 391885"/>
                  <a:gd name="connsiteY0-12" fmla="*/ 0 h 1268373"/>
                  <a:gd name="connsiteX1-13" fmla="*/ 391885 w 391885"/>
                  <a:gd name="connsiteY1-14" fmla="*/ 1185246 h 1268373"/>
                  <a:gd name="connsiteX2-15" fmla="*/ 11875 w 391885"/>
                  <a:gd name="connsiteY2-16" fmla="*/ 1268373 h 1268373"/>
                  <a:gd name="connsiteX3-17" fmla="*/ 0 w 391885"/>
                  <a:gd name="connsiteY3-18" fmla="*/ 74280 h 1268373"/>
                  <a:gd name="connsiteX4-19" fmla="*/ 378848 w 391885"/>
                  <a:gd name="connsiteY4-20" fmla="*/ 0 h 1268373"/>
                  <a:gd name="connsiteX0-21" fmla="*/ 414345 w 414345"/>
                  <a:gd name="connsiteY0-22" fmla="*/ 36606 h 1194093"/>
                  <a:gd name="connsiteX1-23" fmla="*/ 391885 w 414345"/>
                  <a:gd name="connsiteY1-24" fmla="*/ 1110966 h 1194093"/>
                  <a:gd name="connsiteX2-25" fmla="*/ 11875 w 414345"/>
                  <a:gd name="connsiteY2-26" fmla="*/ 1194093 h 1194093"/>
                  <a:gd name="connsiteX3-27" fmla="*/ 0 w 414345"/>
                  <a:gd name="connsiteY3-28" fmla="*/ 0 h 1194093"/>
                  <a:gd name="connsiteX4-29" fmla="*/ 414345 w 414345"/>
                  <a:gd name="connsiteY4-30" fmla="*/ 36606 h 1194093"/>
                  <a:gd name="connsiteX0-31" fmla="*/ 385948 w 391885"/>
                  <a:gd name="connsiteY0-32" fmla="*/ 0 h 1275765"/>
                  <a:gd name="connsiteX1-33" fmla="*/ 391885 w 391885"/>
                  <a:gd name="connsiteY1-34" fmla="*/ 1192638 h 1275765"/>
                  <a:gd name="connsiteX2-35" fmla="*/ 11875 w 391885"/>
                  <a:gd name="connsiteY2-36" fmla="*/ 1275765 h 1275765"/>
                  <a:gd name="connsiteX3-37" fmla="*/ 0 w 391885"/>
                  <a:gd name="connsiteY3-38" fmla="*/ 81672 h 1275765"/>
                  <a:gd name="connsiteX4-39" fmla="*/ 385948 w 391885"/>
                  <a:gd name="connsiteY4-40" fmla="*/ 0 h 1275765"/>
                  <a:gd name="connsiteX0-41" fmla="*/ 374073 w 380010"/>
                  <a:gd name="connsiteY0-42" fmla="*/ 302732 h 1578497"/>
                  <a:gd name="connsiteX1-43" fmla="*/ 380010 w 380010"/>
                  <a:gd name="connsiteY1-44" fmla="*/ 1495370 h 1578497"/>
                  <a:gd name="connsiteX2-45" fmla="*/ 0 w 380010"/>
                  <a:gd name="connsiteY2-46" fmla="*/ 1578497 h 1578497"/>
                  <a:gd name="connsiteX3-47" fmla="*/ 2323 w 380010"/>
                  <a:gd name="connsiteY3-48" fmla="*/ 0 h 1578497"/>
                  <a:gd name="connsiteX4-49" fmla="*/ 374073 w 380010"/>
                  <a:gd name="connsiteY4-50" fmla="*/ 302732 h 1578497"/>
                  <a:gd name="connsiteX0-51" fmla="*/ 374073 w 380010"/>
                  <a:gd name="connsiteY0-52" fmla="*/ 0 h 1674955"/>
                  <a:gd name="connsiteX1-53" fmla="*/ 380010 w 380010"/>
                  <a:gd name="connsiteY1-54" fmla="*/ 1591828 h 1674955"/>
                  <a:gd name="connsiteX2-55" fmla="*/ 0 w 380010"/>
                  <a:gd name="connsiteY2-56" fmla="*/ 1674955 h 1674955"/>
                  <a:gd name="connsiteX3-57" fmla="*/ 2323 w 380010"/>
                  <a:gd name="connsiteY3-58" fmla="*/ 96458 h 1674955"/>
                  <a:gd name="connsiteX4-59" fmla="*/ 374073 w 380010"/>
                  <a:gd name="connsiteY4-60" fmla="*/ 0 h 1674955"/>
                  <a:gd name="connsiteX0-61" fmla="*/ 333829 w 380010"/>
                  <a:gd name="connsiteY0-62" fmla="*/ 15289 h 1578497"/>
                  <a:gd name="connsiteX1-63" fmla="*/ 380010 w 380010"/>
                  <a:gd name="connsiteY1-64" fmla="*/ 1495370 h 1578497"/>
                  <a:gd name="connsiteX2-65" fmla="*/ 0 w 380010"/>
                  <a:gd name="connsiteY2-66" fmla="*/ 1578497 h 1578497"/>
                  <a:gd name="connsiteX3-67" fmla="*/ 2323 w 380010"/>
                  <a:gd name="connsiteY3-68" fmla="*/ 0 h 1578497"/>
                  <a:gd name="connsiteX4-69" fmla="*/ 333829 w 380010"/>
                  <a:gd name="connsiteY4-70" fmla="*/ 15289 h 1578497"/>
                  <a:gd name="connsiteX0-71" fmla="*/ 387487 w 387487"/>
                  <a:gd name="connsiteY0-72" fmla="*/ 0 h 1674956"/>
                  <a:gd name="connsiteX1-73" fmla="*/ 380010 w 387487"/>
                  <a:gd name="connsiteY1-74" fmla="*/ 1591829 h 1674956"/>
                  <a:gd name="connsiteX2-75" fmla="*/ 0 w 387487"/>
                  <a:gd name="connsiteY2-76" fmla="*/ 1674956 h 1674956"/>
                  <a:gd name="connsiteX3-77" fmla="*/ 2323 w 387487"/>
                  <a:gd name="connsiteY3-78" fmla="*/ 96459 h 1674956"/>
                  <a:gd name="connsiteX4-79" fmla="*/ 387487 w 387487"/>
                  <a:gd name="connsiteY4-80" fmla="*/ 0 h 1674956"/>
                  <a:gd name="connsiteX0-81" fmla="*/ 387487 w 387487"/>
                  <a:gd name="connsiteY0-82" fmla="*/ 0 h 1674956"/>
                  <a:gd name="connsiteX1-83" fmla="*/ 380010 w 387487"/>
                  <a:gd name="connsiteY1-84" fmla="*/ 1591829 h 1674956"/>
                  <a:gd name="connsiteX2-85" fmla="*/ 0 w 387487"/>
                  <a:gd name="connsiteY2-86" fmla="*/ 1674956 h 1674956"/>
                  <a:gd name="connsiteX3-87" fmla="*/ 2323 w 387487"/>
                  <a:gd name="connsiteY3-88" fmla="*/ 85668 h 1674956"/>
                  <a:gd name="connsiteX4-89" fmla="*/ 387487 w 387487"/>
                  <a:gd name="connsiteY4-90" fmla="*/ 0 h 167495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7487" h="1674956">
                    <a:moveTo>
                      <a:pt x="387487" y="0"/>
                    </a:moveTo>
                    <a:cubicBezTo>
                      <a:pt x="384995" y="530610"/>
                      <a:pt x="382502" y="1061219"/>
                      <a:pt x="380010" y="1591829"/>
                    </a:cubicBezTo>
                    <a:lnTo>
                      <a:pt x="0" y="1674956"/>
                    </a:lnTo>
                    <a:cubicBezTo>
                      <a:pt x="774" y="1148790"/>
                      <a:pt x="1549" y="611834"/>
                      <a:pt x="2323" y="85668"/>
                    </a:cubicBezTo>
                    <a:lnTo>
                      <a:pt x="387487" y="0"/>
                    </a:lnTo>
                    <a:close/>
                  </a:path>
                </a:pathLst>
              </a:custGeom>
              <a:gradFill flip="none" rotWithShape="1">
                <a:gsLst>
                  <a:gs pos="47000">
                    <a:srgbClr val="CCCC00"/>
                  </a:gs>
                  <a:gs pos="7000">
                    <a:srgbClr val="669900"/>
                  </a:gs>
                  <a:gs pos="68000">
                    <a:srgbClr val="D7EB00"/>
                  </a:gs>
                  <a:gs pos="89000">
                    <a:srgbClr val="99CC00"/>
                  </a:gs>
                </a:gsLst>
                <a:lin ang="4200000" scaled="0"/>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40" name="任意多边形 39"/>
            <p:cNvSpPr/>
            <p:nvPr/>
          </p:nvSpPr>
          <p:spPr>
            <a:xfrm>
              <a:off x="3889703" y="3694176"/>
              <a:ext cx="0" cy="1450848"/>
            </a:xfrm>
            <a:custGeom>
              <a:avLst/>
              <a:gdLst>
                <a:gd name="connsiteX0" fmla="*/ 0 w 0"/>
                <a:gd name="connsiteY0" fmla="*/ 0 h 1450848"/>
                <a:gd name="connsiteX1" fmla="*/ 0 w 0"/>
                <a:gd name="connsiteY1" fmla="*/ 1450848 h 1450848"/>
              </a:gdLst>
              <a:ahLst/>
              <a:cxnLst>
                <a:cxn ang="0">
                  <a:pos x="connsiteX0" y="connsiteY0"/>
                </a:cxn>
                <a:cxn ang="0">
                  <a:pos x="connsiteX1" y="connsiteY1"/>
                </a:cxn>
              </a:cxnLst>
              <a:rect l="l" t="t" r="r" b="b"/>
              <a:pathLst>
                <a:path h="1450848">
                  <a:moveTo>
                    <a:pt x="0" y="0"/>
                  </a:moveTo>
                  <a:lnTo>
                    <a:pt x="0" y="1450848"/>
                  </a:lnTo>
                </a:path>
              </a:pathLst>
            </a:custGeom>
            <a:noFill/>
            <a:ln w="25400" cap="flat" cmpd="sng" algn="ctr">
              <a:gradFill>
                <a:gsLst>
                  <a:gs pos="0">
                    <a:sysClr val="window" lastClr="FFFFFF">
                      <a:alpha val="0"/>
                    </a:sysClr>
                  </a:gs>
                  <a:gs pos="50000">
                    <a:sysClr val="window" lastClr="FFFFFF">
                      <a:alpha val="67000"/>
                    </a:sysClr>
                  </a:gs>
                  <a:gs pos="100000">
                    <a:sysClr val="window" lastClr="FFFFFF">
                      <a:alpha val="0"/>
                    </a:sysClr>
                  </a:gs>
                </a:gsLst>
                <a:lin ang="5400000" scaled="0"/>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1" name="组合 1043"/>
          <p:cNvGrpSpPr/>
          <p:nvPr/>
        </p:nvGrpSpPr>
        <p:grpSpPr bwMode="auto">
          <a:xfrm>
            <a:off x="2446020" y="2977292"/>
            <a:ext cx="633413" cy="1408112"/>
            <a:chOff x="3069824" y="3983321"/>
            <a:chExt cx="634017" cy="1408042"/>
          </a:xfrm>
        </p:grpSpPr>
        <p:grpSp>
          <p:nvGrpSpPr>
            <p:cNvPr id="42" name="组合 1031"/>
            <p:cNvGrpSpPr/>
            <p:nvPr/>
          </p:nvGrpSpPr>
          <p:grpSpPr bwMode="auto">
            <a:xfrm>
              <a:off x="3069824" y="3983321"/>
              <a:ext cx="634017" cy="1408042"/>
              <a:chOff x="3909534" y="4395084"/>
              <a:chExt cx="523845" cy="1163369"/>
            </a:xfrm>
          </p:grpSpPr>
          <p:sp>
            <p:nvSpPr>
              <p:cNvPr id="43" name="任意多边形 42"/>
              <p:cNvSpPr/>
              <p:nvPr/>
            </p:nvSpPr>
            <p:spPr>
              <a:xfrm>
                <a:off x="3909534" y="4395084"/>
                <a:ext cx="515968" cy="209852"/>
              </a:xfrm>
              <a:custGeom>
                <a:avLst/>
                <a:gdLst>
                  <a:gd name="connsiteX0" fmla="*/ 0 w 617517"/>
                  <a:gd name="connsiteY0" fmla="*/ 65314 h 261257"/>
                  <a:gd name="connsiteX1" fmla="*/ 225632 w 617517"/>
                  <a:gd name="connsiteY1" fmla="*/ 261257 h 261257"/>
                  <a:gd name="connsiteX2" fmla="*/ 617517 w 617517"/>
                  <a:gd name="connsiteY2" fmla="*/ 172192 h 261257"/>
                  <a:gd name="connsiteX3" fmla="*/ 391886 w 617517"/>
                  <a:gd name="connsiteY3" fmla="*/ 0 h 261257"/>
                  <a:gd name="connsiteX4" fmla="*/ 0 w 617517"/>
                  <a:gd name="connsiteY4" fmla="*/ 65314 h 261257"/>
                  <a:gd name="connsiteX0-1" fmla="*/ 0 w 617517"/>
                  <a:gd name="connsiteY0-2" fmla="*/ 81500 h 261257"/>
                  <a:gd name="connsiteX1-3" fmla="*/ 225632 w 617517"/>
                  <a:gd name="connsiteY1-4" fmla="*/ 261257 h 261257"/>
                  <a:gd name="connsiteX2-5" fmla="*/ 617517 w 617517"/>
                  <a:gd name="connsiteY2-6" fmla="*/ 172192 h 261257"/>
                  <a:gd name="connsiteX3-7" fmla="*/ 391886 w 617517"/>
                  <a:gd name="connsiteY3-8" fmla="*/ 0 h 261257"/>
                  <a:gd name="connsiteX4-9" fmla="*/ 0 w 617517"/>
                  <a:gd name="connsiteY4-10" fmla="*/ 81500 h 2612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517" h="261257">
                    <a:moveTo>
                      <a:pt x="0" y="81500"/>
                    </a:moveTo>
                    <a:lnTo>
                      <a:pt x="225632" y="261257"/>
                    </a:lnTo>
                    <a:lnTo>
                      <a:pt x="617517" y="172192"/>
                    </a:lnTo>
                    <a:lnTo>
                      <a:pt x="391886" y="0"/>
                    </a:lnTo>
                    <a:lnTo>
                      <a:pt x="0" y="81500"/>
                    </a:lnTo>
                    <a:close/>
                  </a:path>
                </a:pathLst>
              </a:custGeom>
              <a:solidFill>
                <a:srgbClr val="FFCF1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4" name="任意多边形 43"/>
              <p:cNvSpPr/>
              <p:nvPr/>
            </p:nvSpPr>
            <p:spPr>
              <a:xfrm>
                <a:off x="3917411" y="4458040"/>
                <a:ext cx="198247" cy="1100413"/>
              </a:xfrm>
              <a:custGeom>
                <a:avLst/>
                <a:gdLst>
                  <a:gd name="connsiteX0" fmla="*/ 225632 w 237507"/>
                  <a:gd name="connsiteY0" fmla="*/ 190005 h 1175657"/>
                  <a:gd name="connsiteX1" fmla="*/ 237507 w 237507"/>
                  <a:gd name="connsiteY1" fmla="*/ 1175657 h 1175657"/>
                  <a:gd name="connsiteX2" fmla="*/ 11876 w 237507"/>
                  <a:gd name="connsiteY2" fmla="*/ 932213 h 1175657"/>
                  <a:gd name="connsiteX3" fmla="*/ 0 w 237507"/>
                  <a:gd name="connsiteY3" fmla="*/ 0 h 1175657"/>
                  <a:gd name="connsiteX4" fmla="*/ 225632 w 237507"/>
                  <a:gd name="connsiteY4" fmla="*/ 190005 h 1175657"/>
                  <a:gd name="connsiteX0-1" fmla="*/ 225632 w 237507"/>
                  <a:gd name="connsiteY0-2" fmla="*/ 236171 h 1221823"/>
                  <a:gd name="connsiteX1-3" fmla="*/ 237507 w 237507"/>
                  <a:gd name="connsiteY1-4" fmla="*/ 1221823 h 1221823"/>
                  <a:gd name="connsiteX2-5" fmla="*/ 11876 w 237507"/>
                  <a:gd name="connsiteY2-6" fmla="*/ 978379 h 1221823"/>
                  <a:gd name="connsiteX3-7" fmla="*/ 0 w 237507"/>
                  <a:gd name="connsiteY3-8" fmla="*/ 0 h 1221823"/>
                  <a:gd name="connsiteX4-9" fmla="*/ 225632 w 237507"/>
                  <a:gd name="connsiteY4-10" fmla="*/ 236171 h 1221823"/>
                  <a:gd name="connsiteX0-11" fmla="*/ 225632 w 237507"/>
                  <a:gd name="connsiteY0-12" fmla="*/ 157028 h 1221823"/>
                  <a:gd name="connsiteX1-13" fmla="*/ 237507 w 237507"/>
                  <a:gd name="connsiteY1-14" fmla="*/ 1221823 h 1221823"/>
                  <a:gd name="connsiteX2-15" fmla="*/ 11876 w 237507"/>
                  <a:gd name="connsiteY2-16" fmla="*/ 978379 h 1221823"/>
                  <a:gd name="connsiteX3-17" fmla="*/ 0 w 237507"/>
                  <a:gd name="connsiteY3-18" fmla="*/ 0 h 1221823"/>
                  <a:gd name="connsiteX4-19" fmla="*/ 225632 w 237507"/>
                  <a:gd name="connsiteY4-20" fmla="*/ 157028 h 12218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7507" h="1221823">
                    <a:moveTo>
                      <a:pt x="225632" y="157028"/>
                    </a:moveTo>
                    <a:lnTo>
                      <a:pt x="237507" y="1221823"/>
                    </a:lnTo>
                    <a:lnTo>
                      <a:pt x="11876" y="978379"/>
                    </a:lnTo>
                    <a:lnTo>
                      <a:pt x="0" y="0"/>
                    </a:lnTo>
                    <a:lnTo>
                      <a:pt x="225632" y="157028"/>
                    </a:lnTo>
                    <a:close/>
                  </a:path>
                </a:pathLst>
              </a:custGeom>
              <a:solidFill>
                <a:srgbClr val="E49302"/>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5" name="任意多边形 44"/>
              <p:cNvSpPr/>
              <p:nvPr/>
            </p:nvSpPr>
            <p:spPr>
              <a:xfrm>
                <a:off x="4105156" y="4528865"/>
                <a:ext cx="328223" cy="1024342"/>
              </a:xfrm>
              <a:custGeom>
                <a:avLst/>
                <a:gdLst>
                  <a:gd name="connsiteX0" fmla="*/ 385948 w 391885"/>
                  <a:gd name="connsiteY0" fmla="*/ 0 h 1068779"/>
                  <a:gd name="connsiteX1" fmla="*/ 391885 w 391885"/>
                  <a:gd name="connsiteY1" fmla="*/ 985652 h 1068779"/>
                  <a:gd name="connsiteX2" fmla="*/ 11875 w 391885"/>
                  <a:gd name="connsiteY2" fmla="*/ 1068779 h 1068779"/>
                  <a:gd name="connsiteX3" fmla="*/ 0 w 391885"/>
                  <a:gd name="connsiteY3" fmla="*/ 89065 h 1068779"/>
                  <a:gd name="connsiteX4" fmla="*/ 385948 w 391885"/>
                  <a:gd name="connsiteY4" fmla="*/ 0 h 1068779"/>
                  <a:gd name="connsiteX0-1" fmla="*/ 385948 w 391885"/>
                  <a:gd name="connsiteY0-2" fmla="*/ 125314 h 1194093"/>
                  <a:gd name="connsiteX1-3" fmla="*/ 391885 w 391885"/>
                  <a:gd name="connsiteY1-4" fmla="*/ 1110966 h 1194093"/>
                  <a:gd name="connsiteX2-5" fmla="*/ 11875 w 391885"/>
                  <a:gd name="connsiteY2-6" fmla="*/ 1194093 h 1194093"/>
                  <a:gd name="connsiteX3-7" fmla="*/ 0 w 391885"/>
                  <a:gd name="connsiteY3-8" fmla="*/ 0 h 1194093"/>
                  <a:gd name="connsiteX4-9" fmla="*/ 385948 w 391885"/>
                  <a:gd name="connsiteY4-10" fmla="*/ 125314 h 1194093"/>
                  <a:gd name="connsiteX0-11" fmla="*/ 378848 w 391885"/>
                  <a:gd name="connsiteY0-12" fmla="*/ 0 h 1268373"/>
                  <a:gd name="connsiteX1-13" fmla="*/ 391885 w 391885"/>
                  <a:gd name="connsiteY1-14" fmla="*/ 1185246 h 1268373"/>
                  <a:gd name="connsiteX2-15" fmla="*/ 11875 w 391885"/>
                  <a:gd name="connsiteY2-16" fmla="*/ 1268373 h 1268373"/>
                  <a:gd name="connsiteX3-17" fmla="*/ 0 w 391885"/>
                  <a:gd name="connsiteY3-18" fmla="*/ 74280 h 1268373"/>
                  <a:gd name="connsiteX4-19" fmla="*/ 378848 w 391885"/>
                  <a:gd name="connsiteY4-20" fmla="*/ 0 h 1268373"/>
                  <a:gd name="connsiteX0-21" fmla="*/ 414345 w 414345"/>
                  <a:gd name="connsiteY0-22" fmla="*/ 36606 h 1194093"/>
                  <a:gd name="connsiteX1-23" fmla="*/ 391885 w 414345"/>
                  <a:gd name="connsiteY1-24" fmla="*/ 1110966 h 1194093"/>
                  <a:gd name="connsiteX2-25" fmla="*/ 11875 w 414345"/>
                  <a:gd name="connsiteY2-26" fmla="*/ 1194093 h 1194093"/>
                  <a:gd name="connsiteX3-27" fmla="*/ 0 w 414345"/>
                  <a:gd name="connsiteY3-28" fmla="*/ 0 h 1194093"/>
                  <a:gd name="connsiteX4-29" fmla="*/ 414345 w 414345"/>
                  <a:gd name="connsiteY4-30" fmla="*/ 36606 h 1194093"/>
                  <a:gd name="connsiteX0-31" fmla="*/ 385948 w 391885"/>
                  <a:gd name="connsiteY0-32" fmla="*/ 0 h 1275765"/>
                  <a:gd name="connsiteX1-33" fmla="*/ 391885 w 391885"/>
                  <a:gd name="connsiteY1-34" fmla="*/ 1192638 h 1275765"/>
                  <a:gd name="connsiteX2-35" fmla="*/ 11875 w 391885"/>
                  <a:gd name="connsiteY2-36" fmla="*/ 1275765 h 1275765"/>
                  <a:gd name="connsiteX3-37" fmla="*/ 0 w 391885"/>
                  <a:gd name="connsiteY3-38" fmla="*/ 81672 h 1275765"/>
                  <a:gd name="connsiteX4-39" fmla="*/ 385948 w 391885"/>
                  <a:gd name="connsiteY4-40" fmla="*/ 0 h 12757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91885" h="1275765">
                    <a:moveTo>
                      <a:pt x="385948" y="0"/>
                    </a:moveTo>
                    <a:lnTo>
                      <a:pt x="391885" y="1192638"/>
                    </a:lnTo>
                    <a:lnTo>
                      <a:pt x="11875" y="1275765"/>
                    </a:lnTo>
                    <a:lnTo>
                      <a:pt x="0" y="81672"/>
                    </a:lnTo>
                    <a:lnTo>
                      <a:pt x="385948" y="0"/>
                    </a:lnTo>
                    <a:close/>
                  </a:path>
                </a:pathLst>
              </a:custGeom>
              <a:solidFill>
                <a:srgbClr val="F69E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46" name="任意多边形 45"/>
            <p:cNvSpPr/>
            <p:nvPr/>
          </p:nvSpPr>
          <p:spPr>
            <a:xfrm>
              <a:off x="3267624" y="4230624"/>
              <a:ext cx="0" cy="1036320"/>
            </a:xfrm>
            <a:custGeom>
              <a:avLst/>
              <a:gdLst>
                <a:gd name="connsiteX0" fmla="*/ 0 w 0"/>
                <a:gd name="connsiteY0" fmla="*/ 0 h 1036320"/>
                <a:gd name="connsiteX1" fmla="*/ 0 w 0"/>
                <a:gd name="connsiteY1" fmla="*/ 1036320 h 1036320"/>
              </a:gdLst>
              <a:ahLst/>
              <a:cxnLst>
                <a:cxn ang="0">
                  <a:pos x="connsiteX0" y="connsiteY0"/>
                </a:cxn>
                <a:cxn ang="0">
                  <a:pos x="connsiteX1" y="connsiteY1"/>
                </a:cxn>
              </a:cxnLst>
              <a:rect l="l" t="t" r="r" b="b"/>
              <a:pathLst>
                <a:path h="1036320">
                  <a:moveTo>
                    <a:pt x="0" y="0"/>
                  </a:moveTo>
                  <a:lnTo>
                    <a:pt x="0" y="1036320"/>
                  </a:lnTo>
                </a:path>
              </a:pathLst>
            </a:custGeom>
            <a:noFill/>
            <a:ln w="25400" cap="flat" cmpd="sng" algn="ctr">
              <a:gradFill>
                <a:gsLst>
                  <a:gs pos="0">
                    <a:sysClr val="window" lastClr="FFFFFF">
                      <a:alpha val="0"/>
                    </a:sysClr>
                  </a:gs>
                  <a:gs pos="50000">
                    <a:sysClr val="window" lastClr="FFFFFF">
                      <a:alpha val="67000"/>
                    </a:sysClr>
                  </a:gs>
                  <a:gs pos="100000">
                    <a:sysClr val="window" lastClr="FFFFFF">
                      <a:alpha val="0"/>
                    </a:sysClr>
                  </a:gs>
                </a:gsLst>
                <a:lin ang="5400000" scaled="0"/>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7" name="组合 1042"/>
          <p:cNvGrpSpPr/>
          <p:nvPr/>
        </p:nvGrpSpPr>
        <p:grpSpPr bwMode="auto">
          <a:xfrm>
            <a:off x="1861820" y="3304317"/>
            <a:ext cx="608013" cy="1212850"/>
            <a:chOff x="2485374" y="4311466"/>
            <a:chExt cx="608402" cy="1212169"/>
          </a:xfrm>
        </p:grpSpPr>
        <p:grpSp>
          <p:nvGrpSpPr>
            <p:cNvPr id="48" name="组合 1032"/>
            <p:cNvGrpSpPr/>
            <p:nvPr/>
          </p:nvGrpSpPr>
          <p:grpSpPr bwMode="auto">
            <a:xfrm>
              <a:off x="2485374" y="4311466"/>
              <a:ext cx="608402" cy="1212169"/>
              <a:chOff x="3426643" y="4666208"/>
              <a:chExt cx="502681" cy="1001533"/>
            </a:xfrm>
          </p:grpSpPr>
          <p:sp>
            <p:nvSpPr>
              <p:cNvPr id="49" name="任意多边形 48"/>
              <p:cNvSpPr/>
              <p:nvPr/>
            </p:nvSpPr>
            <p:spPr>
              <a:xfrm>
                <a:off x="3426643" y="4666208"/>
                <a:ext cx="490868" cy="209745"/>
              </a:xfrm>
              <a:custGeom>
                <a:avLst/>
                <a:gdLst>
                  <a:gd name="connsiteX0" fmla="*/ 0 w 617517"/>
                  <a:gd name="connsiteY0" fmla="*/ 65314 h 261257"/>
                  <a:gd name="connsiteX1" fmla="*/ 225632 w 617517"/>
                  <a:gd name="connsiteY1" fmla="*/ 261257 h 261257"/>
                  <a:gd name="connsiteX2" fmla="*/ 617517 w 617517"/>
                  <a:gd name="connsiteY2" fmla="*/ 172192 h 261257"/>
                  <a:gd name="connsiteX3" fmla="*/ 391886 w 617517"/>
                  <a:gd name="connsiteY3" fmla="*/ 0 h 261257"/>
                  <a:gd name="connsiteX4" fmla="*/ 0 w 617517"/>
                  <a:gd name="connsiteY4" fmla="*/ 65314 h 261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517" h="261257">
                    <a:moveTo>
                      <a:pt x="0" y="65314"/>
                    </a:moveTo>
                    <a:lnTo>
                      <a:pt x="225632" y="261257"/>
                    </a:lnTo>
                    <a:lnTo>
                      <a:pt x="617517" y="172192"/>
                    </a:lnTo>
                    <a:lnTo>
                      <a:pt x="391886" y="0"/>
                    </a:lnTo>
                    <a:lnTo>
                      <a:pt x="0" y="65314"/>
                    </a:lnTo>
                    <a:close/>
                  </a:path>
                </a:pathLst>
              </a:custGeom>
              <a:solidFill>
                <a:srgbClr val="FFF301"/>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0" name="任意多边形 49"/>
              <p:cNvSpPr/>
              <p:nvPr/>
            </p:nvSpPr>
            <p:spPr>
              <a:xfrm>
                <a:off x="3438456" y="4723888"/>
                <a:ext cx="188997" cy="943853"/>
              </a:xfrm>
              <a:custGeom>
                <a:avLst/>
                <a:gdLst>
                  <a:gd name="connsiteX0" fmla="*/ 225632 w 237507"/>
                  <a:gd name="connsiteY0" fmla="*/ 190005 h 1175657"/>
                  <a:gd name="connsiteX1" fmla="*/ 237507 w 237507"/>
                  <a:gd name="connsiteY1" fmla="*/ 1175657 h 1175657"/>
                  <a:gd name="connsiteX2" fmla="*/ 11876 w 237507"/>
                  <a:gd name="connsiteY2" fmla="*/ 932213 h 1175657"/>
                  <a:gd name="connsiteX3" fmla="*/ 0 w 237507"/>
                  <a:gd name="connsiteY3" fmla="*/ 0 h 1175657"/>
                  <a:gd name="connsiteX4" fmla="*/ 225632 w 237507"/>
                  <a:gd name="connsiteY4" fmla="*/ 190005 h 1175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507" h="1175657">
                    <a:moveTo>
                      <a:pt x="225632" y="190005"/>
                    </a:moveTo>
                    <a:lnTo>
                      <a:pt x="237507" y="1175657"/>
                    </a:lnTo>
                    <a:lnTo>
                      <a:pt x="11876" y="932213"/>
                    </a:lnTo>
                    <a:lnTo>
                      <a:pt x="0" y="0"/>
                    </a:lnTo>
                    <a:lnTo>
                      <a:pt x="225632" y="190005"/>
                    </a:lnTo>
                    <a:close/>
                  </a:path>
                </a:pathLst>
              </a:custGeom>
              <a:gradFill flip="none" rotWithShape="1">
                <a:gsLst>
                  <a:gs pos="0">
                    <a:srgbClr val="E39803"/>
                  </a:gs>
                  <a:gs pos="50000">
                    <a:srgbClr val="FFC000"/>
                  </a:gs>
                  <a:gs pos="100000">
                    <a:srgbClr val="FDA403"/>
                  </a:gs>
                </a:gsLst>
                <a:path path="rect">
                  <a:fillToRect l="100000" t="100000"/>
                </a:path>
                <a:tileRect r="-100000" b="-10000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1" name="任意多边形 50"/>
              <p:cNvSpPr/>
              <p:nvPr/>
            </p:nvSpPr>
            <p:spPr>
              <a:xfrm>
                <a:off x="3618265" y="4805164"/>
                <a:ext cx="311059" cy="857333"/>
              </a:xfrm>
              <a:custGeom>
                <a:avLst/>
                <a:gdLst>
                  <a:gd name="connsiteX0" fmla="*/ 385948 w 391885"/>
                  <a:gd name="connsiteY0" fmla="*/ 0 h 1068779"/>
                  <a:gd name="connsiteX1" fmla="*/ 391885 w 391885"/>
                  <a:gd name="connsiteY1" fmla="*/ 985652 h 1068779"/>
                  <a:gd name="connsiteX2" fmla="*/ 11875 w 391885"/>
                  <a:gd name="connsiteY2" fmla="*/ 1068779 h 1068779"/>
                  <a:gd name="connsiteX3" fmla="*/ 0 w 391885"/>
                  <a:gd name="connsiteY3" fmla="*/ 89065 h 1068779"/>
                  <a:gd name="connsiteX4" fmla="*/ 385948 w 391885"/>
                  <a:gd name="connsiteY4" fmla="*/ 0 h 1068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885" h="1068779">
                    <a:moveTo>
                      <a:pt x="385948" y="0"/>
                    </a:moveTo>
                    <a:lnTo>
                      <a:pt x="391885" y="985652"/>
                    </a:lnTo>
                    <a:lnTo>
                      <a:pt x="11875" y="1068779"/>
                    </a:lnTo>
                    <a:lnTo>
                      <a:pt x="0" y="89065"/>
                    </a:lnTo>
                    <a:lnTo>
                      <a:pt x="385948" y="0"/>
                    </a:lnTo>
                    <a:close/>
                  </a:path>
                </a:pathLst>
              </a:custGeom>
              <a:gradFill>
                <a:gsLst>
                  <a:gs pos="0">
                    <a:srgbClr val="FFC301"/>
                  </a:gs>
                  <a:gs pos="50000">
                    <a:srgbClr val="FFC000"/>
                  </a:gs>
                  <a:gs pos="100000">
                    <a:srgbClr val="FFC000"/>
                  </a:gs>
                </a:gsLst>
                <a:lin ang="54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52" name="任意多边形 51"/>
            <p:cNvSpPr/>
            <p:nvPr/>
          </p:nvSpPr>
          <p:spPr>
            <a:xfrm>
              <a:off x="2669896" y="4559808"/>
              <a:ext cx="0" cy="877824"/>
            </a:xfrm>
            <a:custGeom>
              <a:avLst/>
              <a:gdLst>
                <a:gd name="connsiteX0" fmla="*/ 0 w 0"/>
                <a:gd name="connsiteY0" fmla="*/ 0 h 877824"/>
                <a:gd name="connsiteX1" fmla="*/ 0 w 0"/>
                <a:gd name="connsiteY1" fmla="*/ 877824 h 877824"/>
              </a:gdLst>
              <a:ahLst/>
              <a:cxnLst>
                <a:cxn ang="0">
                  <a:pos x="connsiteX0" y="connsiteY0"/>
                </a:cxn>
                <a:cxn ang="0">
                  <a:pos x="connsiteX1" y="connsiteY1"/>
                </a:cxn>
              </a:cxnLst>
              <a:rect l="l" t="t" r="r" b="b"/>
              <a:pathLst>
                <a:path h="877824">
                  <a:moveTo>
                    <a:pt x="0" y="0"/>
                  </a:moveTo>
                  <a:lnTo>
                    <a:pt x="0" y="877824"/>
                  </a:lnTo>
                </a:path>
              </a:pathLst>
            </a:custGeom>
            <a:noFill/>
            <a:ln w="25400" cap="flat" cmpd="sng" algn="ctr">
              <a:gradFill>
                <a:gsLst>
                  <a:gs pos="0">
                    <a:sysClr val="window" lastClr="FFFFFF">
                      <a:alpha val="0"/>
                    </a:sysClr>
                  </a:gs>
                  <a:gs pos="50000">
                    <a:sysClr val="window" lastClr="FFFFFF">
                      <a:alpha val="67000"/>
                    </a:sysClr>
                  </a:gs>
                  <a:gs pos="100000">
                    <a:sysClr val="window" lastClr="FFFFFF">
                      <a:alpha val="0"/>
                    </a:sysClr>
                  </a:gs>
                </a:gsLst>
                <a:lin ang="5400000" scaled="0"/>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53" name="组合 1033"/>
          <p:cNvGrpSpPr/>
          <p:nvPr/>
        </p:nvGrpSpPr>
        <p:grpSpPr bwMode="auto">
          <a:xfrm>
            <a:off x="2104708" y="1467579"/>
            <a:ext cx="4370387" cy="3100388"/>
            <a:chOff x="1959886" y="2302445"/>
            <a:chExt cx="3611637" cy="2562129"/>
          </a:xfrm>
        </p:grpSpPr>
        <p:sp>
          <p:nvSpPr>
            <p:cNvPr id="54" name="任意多边形 53"/>
            <p:cNvSpPr/>
            <p:nvPr/>
          </p:nvSpPr>
          <p:spPr>
            <a:xfrm>
              <a:off x="1959886" y="2302445"/>
              <a:ext cx="3595894" cy="2538515"/>
            </a:xfrm>
            <a:custGeom>
              <a:avLst/>
              <a:gdLst>
                <a:gd name="connsiteX0" fmla="*/ 84690 w 3595986"/>
                <a:gd name="connsiteY0" fmla="*/ 2538374 h 2538374"/>
                <a:gd name="connsiteX1" fmla="*/ 121266 w 3595986"/>
                <a:gd name="connsiteY1" fmla="*/ 2209190 h 2538374"/>
                <a:gd name="connsiteX2" fmla="*/ 252939 w 3595986"/>
                <a:gd name="connsiteY2" fmla="*/ 1938528 h 2538374"/>
                <a:gd name="connsiteX3" fmla="*/ 450450 w 3595986"/>
                <a:gd name="connsiteY3" fmla="*/ 1733702 h 2538374"/>
                <a:gd name="connsiteX4" fmla="*/ 706482 w 3595986"/>
                <a:gd name="connsiteY4" fmla="*/ 1565453 h 2538374"/>
                <a:gd name="connsiteX5" fmla="*/ 1021035 w 3595986"/>
                <a:gd name="connsiteY5" fmla="*/ 1477670 h 2538374"/>
                <a:gd name="connsiteX6" fmla="*/ 1320959 w 3595986"/>
                <a:gd name="connsiteY6" fmla="*/ 1514246 h 2538374"/>
                <a:gd name="connsiteX7" fmla="*/ 1657458 w 3595986"/>
                <a:gd name="connsiteY7" fmla="*/ 1631290 h 2538374"/>
                <a:gd name="connsiteX8" fmla="*/ 2015903 w 3595986"/>
                <a:gd name="connsiteY8" fmla="*/ 1770278 h 2538374"/>
                <a:gd name="connsiteX9" fmla="*/ 2315826 w 3595986"/>
                <a:gd name="connsiteY9" fmla="*/ 1843430 h 2538374"/>
                <a:gd name="connsiteX10" fmla="*/ 2674271 w 3595986"/>
                <a:gd name="connsiteY10" fmla="*/ 1777594 h 2538374"/>
                <a:gd name="connsiteX11" fmla="*/ 3003455 w 3595986"/>
                <a:gd name="connsiteY11" fmla="*/ 1506931 h 2538374"/>
                <a:gd name="connsiteX12" fmla="*/ 3200965 w 3595986"/>
                <a:gd name="connsiteY12" fmla="*/ 1192378 h 2538374"/>
                <a:gd name="connsiteX13" fmla="*/ 3325323 w 3595986"/>
                <a:gd name="connsiteY13" fmla="*/ 885139 h 2538374"/>
                <a:gd name="connsiteX14" fmla="*/ 3435051 w 3595986"/>
                <a:gd name="connsiteY14" fmla="*/ 599846 h 2538374"/>
                <a:gd name="connsiteX15" fmla="*/ 3595986 w 3595986"/>
                <a:gd name="connsiteY15" fmla="*/ 687629 h 2538374"/>
                <a:gd name="connsiteX16" fmla="*/ 3559410 w 3595986"/>
                <a:gd name="connsiteY16" fmla="*/ 0 h 2538374"/>
                <a:gd name="connsiteX17" fmla="*/ 3208280 w 3595986"/>
                <a:gd name="connsiteY17" fmla="*/ 490118 h 2538374"/>
                <a:gd name="connsiteX18" fmla="*/ 3354584 w 3595986"/>
                <a:gd name="connsiteY18" fmla="*/ 563270 h 2538374"/>
                <a:gd name="connsiteX19" fmla="*/ 3332639 w 3595986"/>
                <a:gd name="connsiteY19" fmla="*/ 636422 h 2538374"/>
                <a:gd name="connsiteX20" fmla="*/ 3288747 w 3595986"/>
                <a:gd name="connsiteY20" fmla="*/ 775411 h 2538374"/>
                <a:gd name="connsiteX21" fmla="*/ 3186335 w 3595986"/>
                <a:gd name="connsiteY21" fmla="*/ 1053389 h 2538374"/>
                <a:gd name="connsiteX22" fmla="*/ 3061976 w 3595986"/>
                <a:gd name="connsiteY22" fmla="*/ 1287475 h 2538374"/>
                <a:gd name="connsiteX23" fmla="*/ 2893727 w 3595986"/>
                <a:gd name="connsiteY23" fmla="*/ 1499616 h 2538374"/>
                <a:gd name="connsiteX24" fmla="*/ 2725477 w 3595986"/>
                <a:gd name="connsiteY24" fmla="*/ 1631290 h 2538374"/>
                <a:gd name="connsiteX25" fmla="*/ 2484075 w 3595986"/>
                <a:gd name="connsiteY25" fmla="*/ 1726387 h 2538374"/>
                <a:gd name="connsiteX26" fmla="*/ 2198783 w 3595986"/>
                <a:gd name="connsiteY26" fmla="*/ 1719072 h 2538374"/>
                <a:gd name="connsiteX27" fmla="*/ 1928120 w 3595986"/>
                <a:gd name="connsiteY27" fmla="*/ 1638605 h 2538374"/>
                <a:gd name="connsiteX28" fmla="*/ 1547730 w 3595986"/>
                <a:gd name="connsiteY28" fmla="*/ 1477670 h 2538374"/>
                <a:gd name="connsiteX29" fmla="*/ 1233176 w 3595986"/>
                <a:gd name="connsiteY29" fmla="*/ 1397203 h 2538374"/>
                <a:gd name="connsiteX30" fmla="*/ 1021035 w 3595986"/>
                <a:gd name="connsiteY30" fmla="*/ 1382573 h 2538374"/>
                <a:gd name="connsiteX31" fmla="*/ 801579 w 3595986"/>
                <a:gd name="connsiteY31" fmla="*/ 1426464 h 2538374"/>
                <a:gd name="connsiteX32" fmla="*/ 582123 w 3595986"/>
                <a:gd name="connsiteY32" fmla="*/ 1521562 h 2538374"/>
                <a:gd name="connsiteX33" fmla="*/ 377298 w 3595986"/>
                <a:gd name="connsiteY33" fmla="*/ 1675181 h 2538374"/>
                <a:gd name="connsiteX34" fmla="*/ 187103 w 3595986"/>
                <a:gd name="connsiteY34" fmla="*/ 1887322 h 2538374"/>
                <a:gd name="connsiteX35" fmla="*/ 48114 w 3595986"/>
                <a:gd name="connsiteY35" fmla="*/ 2187245 h 2538374"/>
                <a:gd name="connsiteX36" fmla="*/ 4223 w 3595986"/>
                <a:gd name="connsiteY36" fmla="*/ 2435962 h 2538374"/>
                <a:gd name="connsiteX37" fmla="*/ 4223 w 3595986"/>
                <a:gd name="connsiteY37" fmla="*/ 2531059 h 2538374"/>
                <a:gd name="connsiteX38" fmla="*/ 84690 w 3595986"/>
                <a:gd name="connsiteY38" fmla="*/ 2538374 h 2538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5986" h="2538374">
                  <a:moveTo>
                    <a:pt x="84690" y="2538374"/>
                  </a:moveTo>
                  <a:cubicBezTo>
                    <a:pt x="88957" y="2423769"/>
                    <a:pt x="93224" y="2309164"/>
                    <a:pt x="121266" y="2209190"/>
                  </a:cubicBezTo>
                  <a:cubicBezTo>
                    <a:pt x="149308" y="2109216"/>
                    <a:pt x="198075" y="2017776"/>
                    <a:pt x="252939" y="1938528"/>
                  </a:cubicBezTo>
                  <a:cubicBezTo>
                    <a:pt x="307803" y="1859280"/>
                    <a:pt x="374859" y="1795881"/>
                    <a:pt x="450450" y="1733702"/>
                  </a:cubicBezTo>
                  <a:cubicBezTo>
                    <a:pt x="526041" y="1671523"/>
                    <a:pt x="611385" y="1608125"/>
                    <a:pt x="706482" y="1565453"/>
                  </a:cubicBezTo>
                  <a:cubicBezTo>
                    <a:pt x="801579" y="1522781"/>
                    <a:pt x="918622" y="1486204"/>
                    <a:pt x="1021035" y="1477670"/>
                  </a:cubicBezTo>
                  <a:cubicBezTo>
                    <a:pt x="1123448" y="1469136"/>
                    <a:pt x="1214889" y="1488643"/>
                    <a:pt x="1320959" y="1514246"/>
                  </a:cubicBezTo>
                  <a:cubicBezTo>
                    <a:pt x="1427029" y="1539849"/>
                    <a:pt x="1541634" y="1588618"/>
                    <a:pt x="1657458" y="1631290"/>
                  </a:cubicBezTo>
                  <a:cubicBezTo>
                    <a:pt x="1773282" y="1673962"/>
                    <a:pt x="1906175" y="1734921"/>
                    <a:pt x="2015903" y="1770278"/>
                  </a:cubicBezTo>
                  <a:cubicBezTo>
                    <a:pt x="2125631" y="1805635"/>
                    <a:pt x="2206098" y="1842211"/>
                    <a:pt x="2315826" y="1843430"/>
                  </a:cubicBezTo>
                  <a:cubicBezTo>
                    <a:pt x="2425554" y="1844649"/>
                    <a:pt x="2559666" y="1833677"/>
                    <a:pt x="2674271" y="1777594"/>
                  </a:cubicBezTo>
                  <a:cubicBezTo>
                    <a:pt x="2788876" y="1721511"/>
                    <a:pt x="2915673" y="1604467"/>
                    <a:pt x="3003455" y="1506931"/>
                  </a:cubicBezTo>
                  <a:cubicBezTo>
                    <a:pt x="3091237" y="1409395"/>
                    <a:pt x="3147320" y="1296010"/>
                    <a:pt x="3200965" y="1192378"/>
                  </a:cubicBezTo>
                  <a:cubicBezTo>
                    <a:pt x="3254610" y="1088746"/>
                    <a:pt x="3286309" y="983894"/>
                    <a:pt x="3325323" y="885139"/>
                  </a:cubicBezTo>
                  <a:cubicBezTo>
                    <a:pt x="3364337" y="786384"/>
                    <a:pt x="3399694" y="693115"/>
                    <a:pt x="3435051" y="599846"/>
                  </a:cubicBezTo>
                  <a:lnTo>
                    <a:pt x="3595986" y="687629"/>
                  </a:lnTo>
                  <a:lnTo>
                    <a:pt x="3559410" y="0"/>
                  </a:lnTo>
                  <a:lnTo>
                    <a:pt x="3208280" y="490118"/>
                  </a:lnTo>
                  <a:lnTo>
                    <a:pt x="3354584" y="563270"/>
                  </a:lnTo>
                  <a:cubicBezTo>
                    <a:pt x="3347269" y="587654"/>
                    <a:pt x="3343612" y="601065"/>
                    <a:pt x="3332639" y="636422"/>
                  </a:cubicBezTo>
                  <a:cubicBezTo>
                    <a:pt x="3321666" y="671779"/>
                    <a:pt x="3313131" y="705917"/>
                    <a:pt x="3288747" y="775411"/>
                  </a:cubicBezTo>
                  <a:cubicBezTo>
                    <a:pt x="3264363" y="844905"/>
                    <a:pt x="3224130" y="968045"/>
                    <a:pt x="3186335" y="1053389"/>
                  </a:cubicBezTo>
                  <a:cubicBezTo>
                    <a:pt x="3148540" y="1138733"/>
                    <a:pt x="3110744" y="1213104"/>
                    <a:pt x="3061976" y="1287475"/>
                  </a:cubicBezTo>
                  <a:cubicBezTo>
                    <a:pt x="3013208" y="1361846"/>
                    <a:pt x="2949810" y="1442314"/>
                    <a:pt x="2893727" y="1499616"/>
                  </a:cubicBezTo>
                  <a:cubicBezTo>
                    <a:pt x="2837644" y="1556918"/>
                    <a:pt x="2793752" y="1593495"/>
                    <a:pt x="2725477" y="1631290"/>
                  </a:cubicBezTo>
                  <a:cubicBezTo>
                    <a:pt x="2657202" y="1669085"/>
                    <a:pt x="2571857" y="1711757"/>
                    <a:pt x="2484075" y="1726387"/>
                  </a:cubicBezTo>
                  <a:cubicBezTo>
                    <a:pt x="2396293" y="1741017"/>
                    <a:pt x="2291442" y="1733702"/>
                    <a:pt x="2198783" y="1719072"/>
                  </a:cubicBezTo>
                  <a:cubicBezTo>
                    <a:pt x="2106124" y="1704442"/>
                    <a:pt x="2036629" y="1678839"/>
                    <a:pt x="1928120" y="1638605"/>
                  </a:cubicBezTo>
                  <a:cubicBezTo>
                    <a:pt x="1819611" y="1598371"/>
                    <a:pt x="1663554" y="1517904"/>
                    <a:pt x="1547730" y="1477670"/>
                  </a:cubicBezTo>
                  <a:cubicBezTo>
                    <a:pt x="1431906" y="1437436"/>
                    <a:pt x="1320958" y="1413052"/>
                    <a:pt x="1233176" y="1397203"/>
                  </a:cubicBezTo>
                  <a:cubicBezTo>
                    <a:pt x="1145394" y="1381354"/>
                    <a:pt x="1092968" y="1377696"/>
                    <a:pt x="1021035" y="1382573"/>
                  </a:cubicBezTo>
                  <a:cubicBezTo>
                    <a:pt x="949102" y="1387450"/>
                    <a:pt x="874731" y="1403299"/>
                    <a:pt x="801579" y="1426464"/>
                  </a:cubicBezTo>
                  <a:cubicBezTo>
                    <a:pt x="728427" y="1449629"/>
                    <a:pt x="652836" y="1480109"/>
                    <a:pt x="582123" y="1521562"/>
                  </a:cubicBezTo>
                  <a:cubicBezTo>
                    <a:pt x="511410" y="1563015"/>
                    <a:pt x="443135" y="1614221"/>
                    <a:pt x="377298" y="1675181"/>
                  </a:cubicBezTo>
                  <a:cubicBezTo>
                    <a:pt x="311461" y="1736141"/>
                    <a:pt x="241967" y="1801978"/>
                    <a:pt x="187103" y="1887322"/>
                  </a:cubicBezTo>
                  <a:cubicBezTo>
                    <a:pt x="132239" y="1972666"/>
                    <a:pt x="78594" y="2095805"/>
                    <a:pt x="48114" y="2187245"/>
                  </a:cubicBezTo>
                  <a:cubicBezTo>
                    <a:pt x="17634" y="2278685"/>
                    <a:pt x="11538" y="2378660"/>
                    <a:pt x="4223" y="2435962"/>
                  </a:cubicBezTo>
                  <a:cubicBezTo>
                    <a:pt x="-3092" y="2493264"/>
                    <a:pt x="565" y="2512161"/>
                    <a:pt x="4223" y="2531059"/>
                  </a:cubicBezTo>
                  <a:lnTo>
                    <a:pt x="84690" y="2538374"/>
                  </a:lnTo>
                  <a:close/>
                </a:path>
              </a:pathLst>
            </a:custGeom>
            <a:gradFill>
              <a:gsLst>
                <a:gs pos="75000">
                  <a:srgbClr val="0070C0"/>
                </a:gs>
                <a:gs pos="100000">
                  <a:srgbClr val="002060"/>
                </a:gs>
              </a:gsLst>
              <a:lin ang="6600000" scaled="0"/>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5" name="任意多边形 54"/>
            <p:cNvSpPr/>
            <p:nvPr/>
          </p:nvSpPr>
          <p:spPr>
            <a:xfrm>
              <a:off x="1975629" y="2326059"/>
              <a:ext cx="3595894" cy="2538515"/>
            </a:xfrm>
            <a:custGeom>
              <a:avLst/>
              <a:gdLst>
                <a:gd name="connsiteX0" fmla="*/ 84690 w 3595986"/>
                <a:gd name="connsiteY0" fmla="*/ 2538374 h 2538374"/>
                <a:gd name="connsiteX1" fmla="*/ 121266 w 3595986"/>
                <a:gd name="connsiteY1" fmla="*/ 2209190 h 2538374"/>
                <a:gd name="connsiteX2" fmla="*/ 252939 w 3595986"/>
                <a:gd name="connsiteY2" fmla="*/ 1938528 h 2538374"/>
                <a:gd name="connsiteX3" fmla="*/ 450450 w 3595986"/>
                <a:gd name="connsiteY3" fmla="*/ 1733702 h 2538374"/>
                <a:gd name="connsiteX4" fmla="*/ 706482 w 3595986"/>
                <a:gd name="connsiteY4" fmla="*/ 1565453 h 2538374"/>
                <a:gd name="connsiteX5" fmla="*/ 1021035 w 3595986"/>
                <a:gd name="connsiteY5" fmla="*/ 1477670 h 2538374"/>
                <a:gd name="connsiteX6" fmla="*/ 1320959 w 3595986"/>
                <a:gd name="connsiteY6" fmla="*/ 1514246 h 2538374"/>
                <a:gd name="connsiteX7" fmla="*/ 1657458 w 3595986"/>
                <a:gd name="connsiteY7" fmla="*/ 1631290 h 2538374"/>
                <a:gd name="connsiteX8" fmla="*/ 2015903 w 3595986"/>
                <a:gd name="connsiteY8" fmla="*/ 1770278 h 2538374"/>
                <a:gd name="connsiteX9" fmla="*/ 2315826 w 3595986"/>
                <a:gd name="connsiteY9" fmla="*/ 1843430 h 2538374"/>
                <a:gd name="connsiteX10" fmla="*/ 2674271 w 3595986"/>
                <a:gd name="connsiteY10" fmla="*/ 1777594 h 2538374"/>
                <a:gd name="connsiteX11" fmla="*/ 3003455 w 3595986"/>
                <a:gd name="connsiteY11" fmla="*/ 1506931 h 2538374"/>
                <a:gd name="connsiteX12" fmla="*/ 3200965 w 3595986"/>
                <a:gd name="connsiteY12" fmla="*/ 1192378 h 2538374"/>
                <a:gd name="connsiteX13" fmla="*/ 3325323 w 3595986"/>
                <a:gd name="connsiteY13" fmla="*/ 885139 h 2538374"/>
                <a:gd name="connsiteX14" fmla="*/ 3435051 w 3595986"/>
                <a:gd name="connsiteY14" fmla="*/ 599846 h 2538374"/>
                <a:gd name="connsiteX15" fmla="*/ 3595986 w 3595986"/>
                <a:gd name="connsiteY15" fmla="*/ 687629 h 2538374"/>
                <a:gd name="connsiteX16" fmla="*/ 3559410 w 3595986"/>
                <a:gd name="connsiteY16" fmla="*/ 0 h 2538374"/>
                <a:gd name="connsiteX17" fmla="*/ 3208280 w 3595986"/>
                <a:gd name="connsiteY17" fmla="*/ 490118 h 2538374"/>
                <a:gd name="connsiteX18" fmla="*/ 3354584 w 3595986"/>
                <a:gd name="connsiteY18" fmla="*/ 563270 h 2538374"/>
                <a:gd name="connsiteX19" fmla="*/ 3332639 w 3595986"/>
                <a:gd name="connsiteY19" fmla="*/ 636422 h 2538374"/>
                <a:gd name="connsiteX20" fmla="*/ 3288747 w 3595986"/>
                <a:gd name="connsiteY20" fmla="*/ 775411 h 2538374"/>
                <a:gd name="connsiteX21" fmla="*/ 3186335 w 3595986"/>
                <a:gd name="connsiteY21" fmla="*/ 1053389 h 2538374"/>
                <a:gd name="connsiteX22" fmla="*/ 3061976 w 3595986"/>
                <a:gd name="connsiteY22" fmla="*/ 1287475 h 2538374"/>
                <a:gd name="connsiteX23" fmla="*/ 2893727 w 3595986"/>
                <a:gd name="connsiteY23" fmla="*/ 1499616 h 2538374"/>
                <a:gd name="connsiteX24" fmla="*/ 2725477 w 3595986"/>
                <a:gd name="connsiteY24" fmla="*/ 1631290 h 2538374"/>
                <a:gd name="connsiteX25" fmla="*/ 2484075 w 3595986"/>
                <a:gd name="connsiteY25" fmla="*/ 1726387 h 2538374"/>
                <a:gd name="connsiteX26" fmla="*/ 2198783 w 3595986"/>
                <a:gd name="connsiteY26" fmla="*/ 1719072 h 2538374"/>
                <a:gd name="connsiteX27" fmla="*/ 1928120 w 3595986"/>
                <a:gd name="connsiteY27" fmla="*/ 1638605 h 2538374"/>
                <a:gd name="connsiteX28" fmla="*/ 1547730 w 3595986"/>
                <a:gd name="connsiteY28" fmla="*/ 1477670 h 2538374"/>
                <a:gd name="connsiteX29" fmla="*/ 1233176 w 3595986"/>
                <a:gd name="connsiteY29" fmla="*/ 1397203 h 2538374"/>
                <a:gd name="connsiteX30" fmla="*/ 1021035 w 3595986"/>
                <a:gd name="connsiteY30" fmla="*/ 1382573 h 2538374"/>
                <a:gd name="connsiteX31" fmla="*/ 801579 w 3595986"/>
                <a:gd name="connsiteY31" fmla="*/ 1426464 h 2538374"/>
                <a:gd name="connsiteX32" fmla="*/ 582123 w 3595986"/>
                <a:gd name="connsiteY32" fmla="*/ 1521562 h 2538374"/>
                <a:gd name="connsiteX33" fmla="*/ 377298 w 3595986"/>
                <a:gd name="connsiteY33" fmla="*/ 1675181 h 2538374"/>
                <a:gd name="connsiteX34" fmla="*/ 187103 w 3595986"/>
                <a:gd name="connsiteY34" fmla="*/ 1887322 h 2538374"/>
                <a:gd name="connsiteX35" fmla="*/ 48114 w 3595986"/>
                <a:gd name="connsiteY35" fmla="*/ 2187245 h 2538374"/>
                <a:gd name="connsiteX36" fmla="*/ 4223 w 3595986"/>
                <a:gd name="connsiteY36" fmla="*/ 2435962 h 2538374"/>
                <a:gd name="connsiteX37" fmla="*/ 4223 w 3595986"/>
                <a:gd name="connsiteY37" fmla="*/ 2531059 h 2538374"/>
                <a:gd name="connsiteX38" fmla="*/ 84690 w 3595986"/>
                <a:gd name="connsiteY38" fmla="*/ 2538374 h 2538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5986" h="2538374">
                  <a:moveTo>
                    <a:pt x="84690" y="2538374"/>
                  </a:moveTo>
                  <a:cubicBezTo>
                    <a:pt x="88957" y="2423769"/>
                    <a:pt x="93224" y="2309164"/>
                    <a:pt x="121266" y="2209190"/>
                  </a:cubicBezTo>
                  <a:cubicBezTo>
                    <a:pt x="149308" y="2109216"/>
                    <a:pt x="198075" y="2017776"/>
                    <a:pt x="252939" y="1938528"/>
                  </a:cubicBezTo>
                  <a:cubicBezTo>
                    <a:pt x="307803" y="1859280"/>
                    <a:pt x="374859" y="1795881"/>
                    <a:pt x="450450" y="1733702"/>
                  </a:cubicBezTo>
                  <a:cubicBezTo>
                    <a:pt x="526041" y="1671523"/>
                    <a:pt x="611385" y="1608125"/>
                    <a:pt x="706482" y="1565453"/>
                  </a:cubicBezTo>
                  <a:cubicBezTo>
                    <a:pt x="801579" y="1522781"/>
                    <a:pt x="918622" y="1486204"/>
                    <a:pt x="1021035" y="1477670"/>
                  </a:cubicBezTo>
                  <a:cubicBezTo>
                    <a:pt x="1123448" y="1469136"/>
                    <a:pt x="1214889" y="1488643"/>
                    <a:pt x="1320959" y="1514246"/>
                  </a:cubicBezTo>
                  <a:cubicBezTo>
                    <a:pt x="1427029" y="1539849"/>
                    <a:pt x="1541634" y="1588618"/>
                    <a:pt x="1657458" y="1631290"/>
                  </a:cubicBezTo>
                  <a:cubicBezTo>
                    <a:pt x="1773282" y="1673962"/>
                    <a:pt x="1906175" y="1734921"/>
                    <a:pt x="2015903" y="1770278"/>
                  </a:cubicBezTo>
                  <a:cubicBezTo>
                    <a:pt x="2125631" y="1805635"/>
                    <a:pt x="2206098" y="1842211"/>
                    <a:pt x="2315826" y="1843430"/>
                  </a:cubicBezTo>
                  <a:cubicBezTo>
                    <a:pt x="2425554" y="1844649"/>
                    <a:pt x="2559666" y="1833677"/>
                    <a:pt x="2674271" y="1777594"/>
                  </a:cubicBezTo>
                  <a:cubicBezTo>
                    <a:pt x="2788876" y="1721511"/>
                    <a:pt x="2915673" y="1604467"/>
                    <a:pt x="3003455" y="1506931"/>
                  </a:cubicBezTo>
                  <a:cubicBezTo>
                    <a:pt x="3091237" y="1409395"/>
                    <a:pt x="3147320" y="1296010"/>
                    <a:pt x="3200965" y="1192378"/>
                  </a:cubicBezTo>
                  <a:cubicBezTo>
                    <a:pt x="3254610" y="1088746"/>
                    <a:pt x="3286309" y="983894"/>
                    <a:pt x="3325323" y="885139"/>
                  </a:cubicBezTo>
                  <a:cubicBezTo>
                    <a:pt x="3364337" y="786384"/>
                    <a:pt x="3399694" y="693115"/>
                    <a:pt x="3435051" y="599846"/>
                  </a:cubicBezTo>
                  <a:lnTo>
                    <a:pt x="3595986" y="687629"/>
                  </a:lnTo>
                  <a:lnTo>
                    <a:pt x="3559410" y="0"/>
                  </a:lnTo>
                  <a:lnTo>
                    <a:pt x="3208280" y="490118"/>
                  </a:lnTo>
                  <a:lnTo>
                    <a:pt x="3354584" y="563270"/>
                  </a:lnTo>
                  <a:cubicBezTo>
                    <a:pt x="3347269" y="587654"/>
                    <a:pt x="3343612" y="601065"/>
                    <a:pt x="3332639" y="636422"/>
                  </a:cubicBezTo>
                  <a:cubicBezTo>
                    <a:pt x="3321666" y="671779"/>
                    <a:pt x="3313131" y="705917"/>
                    <a:pt x="3288747" y="775411"/>
                  </a:cubicBezTo>
                  <a:cubicBezTo>
                    <a:pt x="3264363" y="844905"/>
                    <a:pt x="3224130" y="968045"/>
                    <a:pt x="3186335" y="1053389"/>
                  </a:cubicBezTo>
                  <a:cubicBezTo>
                    <a:pt x="3148540" y="1138733"/>
                    <a:pt x="3110744" y="1213104"/>
                    <a:pt x="3061976" y="1287475"/>
                  </a:cubicBezTo>
                  <a:cubicBezTo>
                    <a:pt x="3013208" y="1361846"/>
                    <a:pt x="2949810" y="1442314"/>
                    <a:pt x="2893727" y="1499616"/>
                  </a:cubicBezTo>
                  <a:cubicBezTo>
                    <a:pt x="2837644" y="1556918"/>
                    <a:pt x="2793752" y="1593495"/>
                    <a:pt x="2725477" y="1631290"/>
                  </a:cubicBezTo>
                  <a:cubicBezTo>
                    <a:pt x="2657202" y="1669085"/>
                    <a:pt x="2571857" y="1711757"/>
                    <a:pt x="2484075" y="1726387"/>
                  </a:cubicBezTo>
                  <a:cubicBezTo>
                    <a:pt x="2396293" y="1741017"/>
                    <a:pt x="2291442" y="1733702"/>
                    <a:pt x="2198783" y="1719072"/>
                  </a:cubicBezTo>
                  <a:cubicBezTo>
                    <a:pt x="2106124" y="1704442"/>
                    <a:pt x="2036629" y="1678839"/>
                    <a:pt x="1928120" y="1638605"/>
                  </a:cubicBezTo>
                  <a:cubicBezTo>
                    <a:pt x="1819611" y="1598371"/>
                    <a:pt x="1663554" y="1517904"/>
                    <a:pt x="1547730" y="1477670"/>
                  </a:cubicBezTo>
                  <a:cubicBezTo>
                    <a:pt x="1431906" y="1437436"/>
                    <a:pt x="1320958" y="1413052"/>
                    <a:pt x="1233176" y="1397203"/>
                  </a:cubicBezTo>
                  <a:cubicBezTo>
                    <a:pt x="1145394" y="1381354"/>
                    <a:pt x="1092968" y="1377696"/>
                    <a:pt x="1021035" y="1382573"/>
                  </a:cubicBezTo>
                  <a:cubicBezTo>
                    <a:pt x="949102" y="1387450"/>
                    <a:pt x="874731" y="1403299"/>
                    <a:pt x="801579" y="1426464"/>
                  </a:cubicBezTo>
                  <a:cubicBezTo>
                    <a:pt x="728427" y="1449629"/>
                    <a:pt x="652836" y="1480109"/>
                    <a:pt x="582123" y="1521562"/>
                  </a:cubicBezTo>
                  <a:cubicBezTo>
                    <a:pt x="511410" y="1563015"/>
                    <a:pt x="443135" y="1614221"/>
                    <a:pt x="377298" y="1675181"/>
                  </a:cubicBezTo>
                  <a:cubicBezTo>
                    <a:pt x="311461" y="1736141"/>
                    <a:pt x="241967" y="1801978"/>
                    <a:pt x="187103" y="1887322"/>
                  </a:cubicBezTo>
                  <a:cubicBezTo>
                    <a:pt x="132239" y="1972666"/>
                    <a:pt x="78594" y="2095805"/>
                    <a:pt x="48114" y="2187245"/>
                  </a:cubicBezTo>
                  <a:cubicBezTo>
                    <a:pt x="17634" y="2278685"/>
                    <a:pt x="11538" y="2378660"/>
                    <a:pt x="4223" y="2435962"/>
                  </a:cubicBezTo>
                  <a:cubicBezTo>
                    <a:pt x="-3092" y="2493264"/>
                    <a:pt x="565" y="2512161"/>
                    <a:pt x="4223" y="2531059"/>
                  </a:cubicBezTo>
                  <a:lnTo>
                    <a:pt x="84690" y="2538374"/>
                  </a:lnTo>
                  <a:close/>
                </a:path>
              </a:pathLst>
            </a:custGeom>
            <a:gradFill flip="none" rotWithShape="1">
              <a:gsLst>
                <a:gs pos="0">
                  <a:srgbClr val="15C2FF"/>
                </a:gs>
                <a:gs pos="76000">
                  <a:srgbClr val="0070C0"/>
                </a:gs>
              </a:gsLst>
              <a:lin ang="6600000" scaled="0"/>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56" name="组合 1034"/>
          <p:cNvGrpSpPr/>
          <p:nvPr/>
        </p:nvGrpSpPr>
        <p:grpSpPr bwMode="auto">
          <a:xfrm>
            <a:off x="3870008" y="600804"/>
            <a:ext cx="1638300" cy="2659063"/>
            <a:chOff x="3572864" y="1550071"/>
            <a:chExt cx="1352882" cy="2197284"/>
          </a:xfrm>
        </p:grpSpPr>
        <p:sp>
          <p:nvSpPr>
            <p:cNvPr id="107" name="任意多边形 106"/>
            <p:cNvSpPr/>
            <p:nvPr/>
          </p:nvSpPr>
          <p:spPr>
            <a:xfrm>
              <a:off x="4440701" y="1578931"/>
              <a:ext cx="167799" cy="672960"/>
            </a:xfrm>
            <a:custGeom>
              <a:avLst/>
              <a:gdLst>
                <a:gd name="connsiteX0" fmla="*/ 47064 w 168088"/>
                <a:gd name="connsiteY0" fmla="*/ 0 h 692523"/>
                <a:gd name="connsiteX1" fmla="*/ 0 w 168088"/>
                <a:gd name="connsiteY1" fmla="*/ 20170 h 692523"/>
                <a:gd name="connsiteX2" fmla="*/ 53788 w 168088"/>
                <a:gd name="connsiteY2" fmla="*/ 692523 h 692523"/>
                <a:gd name="connsiteX3" fmla="*/ 107576 w 168088"/>
                <a:gd name="connsiteY3" fmla="*/ 679076 h 692523"/>
                <a:gd name="connsiteX4" fmla="*/ 168088 w 168088"/>
                <a:gd name="connsiteY4" fmla="*/ 369794 h 692523"/>
                <a:gd name="connsiteX5" fmla="*/ 47064 w 168088"/>
                <a:gd name="connsiteY5" fmla="*/ 0 h 692523"/>
                <a:gd name="connsiteX0-1" fmla="*/ 47064 w 168088"/>
                <a:gd name="connsiteY0-2" fmla="*/ 0 h 692523"/>
                <a:gd name="connsiteX1-3" fmla="*/ 0 w 168088"/>
                <a:gd name="connsiteY1-4" fmla="*/ 20170 h 692523"/>
                <a:gd name="connsiteX2-5" fmla="*/ 53788 w 168088"/>
                <a:gd name="connsiteY2-6" fmla="*/ 692523 h 692523"/>
                <a:gd name="connsiteX3-7" fmla="*/ 159092 w 168088"/>
                <a:gd name="connsiteY3-8" fmla="*/ 608243 h 692523"/>
                <a:gd name="connsiteX4-9" fmla="*/ 168088 w 168088"/>
                <a:gd name="connsiteY4-10" fmla="*/ 369794 h 692523"/>
                <a:gd name="connsiteX5-11" fmla="*/ 47064 w 168088"/>
                <a:gd name="connsiteY5-12" fmla="*/ 0 h 692523"/>
                <a:gd name="connsiteX0-13" fmla="*/ 59943 w 168088"/>
                <a:gd name="connsiteY0-14" fmla="*/ 0 h 673205"/>
                <a:gd name="connsiteX1-15" fmla="*/ 0 w 168088"/>
                <a:gd name="connsiteY1-16" fmla="*/ 852 h 673205"/>
                <a:gd name="connsiteX2-17" fmla="*/ 53788 w 168088"/>
                <a:gd name="connsiteY2-18" fmla="*/ 673205 h 673205"/>
                <a:gd name="connsiteX3-19" fmla="*/ 159092 w 168088"/>
                <a:gd name="connsiteY3-20" fmla="*/ 588925 h 673205"/>
                <a:gd name="connsiteX4-21" fmla="*/ 168088 w 168088"/>
                <a:gd name="connsiteY4-22" fmla="*/ 350476 h 673205"/>
                <a:gd name="connsiteX5-23" fmla="*/ 59943 w 168088"/>
                <a:gd name="connsiteY5-24" fmla="*/ 0 h 67320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68088" h="673205">
                  <a:moveTo>
                    <a:pt x="59943" y="0"/>
                  </a:moveTo>
                  <a:lnTo>
                    <a:pt x="0" y="852"/>
                  </a:lnTo>
                  <a:lnTo>
                    <a:pt x="53788" y="673205"/>
                  </a:lnTo>
                  <a:lnTo>
                    <a:pt x="159092" y="588925"/>
                  </a:lnTo>
                  <a:lnTo>
                    <a:pt x="168088" y="350476"/>
                  </a:lnTo>
                  <a:lnTo>
                    <a:pt x="59943" y="0"/>
                  </a:lnTo>
                  <a:close/>
                </a:path>
              </a:pathLst>
            </a:custGeom>
            <a:solidFill>
              <a:srgbClr val="C0000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10" name="任意多边形 109"/>
            <p:cNvSpPr/>
            <p:nvPr/>
          </p:nvSpPr>
          <p:spPr>
            <a:xfrm>
              <a:off x="3593839" y="2043312"/>
              <a:ext cx="1229654" cy="1620087"/>
            </a:xfrm>
            <a:custGeom>
              <a:avLst/>
              <a:gdLst>
                <a:gd name="connsiteX0" fmla="*/ 1048871 w 1230406"/>
                <a:gd name="connsiteY0" fmla="*/ 94130 h 1620371"/>
                <a:gd name="connsiteX1" fmla="*/ 1109382 w 1230406"/>
                <a:gd name="connsiteY1" fmla="*/ 248771 h 1620371"/>
                <a:gd name="connsiteX2" fmla="*/ 1149724 w 1230406"/>
                <a:gd name="connsiteY2" fmla="*/ 463924 h 1620371"/>
                <a:gd name="connsiteX3" fmla="*/ 1122829 w 1230406"/>
                <a:gd name="connsiteY3" fmla="*/ 786653 h 1620371"/>
                <a:gd name="connsiteX4" fmla="*/ 1035424 w 1230406"/>
                <a:gd name="connsiteY4" fmla="*/ 1116106 h 1620371"/>
                <a:gd name="connsiteX5" fmla="*/ 840441 w 1230406"/>
                <a:gd name="connsiteY5" fmla="*/ 1364877 h 1620371"/>
                <a:gd name="connsiteX6" fmla="*/ 537882 w 1230406"/>
                <a:gd name="connsiteY6" fmla="*/ 1546412 h 1620371"/>
                <a:gd name="connsiteX7" fmla="*/ 295835 w 1230406"/>
                <a:gd name="connsiteY7" fmla="*/ 1566582 h 1620371"/>
                <a:gd name="connsiteX8" fmla="*/ 60512 w 1230406"/>
                <a:gd name="connsiteY8" fmla="*/ 1553135 h 1620371"/>
                <a:gd name="connsiteX9" fmla="*/ 0 w 1230406"/>
                <a:gd name="connsiteY9" fmla="*/ 1539688 h 1620371"/>
                <a:gd name="connsiteX10" fmla="*/ 0 w 1230406"/>
                <a:gd name="connsiteY10" fmla="*/ 1580030 h 1620371"/>
                <a:gd name="connsiteX11" fmla="*/ 107576 w 1230406"/>
                <a:gd name="connsiteY11" fmla="*/ 1620371 h 1620371"/>
                <a:gd name="connsiteX12" fmla="*/ 531159 w 1230406"/>
                <a:gd name="connsiteY12" fmla="*/ 1606924 h 1620371"/>
                <a:gd name="connsiteX13" fmla="*/ 705971 w 1230406"/>
                <a:gd name="connsiteY13" fmla="*/ 1559859 h 1620371"/>
                <a:gd name="connsiteX14" fmla="*/ 941294 w 1230406"/>
                <a:gd name="connsiteY14" fmla="*/ 1371600 h 1620371"/>
                <a:gd name="connsiteX15" fmla="*/ 1109382 w 1230406"/>
                <a:gd name="connsiteY15" fmla="*/ 1163171 h 1620371"/>
                <a:gd name="connsiteX16" fmla="*/ 1203512 w 1230406"/>
                <a:gd name="connsiteY16" fmla="*/ 813547 h 1620371"/>
                <a:gd name="connsiteX17" fmla="*/ 1230406 w 1230406"/>
                <a:gd name="connsiteY17" fmla="*/ 396688 h 1620371"/>
                <a:gd name="connsiteX18" fmla="*/ 1176618 w 1230406"/>
                <a:gd name="connsiteY18" fmla="*/ 127747 h 1620371"/>
                <a:gd name="connsiteX19" fmla="*/ 1116106 w 1230406"/>
                <a:gd name="connsiteY19" fmla="*/ 0 h 1620371"/>
                <a:gd name="connsiteX20" fmla="*/ 1048871 w 1230406"/>
                <a:gd name="connsiteY20" fmla="*/ 94130 h 1620371"/>
                <a:gd name="connsiteX0-1" fmla="*/ 1048871 w 1230406"/>
                <a:gd name="connsiteY0-2" fmla="*/ 94130 h 1620371"/>
                <a:gd name="connsiteX1-3" fmla="*/ 1109382 w 1230406"/>
                <a:gd name="connsiteY1-4" fmla="*/ 248771 h 1620371"/>
                <a:gd name="connsiteX2-5" fmla="*/ 1149724 w 1230406"/>
                <a:gd name="connsiteY2-6" fmla="*/ 463924 h 1620371"/>
                <a:gd name="connsiteX3-7" fmla="*/ 1122829 w 1230406"/>
                <a:gd name="connsiteY3-8" fmla="*/ 786653 h 1620371"/>
                <a:gd name="connsiteX4-9" fmla="*/ 1035424 w 1230406"/>
                <a:gd name="connsiteY4-10" fmla="*/ 1116106 h 1620371"/>
                <a:gd name="connsiteX5-11" fmla="*/ 840441 w 1230406"/>
                <a:gd name="connsiteY5-12" fmla="*/ 1364877 h 1620371"/>
                <a:gd name="connsiteX6-13" fmla="*/ 595836 w 1230406"/>
                <a:gd name="connsiteY6-14" fmla="*/ 1539972 h 1620371"/>
                <a:gd name="connsiteX7-15" fmla="*/ 295835 w 1230406"/>
                <a:gd name="connsiteY7-16" fmla="*/ 1566582 h 1620371"/>
                <a:gd name="connsiteX8-17" fmla="*/ 60512 w 1230406"/>
                <a:gd name="connsiteY8-18" fmla="*/ 1553135 h 1620371"/>
                <a:gd name="connsiteX9-19" fmla="*/ 0 w 1230406"/>
                <a:gd name="connsiteY9-20" fmla="*/ 1539688 h 1620371"/>
                <a:gd name="connsiteX10-21" fmla="*/ 0 w 1230406"/>
                <a:gd name="connsiteY10-22" fmla="*/ 1580030 h 1620371"/>
                <a:gd name="connsiteX11-23" fmla="*/ 107576 w 1230406"/>
                <a:gd name="connsiteY11-24" fmla="*/ 1620371 h 1620371"/>
                <a:gd name="connsiteX12-25" fmla="*/ 531159 w 1230406"/>
                <a:gd name="connsiteY12-26" fmla="*/ 1606924 h 1620371"/>
                <a:gd name="connsiteX13-27" fmla="*/ 705971 w 1230406"/>
                <a:gd name="connsiteY13-28" fmla="*/ 1559859 h 1620371"/>
                <a:gd name="connsiteX14-29" fmla="*/ 941294 w 1230406"/>
                <a:gd name="connsiteY14-30" fmla="*/ 1371600 h 1620371"/>
                <a:gd name="connsiteX15-31" fmla="*/ 1109382 w 1230406"/>
                <a:gd name="connsiteY15-32" fmla="*/ 1163171 h 1620371"/>
                <a:gd name="connsiteX16-33" fmla="*/ 1203512 w 1230406"/>
                <a:gd name="connsiteY16-34" fmla="*/ 813547 h 1620371"/>
                <a:gd name="connsiteX17-35" fmla="*/ 1230406 w 1230406"/>
                <a:gd name="connsiteY17-36" fmla="*/ 396688 h 1620371"/>
                <a:gd name="connsiteX18-37" fmla="*/ 1176618 w 1230406"/>
                <a:gd name="connsiteY18-38" fmla="*/ 127747 h 1620371"/>
                <a:gd name="connsiteX19-39" fmla="*/ 1116106 w 1230406"/>
                <a:gd name="connsiteY19-40" fmla="*/ 0 h 1620371"/>
                <a:gd name="connsiteX20-41" fmla="*/ 1048871 w 1230406"/>
                <a:gd name="connsiteY20-42" fmla="*/ 94130 h 1620371"/>
                <a:gd name="connsiteX0-43" fmla="*/ 1048871 w 1230406"/>
                <a:gd name="connsiteY0-44" fmla="*/ 94130 h 1620371"/>
                <a:gd name="connsiteX1-45" fmla="*/ 1109382 w 1230406"/>
                <a:gd name="connsiteY1-46" fmla="*/ 248771 h 1620371"/>
                <a:gd name="connsiteX2-47" fmla="*/ 1149724 w 1230406"/>
                <a:gd name="connsiteY2-48" fmla="*/ 463924 h 1620371"/>
                <a:gd name="connsiteX3-49" fmla="*/ 1122829 w 1230406"/>
                <a:gd name="connsiteY3-50" fmla="*/ 786653 h 1620371"/>
                <a:gd name="connsiteX4-51" fmla="*/ 1035424 w 1230406"/>
                <a:gd name="connsiteY4-52" fmla="*/ 1116106 h 1620371"/>
                <a:gd name="connsiteX5-53" fmla="*/ 859760 w 1230406"/>
                <a:gd name="connsiteY5-54" fmla="*/ 1384195 h 1620371"/>
                <a:gd name="connsiteX6-55" fmla="*/ 595836 w 1230406"/>
                <a:gd name="connsiteY6-56" fmla="*/ 1539972 h 1620371"/>
                <a:gd name="connsiteX7-57" fmla="*/ 295835 w 1230406"/>
                <a:gd name="connsiteY7-58" fmla="*/ 1566582 h 1620371"/>
                <a:gd name="connsiteX8-59" fmla="*/ 60512 w 1230406"/>
                <a:gd name="connsiteY8-60" fmla="*/ 1553135 h 1620371"/>
                <a:gd name="connsiteX9-61" fmla="*/ 0 w 1230406"/>
                <a:gd name="connsiteY9-62" fmla="*/ 1539688 h 1620371"/>
                <a:gd name="connsiteX10-63" fmla="*/ 0 w 1230406"/>
                <a:gd name="connsiteY10-64" fmla="*/ 1580030 h 1620371"/>
                <a:gd name="connsiteX11-65" fmla="*/ 107576 w 1230406"/>
                <a:gd name="connsiteY11-66" fmla="*/ 1620371 h 1620371"/>
                <a:gd name="connsiteX12-67" fmla="*/ 531159 w 1230406"/>
                <a:gd name="connsiteY12-68" fmla="*/ 1606924 h 1620371"/>
                <a:gd name="connsiteX13-69" fmla="*/ 705971 w 1230406"/>
                <a:gd name="connsiteY13-70" fmla="*/ 1559859 h 1620371"/>
                <a:gd name="connsiteX14-71" fmla="*/ 941294 w 1230406"/>
                <a:gd name="connsiteY14-72" fmla="*/ 1371600 h 1620371"/>
                <a:gd name="connsiteX15-73" fmla="*/ 1109382 w 1230406"/>
                <a:gd name="connsiteY15-74" fmla="*/ 1163171 h 1620371"/>
                <a:gd name="connsiteX16-75" fmla="*/ 1203512 w 1230406"/>
                <a:gd name="connsiteY16-76" fmla="*/ 813547 h 1620371"/>
                <a:gd name="connsiteX17-77" fmla="*/ 1230406 w 1230406"/>
                <a:gd name="connsiteY17-78" fmla="*/ 396688 h 1620371"/>
                <a:gd name="connsiteX18-79" fmla="*/ 1176618 w 1230406"/>
                <a:gd name="connsiteY18-80" fmla="*/ 127747 h 1620371"/>
                <a:gd name="connsiteX19-81" fmla="*/ 1116106 w 1230406"/>
                <a:gd name="connsiteY19-82" fmla="*/ 0 h 1620371"/>
                <a:gd name="connsiteX20-83" fmla="*/ 1048871 w 1230406"/>
                <a:gd name="connsiteY20-84" fmla="*/ 94130 h 1620371"/>
                <a:gd name="connsiteX0-85" fmla="*/ 1048871 w 1230406"/>
                <a:gd name="connsiteY0-86" fmla="*/ 94130 h 1620371"/>
                <a:gd name="connsiteX1-87" fmla="*/ 1109382 w 1230406"/>
                <a:gd name="connsiteY1-88" fmla="*/ 248771 h 1620371"/>
                <a:gd name="connsiteX2-89" fmla="*/ 1149724 w 1230406"/>
                <a:gd name="connsiteY2-90" fmla="*/ 463924 h 1620371"/>
                <a:gd name="connsiteX3-91" fmla="*/ 1122829 w 1230406"/>
                <a:gd name="connsiteY3-92" fmla="*/ 786653 h 1620371"/>
                <a:gd name="connsiteX4-93" fmla="*/ 1035424 w 1230406"/>
                <a:gd name="connsiteY4-94" fmla="*/ 1116106 h 1620371"/>
                <a:gd name="connsiteX5-95" fmla="*/ 859760 w 1230406"/>
                <a:gd name="connsiteY5-96" fmla="*/ 1384195 h 1620371"/>
                <a:gd name="connsiteX6-97" fmla="*/ 595836 w 1230406"/>
                <a:gd name="connsiteY6-98" fmla="*/ 1539972 h 1620371"/>
                <a:gd name="connsiteX7-99" fmla="*/ 295835 w 1230406"/>
                <a:gd name="connsiteY7-100" fmla="*/ 1566582 h 1620371"/>
                <a:gd name="connsiteX8-101" fmla="*/ 60512 w 1230406"/>
                <a:gd name="connsiteY8-102" fmla="*/ 1553135 h 1620371"/>
                <a:gd name="connsiteX9-103" fmla="*/ 0 w 1230406"/>
                <a:gd name="connsiteY9-104" fmla="*/ 1539688 h 1620371"/>
                <a:gd name="connsiteX10-105" fmla="*/ 0 w 1230406"/>
                <a:gd name="connsiteY10-106" fmla="*/ 1580030 h 1620371"/>
                <a:gd name="connsiteX11-107" fmla="*/ 107576 w 1230406"/>
                <a:gd name="connsiteY11-108" fmla="*/ 1620371 h 1620371"/>
                <a:gd name="connsiteX12-109" fmla="*/ 531159 w 1230406"/>
                <a:gd name="connsiteY12-110" fmla="*/ 1606924 h 1620371"/>
                <a:gd name="connsiteX13-111" fmla="*/ 705971 w 1230406"/>
                <a:gd name="connsiteY13-112" fmla="*/ 1559859 h 1620371"/>
                <a:gd name="connsiteX14-113" fmla="*/ 941294 w 1230406"/>
                <a:gd name="connsiteY14-114" fmla="*/ 1371600 h 1620371"/>
                <a:gd name="connsiteX15-115" fmla="*/ 1109382 w 1230406"/>
                <a:gd name="connsiteY15-116" fmla="*/ 1163171 h 1620371"/>
                <a:gd name="connsiteX16-117" fmla="*/ 1203512 w 1230406"/>
                <a:gd name="connsiteY16-118" fmla="*/ 813547 h 1620371"/>
                <a:gd name="connsiteX17-119" fmla="*/ 1230406 w 1230406"/>
                <a:gd name="connsiteY17-120" fmla="*/ 396688 h 1620371"/>
                <a:gd name="connsiteX18-121" fmla="*/ 1176618 w 1230406"/>
                <a:gd name="connsiteY18-122" fmla="*/ 127747 h 1620371"/>
                <a:gd name="connsiteX19-123" fmla="*/ 1116106 w 1230406"/>
                <a:gd name="connsiteY19-124" fmla="*/ 0 h 1620371"/>
                <a:gd name="connsiteX20-125" fmla="*/ 1048871 w 1230406"/>
                <a:gd name="connsiteY20-126" fmla="*/ 94130 h 1620371"/>
                <a:gd name="connsiteX0-127" fmla="*/ 1048871 w 1230406"/>
                <a:gd name="connsiteY0-128" fmla="*/ 94130 h 1620371"/>
                <a:gd name="connsiteX1-129" fmla="*/ 1109382 w 1230406"/>
                <a:gd name="connsiteY1-130" fmla="*/ 248771 h 1620371"/>
                <a:gd name="connsiteX2-131" fmla="*/ 1149724 w 1230406"/>
                <a:gd name="connsiteY2-132" fmla="*/ 463924 h 1620371"/>
                <a:gd name="connsiteX3-133" fmla="*/ 1122829 w 1230406"/>
                <a:gd name="connsiteY3-134" fmla="*/ 786653 h 1620371"/>
                <a:gd name="connsiteX4-135" fmla="*/ 1035424 w 1230406"/>
                <a:gd name="connsiteY4-136" fmla="*/ 1116106 h 1620371"/>
                <a:gd name="connsiteX5-137" fmla="*/ 859760 w 1230406"/>
                <a:gd name="connsiteY5-138" fmla="*/ 1384195 h 1620371"/>
                <a:gd name="connsiteX6-139" fmla="*/ 595836 w 1230406"/>
                <a:gd name="connsiteY6-140" fmla="*/ 1539972 h 1620371"/>
                <a:gd name="connsiteX7-141" fmla="*/ 321593 w 1230406"/>
                <a:gd name="connsiteY7-142" fmla="*/ 1585901 h 1620371"/>
                <a:gd name="connsiteX8-143" fmla="*/ 60512 w 1230406"/>
                <a:gd name="connsiteY8-144" fmla="*/ 1553135 h 1620371"/>
                <a:gd name="connsiteX9-145" fmla="*/ 0 w 1230406"/>
                <a:gd name="connsiteY9-146" fmla="*/ 1539688 h 1620371"/>
                <a:gd name="connsiteX10-147" fmla="*/ 0 w 1230406"/>
                <a:gd name="connsiteY10-148" fmla="*/ 1580030 h 1620371"/>
                <a:gd name="connsiteX11-149" fmla="*/ 107576 w 1230406"/>
                <a:gd name="connsiteY11-150" fmla="*/ 1620371 h 1620371"/>
                <a:gd name="connsiteX12-151" fmla="*/ 531159 w 1230406"/>
                <a:gd name="connsiteY12-152" fmla="*/ 1606924 h 1620371"/>
                <a:gd name="connsiteX13-153" fmla="*/ 705971 w 1230406"/>
                <a:gd name="connsiteY13-154" fmla="*/ 1559859 h 1620371"/>
                <a:gd name="connsiteX14-155" fmla="*/ 941294 w 1230406"/>
                <a:gd name="connsiteY14-156" fmla="*/ 1371600 h 1620371"/>
                <a:gd name="connsiteX15-157" fmla="*/ 1109382 w 1230406"/>
                <a:gd name="connsiteY15-158" fmla="*/ 1163171 h 1620371"/>
                <a:gd name="connsiteX16-159" fmla="*/ 1203512 w 1230406"/>
                <a:gd name="connsiteY16-160" fmla="*/ 813547 h 1620371"/>
                <a:gd name="connsiteX17-161" fmla="*/ 1230406 w 1230406"/>
                <a:gd name="connsiteY17-162" fmla="*/ 396688 h 1620371"/>
                <a:gd name="connsiteX18-163" fmla="*/ 1176618 w 1230406"/>
                <a:gd name="connsiteY18-164" fmla="*/ 127747 h 1620371"/>
                <a:gd name="connsiteX19-165" fmla="*/ 1116106 w 1230406"/>
                <a:gd name="connsiteY19-166" fmla="*/ 0 h 1620371"/>
                <a:gd name="connsiteX20-167" fmla="*/ 1048871 w 1230406"/>
                <a:gd name="connsiteY20-168" fmla="*/ 94130 h 1620371"/>
                <a:gd name="connsiteX0-169" fmla="*/ 1048871 w 1230406"/>
                <a:gd name="connsiteY0-170" fmla="*/ 94130 h 1620371"/>
                <a:gd name="connsiteX1-171" fmla="*/ 1109382 w 1230406"/>
                <a:gd name="connsiteY1-172" fmla="*/ 248771 h 1620371"/>
                <a:gd name="connsiteX2-173" fmla="*/ 1149724 w 1230406"/>
                <a:gd name="connsiteY2-174" fmla="*/ 463924 h 1620371"/>
                <a:gd name="connsiteX3-175" fmla="*/ 1142148 w 1230406"/>
                <a:gd name="connsiteY3-176" fmla="*/ 754455 h 1620371"/>
                <a:gd name="connsiteX4-177" fmla="*/ 1035424 w 1230406"/>
                <a:gd name="connsiteY4-178" fmla="*/ 1116106 h 1620371"/>
                <a:gd name="connsiteX5-179" fmla="*/ 859760 w 1230406"/>
                <a:gd name="connsiteY5-180" fmla="*/ 1384195 h 1620371"/>
                <a:gd name="connsiteX6-181" fmla="*/ 595836 w 1230406"/>
                <a:gd name="connsiteY6-182" fmla="*/ 1539972 h 1620371"/>
                <a:gd name="connsiteX7-183" fmla="*/ 321593 w 1230406"/>
                <a:gd name="connsiteY7-184" fmla="*/ 1585901 h 1620371"/>
                <a:gd name="connsiteX8-185" fmla="*/ 60512 w 1230406"/>
                <a:gd name="connsiteY8-186" fmla="*/ 1553135 h 1620371"/>
                <a:gd name="connsiteX9-187" fmla="*/ 0 w 1230406"/>
                <a:gd name="connsiteY9-188" fmla="*/ 1539688 h 1620371"/>
                <a:gd name="connsiteX10-189" fmla="*/ 0 w 1230406"/>
                <a:gd name="connsiteY10-190" fmla="*/ 1580030 h 1620371"/>
                <a:gd name="connsiteX11-191" fmla="*/ 107576 w 1230406"/>
                <a:gd name="connsiteY11-192" fmla="*/ 1620371 h 1620371"/>
                <a:gd name="connsiteX12-193" fmla="*/ 531159 w 1230406"/>
                <a:gd name="connsiteY12-194" fmla="*/ 1606924 h 1620371"/>
                <a:gd name="connsiteX13-195" fmla="*/ 705971 w 1230406"/>
                <a:gd name="connsiteY13-196" fmla="*/ 1559859 h 1620371"/>
                <a:gd name="connsiteX14-197" fmla="*/ 941294 w 1230406"/>
                <a:gd name="connsiteY14-198" fmla="*/ 1371600 h 1620371"/>
                <a:gd name="connsiteX15-199" fmla="*/ 1109382 w 1230406"/>
                <a:gd name="connsiteY15-200" fmla="*/ 1163171 h 1620371"/>
                <a:gd name="connsiteX16-201" fmla="*/ 1203512 w 1230406"/>
                <a:gd name="connsiteY16-202" fmla="*/ 813547 h 1620371"/>
                <a:gd name="connsiteX17-203" fmla="*/ 1230406 w 1230406"/>
                <a:gd name="connsiteY17-204" fmla="*/ 396688 h 1620371"/>
                <a:gd name="connsiteX18-205" fmla="*/ 1176618 w 1230406"/>
                <a:gd name="connsiteY18-206" fmla="*/ 127747 h 1620371"/>
                <a:gd name="connsiteX19-207" fmla="*/ 1116106 w 1230406"/>
                <a:gd name="connsiteY19-208" fmla="*/ 0 h 1620371"/>
                <a:gd name="connsiteX20-209" fmla="*/ 1048871 w 1230406"/>
                <a:gd name="connsiteY20-210" fmla="*/ 94130 h 16203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Lst>
              <a:rect l="l" t="t" r="r" b="b"/>
              <a:pathLst>
                <a:path w="1230406" h="1620371">
                  <a:moveTo>
                    <a:pt x="1048871" y="94130"/>
                  </a:moveTo>
                  <a:cubicBezTo>
                    <a:pt x="1070722" y="140634"/>
                    <a:pt x="1092573" y="187139"/>
                    <a:pt x="1109382" y="248771"/>
                  </a:cubicBezTo>
                  <a:cubicBezTo>
                    <a:pt x="1126191" y="310403"/>
                    <a:pt x="1144263" y="379643"/>
                    <a:pt x="1149724" y="463924"/>
                  </a:cubicBezTo>
                  <a:cubicBezTo>
                    <a:pt x="1155185" y="548205"/>
                    <a:pt x="1161198" y="645758"/>
                    <a:pt x="1142148" y="754455"/>
                  </a:cubicBezTo>
                  <a:cubicBezTo>
                    <a:pt x="1123098" y="863152"/>
                    <a:pt x="1082489" y="1011149"/>
                    <a:pt x="1035424" y="1116106"/>
                  </a:cubicBezTo>
                  <a:cubicBezTo>
                    <a:pt x="988359" y="1221063"/>
                    <a:pt x="933025" y="1313551"/>
                    <a:pt x="859760" y="1384195"/>
                  </a:cubicBezTo>
                  <a:cubicBezTo>
                    <a:pt x="786495" y="1454839"/>
                    <a:pt x="685530" y="1506354"/>
                    <a:pt x="595836" y="1539972"/>
                  </a:cubicBezTo>
                  <a:cubicBezTo>
                    <a:pt x="506142" y="1573590"/>
                    <a:pt x="410814" y="1583707"/>
                    <a:pt x="321593" y="1585901"/>
                  </a:cubicBezTo>
                  <a:cubicBezTo>
                    <a:pt x="232372" y="1588095"/>
                    <a:pt x="114111" y="1560837"/>
                    <a:pt x="60512" y="1553135"/>
                  </a:cubicBezTo>
                  <a:cubicBezTo>
                    <a:pt x="6913" y="1545433"/>
                    <a:pt x="8965" y="1540808"/>
                    <a:pt x="0" y="1539688"/>
                  </a:cubicBezTo>
                  <a:lnTo>
                    <a:pt x="0" y="1580030"/>
                  </a:lnTo>
                  <a:lnTo>
                    <a:pt x="107576" y="1620371"/>
                  </a:lnTo>
                  <a:lnTo>
                    <a:pt x="531159" y="1606924"/>
                  </a:lnTo>
                  <a:lnTo>
                    <a:pt x="705971" y="1559859"/>
                  </a:lnTo>
                  <a:lnTo>
                    <a:pt x="941294" y="1371600"/>
                  </a:lnTo>
                  <a:lnTo>
                    <a:pt x="1109382" y="1163171"/>
                  </a:lnTo>
                  <a:lnTo>
                    <a:pt x="1203512" y="813547"/>
                  </a:lnTo>
                  <a:lnTo>
                    <a:pt x="1230406" y="396688"/>
                  </a:lnTo>
                  <a:lnTo>
                    <a:pt x="1176618" y="127747"/>
                  </a:lnTo>
                  <a:lnTo>
                    <a:pt x="1116106" y="0"/>
                  </a:lnTo>
                  <a:lnTo>
                    <a:pt x="1048871" y="94130"/>
                  </a:lnTo>
                  <a:close/>
                </a:path>
              </a:pathLst>
            </a:custGeom>
            <a:solidFill>
              <a:srgbClr val="C0504D"/>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11" name="任意多边形 110"/>
            <p:cNvSpPr/>
            <p:nvPr/>
          </p:nvSpPr>
          <p:spPr>
            <a:xfrm>
              <a:off x="3572864" y="1550071"/>
              <a:ext cx="1352882" cy="2197284"/>
            </a:xfrm>
            <a:custGeom>
              <a:avLst/>
              <a:gdLst>
                <a:gd name="connsiteX0" fmla="*/ 65837 w 3101645"/>
                <a:gd name="connsiteY0" fmla="*/ 3087014 h 3094329"/>
                <a:gd name="connsiteX1" fmla="*/ 95098 w 3101645"/>
                <a:gd name="connsiteY1" fmla="*/ 2794406 h 3094329"/>
                <a:gd name="connsiteX2" fmla="*/ 234087 w 3101645"/>
                <a:gd name="connsiteY2" fmla="*/ 2487168 h 3094329"/>
                <a:gd name="connsiteX3" fmla="*/ 409652 w 3101645"/>
                <a:gd name="connsiteY3" fmla="*/ 2311603 h 3094329"/>
                <a:gd name="connsiteX4" fmla="*/ 651053 w 3101645"/>
                <a:gd name="connsiteY4" fmla="*/ 2136038 h 3094329"/>
                <a:gd name="connsiteX5" fmla="*/ 943661 w 3101645"/>
                <a:gd name="connsiteY5" fmla="*/ 2040940 h 3094329"/>
                <a:gd name="connsiteX6" fmla="*/ 1236269 w 3101645"/>
                <a:gd name="connsiteY6" fmla="*/ 2055571 h 3094329"/>
                <a:gd name="connsiteX7" fmla="*/ 1587399 w 3101645"/>
                <a:gd name="connsiteY7" fmla="*/ 2121408 h 3094329"/>
                <a:gd name="connsiteX8" fmla="*/ 1872692 w 3101645"/>
                <a:gd name="connsiteY8" fmla="*/ 2172614 h 3094329"/>
                <a:gd name="connsiteX9" fmla="*/ 2209191 w 3101645"/>
                <a:gd name="connsiteY9" fmla="*/ 2194560 h 3094329"/>
                <a:gd name="connsiteX10" fmla="*/ 2501799 w 3101645"/>
                <a:gd name="connsiteY10" fmla="*/ 2106777 h 3094329"/>
                <a:gd name="connsiteX11" fmla="*/ 2772461 w 3101645"/>
                <a:gd name="connsiteY11" fmla="*/ 1901952 h 3094329"/>
                <a:gd name="connsiteX12" fmla="*/ 2948026 w 3101645"/>
                <a:gd name="connsiteY12" fmla="*/ 1623974 h 3094329"/>
                <a:gd name="connsiteX13" fmla="*/ 3028493 w 3101645"/>
                <a:gd name="connsiteY13" fmla="*/ 1345996 h 3094329"/>
                <a:gd name="connsiteX14" fmla="*/ 3050439 w 3101645"/>
                <a:gd name="connsiteY14" fmla="*/ 1038758 h 3094329"/>
                <a:gd name="connsiteX15" fmla="*/ 3006548 w 3101645"/>
                <a:gd name="connsiteY15" fmla="*/ 709574 h 3094329"/>
                <a:gd name="connsiteX16" fmla="*/ 2948026 w 3101645"/>
                <a:gd name="connsiteY16" fmla="*/ 534009 h 3094329"/>
                <a:gd name="connsiteX17" fmla="*/ 3101645 w 3101645"/>
                <a:gd name="connsiteY17" fmla="*/ 395020 h 3094329"/>
                <a:gd name="connsiteX18" fmla="*/ 2648103 w 3101645"/>
                <a:gd name="connsiteY18" fmla="*/ 0 h 3094329"/>
                <a:gd name="connsiteX19" fmla="*/ 2648103 w 3101645"/>
                <a:gd name="connsiteY19" fmla="*/ 7315 h 3094329"/>
                <a:gd name="connsiteX20" fmla="*/ 2706624 w 3101645"/>
                <a:gd name="connsiteY20" fmla="*/ 694944 h 3094329"/>
                <a:gd name="connsiteX21" fmla="*/ 2860244 w 3101645"/>
                <a:gd name="connsiteY21" fmla="*/ 577900 h 3094329"/>
                <a:gd name="connsiteX22" fmla="*/ 2889504 w 3101645"/>
                <a:gd name="connsiteY22" fmla="*/ 636422 h 3094329"/>
                <a:gd name="connsiteX23" fmla="*/ 2933396 w 3101645"/>
                <a:gd name="connsiteY23" fmla="*/ 804672 h 3094329"/>
                <a:gd name="connsiteX24" fmla="*/ 2948026 w 3101645"/>
                <a:gd name="connsiteY24" fmla="*/ 1046073 h 3094329"/>
                <a:gd name="connsiteX25" fmla="*/ 2911450 w 3101645"/>
                <a:gd name="connsiteY25" fmla="*/ 1367942 h 3094329"/>
                <a:gd name="connsiteX26" fmla="*/ 2787092 w 3101645"/>
                <a:gd name="connsiteY26" fmla="*/ 1711756 h 3094329"/>
                <a:gd name="connsiteX27" fmla="*/ 2589581 w 3101645"/>
                <a:gd name="connsiteY27" fmla="*/ 1938528 h 3094329"/>
                <a:gd name="connsiteX28" fmla="*/ 2318919 w 3101645"/>
                <a:gd name="connsiteY28" fmla="*/ 2077516 h 3094329"/>
                <a:gd name="connsiteX29" fmla="*/ 2048256 w 3101645"/>
                <a:gd name="connsiteY29" fmla="*/ 2092147 h 3094329"/>
                <a:gd name="connsiteX30" fmla="*/ 1762964 w 3101645"/>
                <a:gd name="connsiteY30" fmla="*/ 2055571 h 3094329"/>
                <a:gd name="connsiteX31" fmla="*/ 1484986 w 3101645"/>
                <a:gd name="connsiteY31" fmla="*/ 1997049 h 3094329"/>
                <a:gd name="connsiteX32" fmla="*/ 1243584 w 3101645"/>
                <a:gd name="connsiteY32" fmla="*/ 1945843 h 3094329"/>
                <a:gd name="connsiteX33" fmla="*/ 1031444 w 3101645"/>
                <a:gd name="connsiteY33" fmla="*/ 1931212 h 3094329"/>
                <a:gd name="connsiteX34" fmla="*/ 804672 w 3101645"/>
                <a:gd name="connsiteY34" fmla="*/ 1967788 h 3094329"/>
                <a:gd name="connsiteX35" fmla="*/ 555956 w 3101645"/>
                <a:gd name="connsiteY35" fmla="*/ 2070201 h 3094329"/>
                <a:gd name="connsiteX36" fmla="*/ 409652 w 3101645"/>
                <a:gd name="connsiteY36" fmla="*/ 2187244 h 3094329"/>
                <a:gd name="connsiteX37" fmla="*/ 248717 w 3101645"/>
                <a:gd name="connsiteY37" fmla="*/ 2340864 h 3094329"/>
                <a:gd name="connsiteX38" fmla="*/ 131674 w 3101645"/>
                <a:gd name="connsiteY38" fmla="*/ 2516428 h 3094329"/>
                <a:gd name="connsiteX39" fmla="*/ 21946 w 3101645"/>
                <a:gd name="connsiteY39" fmla="*/ 2816352 h 3094329"/>
                <a:gd name="connsiteX40" fmla="*/ 0 w 3101645"/>
                <a:gd name="connsiteY40" fmla="*/ 3094329 h 3094329"/>
                <a:gd name="connsiteX41" fmla="*/ 0 w 3101645"/>
                <a:gd name="connsiteY41" fmla="*/ 3094329 h 3094329"/>
                <a:gd name="connsiteX0-1" fmla="*/ 68580 w 3104388"/>
                <a:gd name="connsiteY0-2" fmla="*/ 3087014 h 3111476"/>
                <a:gd name="connsiteX1-3" fmla="*/ 97841 w 3104388"/>
                <a:gd name="connsiteY1-4" fmla="*/ 2794406 h 3111476"/>
                <a:gd name="connsiteX2-5" fmla="*/ 236830 w 3104388"/>
                <a:gd name="connsiteY2-6" fmla="*/ 2487168 h 3111476"/>
                <a:gd name="connsiteX3-7" fmla="*/ 412395 w 3104388"/>
                <a:gd name="connsiteY3-8" fmla="*/ 2311603 h 3111476"/>
                <a:gd name="connsiteX4-9" fmla="*/ 653796 w 3104388"/>
                <a:gd name="connsiteY4-10" fmla="*/ 2136038 h 3111476"/>
                <a:gd name="connsiteX5-11" fmla="*/ 946404 w 3104388"/>
                <a:gd name="connsiteY5-12" fmla="*/ 2040940 h 3111476"/>
                <a:gd name="connsiteX6-13" fmla="*/ 1239012 w 3104388"/>
                <a:gd name="connsiteY6-14" fmla="*/ 2055571 h 3111476"/>
                <a:gd name="connsiteX7-15" fmla="*/ 1590142 w 3104388"/>
                <a:gd name="connsiteY7-16" fmla="*/ 2121408 h 3111476"/>
                <a:gd name="connsiteX8-17" fmla="*/ 1875435 w 3104388"/>
                <a:gd name="connsiteY8-18" fmla="*/ 2172614 h 3111476"/>
                <a:gd name="connsiteX9-19" fmla="*/ 2211934 w 3104388"/>
                <a:gd name="connsiteY9-20" fmla="*/ 2194560 h 3111476"/>
                <a:gd name="connsiteX10-21" fmla="*/ 2504542 w 3104388"/>
                <a:gd name="connsiteY10-22" fmla="*/ 2106777 h 3111476"/>
                <a:gd name="connsiteX11-23" fmla="*/ 2775204 w 3104388"/>
                <a:gd name="connsiteY11-24" fmla="*/ 1901952 h 3111476"/>
                <a:gd name="connsiteX12-25" fmla="*/ 2950769 w 3104388"/>
                <a:gd name="connsiteY12-26" fmla="*/ 1623974 h 3111476"/>
                <a:gd name="connsiteX13-27" fmla="*/ 3031236 w 3104388"/>
                <a:gd name="connsiteY13-28" fmla="*/ 1345996 h 3111476"/>
                <a:gd name="connsiteX14-29" fmla="*/ 3053182 w 3104388"/>
                <a:gd name="connsiteY14-30" fmla="*/ 1038758 h 3111476"/>
                <a:gd name="connsiteX15-31" fmla="*/ 3009291 w 3104388"/>
                <a:gd name="connsiteY15-32" fmla="*/ 709574 h 3111476"/>
                <a:gd name="connsiteX16-33" fmla="*/ 2950769 w 3104388"/>
                <a:gd name="connsiteY16-34" fmla="*/ 534009 h 3111476"/>
                <a:gd name="connsiteX17-35" fmla="*/ 3104388 w 3104388"/>
                <a:gd name="connsiteY17-36" fmla="*/ 395020 h 3111476"/>
                <a:gd name="connsiteX18-37" fmla="*/ 2650846 w 3104388"/>
                <a:gd name="connsiteY18-38" fmla="*/ 0 h 3111476"/>
                <a:gd name="connsiteX19-39" fmla="*/ 2650846 w 3104388"/>
                <a:gd name="connsiteY19-40" fmla="*/ 7315 h 3111476"/>
                <a:gd name="connsiteX20-41" fmla="*/ 2709367 w 3104388"/>
                <a:gd name="connsiteY20-42" fmla="*/ 694944 h 3111476"/>
                <a:gd name="connsiteX21-43" fmla="*/ 2862987 w 3104388"/>
                <a:gd name="connsiteY21-44" fmla="*/ 577900 h 3111476"/>
                <a:gd name="connsiteX22-45" fmla="*/ 2892247 w 3104388"/>
                <a:gd name="connsiteY22-46" fmla="*/ 636422 h 3111476"/>
                <a:gd name="connsiteX23-47" fmla="*/ 2936139 w 3104388"/>
                <a:gd name="connsiteY23-48" fmla="*/ 804672 h 3111476"/>
                <a:gd name="connsiteX24-49" fmla="*/ 2950769 w 3104388"/>
                <a:gd name="connsiteY24-50" fmla="*/ 1046073 h 3111476"/>
                <a:gd name="connsiteX25-51" fmla="*/ 2914193 w 3104388"/>
                <a:gd name="connsiteY25-52" fmla="*/ 1367942 h 3111476"/>
                <a:gd name="connsiteX26-53" fmla="*/ 2789835 w 3104388"/>
                <a:gd name="connsiteY26-54" fmla="*/ 1711756 h 3111476"/>
                <a:gd name="connsiteX27-55" fmla="*/ 2592324 w 3104388"/>
                <a:gd name="connsiteY27-56" fmla="*/ 1938528 h 3111476"/>
                <a:gd name="connsiteX28-57" fmla="*/ 2321662 w 3104388"/>
                <a:gd name="connsiteY28-58" fmla="*/ 2077516 h 3111476"/>
                <a:gd name="connsiteX29-59" fmla="*/ 2050999 w 3104388"/>
                <a:gd name="connsiteY29-60" fmla="*/ 2092147 h 3111476"/>
                <a:gd name="connsiteX30-61" fmla="*/ 1765707 w 3104388"/>
                <a:gd name="connsiteY30-62" fmla="*/ 2055571 h 3111476"/>
                <a:gd name="connsiteX31-63" fmla="*/ 1487729 w 3104388"/>
                <a:gd name="connsiteY31-64" fmla="*/ 1997049 h 3111476"/>
                <a:gd name="connsiteX32-65" fmla="*/ 1246327 w 3104388"/>
                <a:gd name="connsiteY32-66" fmla="*/ 1945843 h 3111476"/>
                <a:gd name="connsiteX33-67" fmla="*/ 1034187 w 3104388"/>
                <a:gd name="connsiteY33-68" fmla="*/ 1931212 h 3111476"/>
                <a:gd name="connsiteX34-69" fmla="*/ 807415 w 3104388"/>
                <a:gd name="connsiteY34-70" fmla="*/ 1967788 h 3111476"/>
                <a:gd name="connsiteX35-71" fmla="*/ 558699 w 3104388"/>
                <a:gd name="connsiteY35-72" fmla="*/ 2070201 h 3111476"/>
                <a:gd name="connsiteX36-73" fmla="*/ 412395 w 3104388"/>
                <a:gd name="connsiteY36-74" fmla="*/ 2187244 h 3111476"/>
                <a:gd name="connsiteX37-75" fmla="*/ 251460 w 3104388"/>
                <a:gd name="connsiteY37-76" fmla="*/ 2340864 h 3111476"/>
                <a:gd name="connsiteX38-77" fmla="*/ 134417 w 3104388"/>
                <a:gd name="connsiteY38-78" fmla="*/ 2516428 h 3111476"/>
                <a:gd name="connsiteX39-79" fmla="*/ 24689 w 3104388"/>
                <a:gd name="connsiteY39-80" fmla="*/ 2816352 h 3111476"/>
                <a:gd name="connsiteX40-81" fmla="*/ 2743 w 3104388"/>
                <a:gd name="connsiteY40-82" fmla="*/ 3094329 h 3111476"/>
                <a:gd name="connsiteX41-83" fmla="*/ 68580 w 3104388"/>
                <a:gd name="connsiteY41-84" fmla="*/ 3079699 h 3111476"/>
                <a:gd name="connsiteX0-85" fmla="*/ 58629 w 3094437"/>
                <a:gd name="connsiteY0-86" fmla="*/ 3087014 h 3087014"/>
                <a:gd name="connsiteX1-87" fmla="*/ 87890 w 3094437"/>
                <a:gd name="connsiteY1-88" fmla="*/ 2794406 h 3087014"/>
                <a:gd name="connsiteX2-89" fmla="*/ 226879 w 3094437"/>
                <a:gd name="connsiteY2-90" fmla="*/ 2487168 h 3087014"/>
                <a:gd name="connsiteX3-91" fmla="*/ 402444 w 3094437"/>
                <a:gd name="connsiteY3-92" fmla="*/ 2311603 h 3087014"/>
                <a:gd name="connsiteX4-93" fmla="*/ 643845 w 3094437"/>
                <a:gd name="connsiteY4-94" fmla="*/ 2136038 h 3087014"/>
                <a:gd name="connsiteX5-95" fmla="*/ 936453 w 3094437"/>
                <a:gd name="connsiteY5-96" fmla="*/ 2040940 h 3087014"/>
                <a:gd name="connsiteX6-97" fmla="*/ 1229061 w 3094437"/>
                <a:gd name="connsiteY6-98" fmla="*/ 2055571 h 3087014"/>
                <a:gd name="connsiteX7-99" fmla="*/ 1580191 w 3094437"/>
                <a:gd name="connsiteY7-100" fmla="*/ 2121408 h 3087014"/>
                <a:gd name="connsiteX8-101" fmla="*/ 1865484 w 3094437"/>
                <a:gd name="connsiteY8-102" fmla="*/ 2172614 h 3087014"/>
                <a:gd name="connsiteX9-103" fmla="*/ 2201983 w 3094437"/>
                <a:gd name="connsiteY9-104" fmla="*/ 2194560 h 3087014"/>
                <a:gd name="connsiteX10-105" fmla="*/ 2494591 w 3094437"/>
                <a:gd name="connsiteY10-106" fmla="*/ 2106777 h 3087014"/>
                <a:gd name="connsiteX11-107" fmla="*/ 2765253 w 3094437"/>
                <a:gd name="connsiteY11-108" fmla="*/ 1901952 h 3087014"/>
                <a:gd name="connsiteX12-109" fmla="*/ 2940818 w 3094437"/>
                <a:gd name="connsiteY12-110" fmla="*/ 1623974 h 3087014"/>
                <a:gd name="connsiteX13-111" fmla="*/ 3021285 w 3094437"/>
                <a:gd name="connsiteY13-112" fmla="*/ 1345996 h 3087014"/>
                <a:gd name="connsiteX14-113" fmla="*/ 3043231 w 3094437"/>
                <a:gd name="connsiteY14-114" fmla="*/ 1038758 h 3087014"/>
                <a:gd name="connsiteX15-115" fmla="*/ 2999340 w 3094437"/>
                <a:gd name="connsiteY15-116" fmla="*/ 709574 h 3087014"/>
                <a:gd name="connsiteX16-117" fmla="*/ 2940818 w 3094437"/>
                <a:gd name="connsiteY16-118" fmla="*/ 534009 h 3087014"/>
                <a:gd name="connsiteX17-119" fmla="*/ 3094437 w 3094437"/>
                <a:gd name="connsiteY17-120" fmla="*/ 395020 h 3087014"/>
                <a:gd name="connsiteX18-121" fmla="*/ 2640895 w 3094437"/>
                <a:gd name="connsiteY18-122" fmla="*/ 0 h 3087014"/>
                <a:gd name="connsiteX19-123" fmla="*/ 2640895 w 3094437"/>
                <a:gd name="connsiteY19-124" fmla="*/ 7315 h 3087014"/>
                <a:gd name="connsiteX20-125" fmla="*/ 2699416 w 3094437"/>
                <a:gd name="connsiteY20-126" fmla="*/ 694944 h 3087014"/>
                <a:gd name="connsiteX21-127" fmla="*/ 2853036 w 3094437"/>
                <a:gd name="connsiteY21-128" fmla="*/ 577900 h 3087014"/>
                <a:gd name="connsiteX22-129" fmla="*/ 2882296 w 3094437"/>
                <a:gd name="connsiteY22-130" fmla="*/ 636422 h 3087014"/>
                <a:gd name="connsiteX23-131" fmla="*/ 2926188 w 3094437"/>
                <a:gd name="connsiteY23-132" fmla="*/ 804672 h 3087014"/>
                <a:gd name="connsiteX24-133" fmla="*/ 2940818 w 3094437"/>
                <a:gd name="connsiteY24-134" fmla="*/ 1046073 h 3087014"/>
                <a:gd name="connsiteX25-135" fmla="*/ 2904242 w 3094437"/>
                <a:gd name="connsiteY25-136" fmla="*/ 1367942 h 3087014"/>
                <a:gd name="connsiteX26-137" fmla="*/ 2779884 w 3094437"/>
                <a:gd name="connsiteY26-138" fmla="*/ 1711756 h 3087014"/>
                <a:gd name="connsiteX27-139" fmla="*/ 2582373 w 3094437"/>
                <a:gd name="connsiteY27-140" fmla="*/ 1938528 h 3087014"/>
                <a:gd name="connsiteX28-141" fmla="*/ 2311711 w 3094437"/>
                <a:gd name="connsiteY28-142" fmla="*/ 2077516 h 3087014"/>
                <a:gd name="connsiteX29-143" fmla="*/ 2041048 w 3094437"/>
                <a:gd name="connsiteY29-144" fmla="*/ 2092147 h 3087014"/>
                <a:gd name="connsiteX30-145" fmla="*/ 1755756 w 3094437"/>
                <a:gd name="connsiteY30-146" fmla="*/ 2055571 h 3087014"/>
                <a:gd name="connsiteX31-147" fmla="*/ 1477778 w 3094437"/>
                <a:gd name="connsiteY31-148" fmla="*/ 1997049 h 3087014"/>
                <a:gd name="connsiteX32-149" fmla="*/ 1236376 w 3094437"/>
                <a:gd name="connsiteY32-150" fmla="*/ 1945843 h 3087014"/>
                <a:gd name="connsiteX33-151" fmla="*/ 1024236 w 3094437"/>
                <a:gd name="connsiteY33-152" fmla="*/ 1931212 h 3087014"/>
                <a:gd name="connsiteX34-153" fmla="*/ 797464 w 3094437"/>
                <a:gd name="connsiteY34-154" fmla="*/ 1967788 h 3087014"/>
                <a:gd name="connsiteX35-155" fmla="*/ 548748 w 3094437"/>
                <a:gd name="connsiteY35-156" fmla="*/ 2070201 h 3087014"/>
                <a:gd name="connsiteX36-157" fmla="*/ 402444 w 3094437"/>
                <a:gd name="connsiteY36-158" fmla="*/ 2187244 h 3087014"/>
                <a:gd name="connsiteX37-159" fmla="*/ 241509 w 3094437"/>
                <a:gd name="connsiteY37-160" fmla="*/ 2340864 h 3087014"/>
                <a:gd name="connsiteX38-161" fmla="*/ 124466 w 3094437"/>
                <a:gd name="connsiteY38-162" fmla="*/ 2516428 h 3087014"/>
                <a:gd name="connsiteX39-163" fmla="*/ 14738 w 3094437"/>
                <a:gd name="connsiteY39-164" fmla="*/ 2816352 h 3087014"/>
                <a:gd name="connsiteX40-165" fmla="*/ 5793 w 3094437"/>
                <a:gd name="connsiteY40-166" fmla="*/ 3042325 h 3087014"/>
                <a:gd name="connsiteX41-167" fmla="*/ 58629 w 3094437"/>
                <a:gd name="connsiteY41-168" fmla="*/ 3079699 h 3087014"/>
                <a:gd name="connsiteX0-169" fmla="*/ 45581 w 3081389"/>
                <a:gd name="connsiteY0-170" fmla="*/ 3087014 h 3087014"/>
                <a:gd name="connsiteX1-171" fmla="*/ 74842 w 3081389"/>
                <a:gd name="connsiteY1-172" fmla="*/ 2794406 h 3087014"/>
                <a:gd name="connsiteX2-173" fmla="*/ 213831 w 3081389"/>
                <a:gd name="connsiteY2-174" fmla="*/ 2487168 h 3087014"/>
                <a:gd name="connsiteX3-175" fmla="*/ 389396 w 3081389"/>
                <a:gd name="connsiteY3-176" fmla="*/ 2311603 h 3087014"/>
                <a:gd name="connsiteX4-177" fmla="*/ 630797 w 3081389"/>
                <a:gd name="connsiteY4-178" fmla="*/ 2136038 h 3087014"/>
                <a:gd name="connsiteX5-179" fmla="*/ 923405 w 3081389"/>
                <a:gd name="connsiteY5-180" fmla="*/ 2040940 h 3087014"/>
                <a:gd name="connsiteX6-181" fmla="*/ 1216013 w 3081389"/>
                <a:gd name="connsiteY6-182" fmla="*/ 2055571 h 3087014"/>
                <a:gd name="connsiteX7-183" fmla="*/ 1567143 w 3081389"/>
                <a:gd name="connsiteY7-184" fmla="*/ 2121408 h 3087014"/>
                <a:gd name="connsiteX8-185" fmla="*/ 1852436 w 3081389"/>
                <a:gd name="connsiteY8-186" fmla="*/ 2172614 h 3087014"/>
                <a:gd name="connsiteX9-187" fmla="*/ 2188935 w 3081389"/>
                <a:gd name="connsiteY9-188" fmla="*/ 2194560 h 3087014"/>
                <a:gd name="connsiteX10-189" fmla="*/ 2481543 w 3081389"/>
                <a:gd name="connsiteY10-190" fmla="*/ 2106777 h 3087014"/>
                <a:gd name="connsiteX11-191" fmla="*/ 2752205 w 3081389"/>
                <a:gd name="connsiteY11-192" fmla="*/ 1901952 h 3087014"/>
                <a:gd name="connsiteX12-193" fmla="*/ 2927770 w 3081389"/>
                <a:gd name="connsiteY12-194" fmla="*/ 1623974 h 3087014"/>
                <a:gd name="connsiteX13-195" fmla="*/ 3008237 w 3081389"/>
                <a:gd name="connsiteY13-196" fmla="*/ 1345996 h 3087014"/>
                <a:gd name="connsiteX14-197" fmla="*/ 3030183 w 3081389"/>
                <a:gd name="connsiteY14-198" fmla="*/ 1038758 h 3087014"/>
                <a:gd name="connsiteX15-199" fmla="*/ 2986292 w 3081389"/>
                <a:gd name="connsiteY15-200" fmla="*/ 709574 h 3087014"/>
                <a:gd name="connsiteX16-201" fmla="*/ 2927770 w 3081389"/>
                <a:gd name="connsiteY16-202" fmla="*/ 534009 h 3087014"/>
                <a:gd name="connsiteX17-203" fmla="*/ 3081389 w 3081389"/>
                <a:gd name="connsiteY17-204" fmla="*/ 395020 h 3087014"/>
                <a:gd name="connsiteX18-205" fmla="*/ 2627847 w 3081389"/>
                <a:gd name="connsiteY18-206" fmla="*/ 0 h 3087014"/>
                <a:gd name="connsiteX19-207" fmla="*/ 2627847 w 3081389"/>
                <a:gd name="connsiteY19-208" fmla="*/ 7315 h 3087014"/>
                <a:gd name="connsiteX20-209" fmla="*/ 2686368 w 3081389"/>
                <a:gd name="connsiteY20-210" fmla="*/ 694944 h 3087014"/>
                <a:gd name="connsiteX21-211" fmla="*/ 2839988 w 3081389"/>
                <a:gd name="connsiteY21-212" fmla="*/ 577900 h 3087014"/>
                <a:gd name="connsiteX22-213" fmla="*/ 2869248 w 3081389"/>
                <a:gd name="connsiteY22-214" fmla="*/ 636422 h 3087014"/>
                <a:gd name="connsiteX23-215" fmla="*/ 2913140 w 3081389"/>
                <a:gd name="connsiteY23-216" fmla="*/ 804672 h 3087014"/>
                <a:gd name="connsiteX24-217" fmla="*/ 2927770 w 3081389"/>
                <a:gd name="connsiteY24-218" fmla="*/ 1046073 h 3087014"/>
                <a:gd name="connsiteX25-219" fmla="*/ 2891194 w 3081389"/>
                <a:gd name="connsiteY25-220" fmla="*/ 1367942 h 3087014"/>
                <a:gd name="connsiteX26-221" fmla="*/ 2766836 w 3081389"/>
                <a:gd name="connsiteY26-222" fmla="*/ 1711756 h 3087014"/>
                <a:gd name="connsiteX27-223" fmla="*/ 2569325 w 3081389"/>
                <a:gd name="connsiteY27-224" fmla="*/ 1938528 h 3087014"/>
                <a:gd name="connsiteX28-225" fmla="*/ 2298663 w 3081389"/>
                <a:gd name="connsiteY28-226" fmla="*/ 2077516 h 3087014"/>
                <a:gd name="connsiteX29-227" fmla="*/ 2028000 w 3081389"/>
                <a:gd name="connsiteY29-228" fmla="*/ 2092147 h 3087014"/>
                <a:gd name="connsiteX30-229" fmla="*/ 1742708 w 3081389"/>
                <a:gd name="connsiteY30-230" fmla="*/ 2055571 h 3087014"/>
                <a:gd name="connsiteX31-231" fmla="*/ 1464730 w 3081389"/>
                <a:gd name="connsiteY31-232" fmla="*/ 1997049 h 3087014"/>
                <a:gd name="connsiteX32-233" fmla="*/ 1223328 w 3081389"/>
                <a:gd name="connsiteY32-234" fmla="*/ 1945843 h 3087014"/>
                <a:gd name="connsiteX33-235" fmla="*/ 1011188 w 3081389"/>
                <a:gd name="connsiteY33-236" fmla="*/ 1931212 h 3087014"/>
                <a:gd name="connsiteX34-237" fmla="*/ 784416 w 3081389"/>
                <a:gd name="connsiteY34-238" fmla="*/ 1967788 h 3087014"/>
                <a:gd name="connsiteX35-239" fmla="*/ 535700 w 3081389"/>
                <a:gd name="connsiteY35-240" fmla="*/ 2070201 h 3087014"/>
                <a:gd name="connsiteX36-241" fmla="*/ 389396 w 3081389"/>
                <a:gd name="connsiteY36-242" fmla="*/ 2187244 h 3087014"/>
                <a:gd name="connsiteX37-243" fmla="*/ 228461 w 3081389"/>
                <a:gd name="connsiteY37-244" fmla="*/ 2340864 h 3087014"/>
                <a:gd name="connsiteX38-245" fmla="*/ 111418 w 3081389"/>
                <a:gd name="connsiteY38-246" fmla="*/ 2516428 h 3087014"/>
                <a:gd name="connsiteX39-247" fmla="*/ 1690 w 3081389"/>
                <a:gd name="connsiteY39-248" fmla="*/ 2816352 h 3087014"/>
                <a:gd name="connsiteX40-249" fmla="*/ 45581 w 3081389"/>
                <a:gd name="connsiteY40-250" fmla="*/ 3079699 h 3087014"/>
                <a:gd name="connsiteX0-251" fmla="*/ 0 w 3035808"/>
                <a:gd name="connsiteY0-252" fmla="*/ 3087014 h 3087014"/>
                <a:gd name="connsiteX1-253" fmla="*/ 29261 w 3035808"/>
                <a:gd name="connsiteY1-254" fmla="*/ 2794406 h 3087014"/>
                <a:gd name="connsiteX2-255" fmla="*/ 168250 w 3035808"/>
                <a:gd name="connsiteY2-256" fmla="*/ 2487168 h 3087014"/>
                <a:gd name="connsiteX3-257" fmla="*/ 343815 w 3035808"/>
                <a:gd name="connsiteY3-258" fmla="*/ 2311603 h 3087014"/>
                <a:gd name="connsiteX4-259" fmla="*/ 585216 w 3035808"/>
                <a:gd name="connsiteY4-260" fmla="*/ 2136038 h 3087014"/>
                <a:gd name="connsiteX5-261" fmla="*/ 877824 w 3035808"/>
                <a:gd name="connsiteY5-262" fmla="*/ 2040940 h 3087014"/>
                <a:gd name="connsiteX6-263" fmla="*/ 1170432 w 3035808"/>
                <a:gd name="connsiteY6-264" fmla="*/ 2055571 h 3087014"/>
                <a:gd name="connsiteX7-265" fmla="*/ 1521562 w 3035808"/>
                <a:gd name="connsiteY7-266" fmla="*/ 2121408 h 3087014"/>
                <a:gd name="connsiteX8-267" fmla="*/ 1806855 w 3035808"/>
                <a:gd name="connsiteY8-268" fmla="*/ 2172614 h 3087014"/>
                <a:gd name="connsiteX9-269" fmla="*/ 2143354 w 3035808"/>
                <a:gd name="connsiteY9-270" fmla="*/ 2194560 h 3087014"/>
                <a:gd name="connsiteX10-271" fmla="*/ 2435962 w 3035808"/>
                <a:gd name="connsiteY10-272" fmla="*/ 2106777 h 3087014"/>
                <a:gd name="connsiteX11-273" fmla="*/ 2706624 w 3035808"/>
                <a:gd name="connsiteY11-274" fmla="*/ 1901952 h 3087014"/>
                <a:gd name="connsiteX12-275" fmla="*/ 2882189 w 3035808"/>
                <a:gd name="connsiteY12-276" fmla="*/ 1623974 h 3087014"/>
                <a:gd name="connsiteX13-277" fmla="*/ 2962656 w 3035808"/>
                <a:gd name="connsiteY13-278" fmla="*/ 1345996 h 3087014"/>
                <a:gd name="connsiteX14-279" fmla="*/ 2984602 w 3035808"/>
                <a:gd name="connsiteY14-280" fmla="*/ 1038758 h 3087014"/>
                <a:gd name="connsiteX15-281" fmla="*/ 2940711 w 3035808"/>
                <a:gd name="connsiteY15-282" fmla="*/ 709574 h 3087014"/>
                <a:gd name="connsiteX16-283" fmla="*/ 2882189 w 3035808"/>
                <a:gd name="connsiteY16-284" fmla="*/ 534009 h 3087014"/>
                <a:gd name="connsiteX17-285" fmla="*/ 3035808 w 3035808"/>
                <a:gd name="connsiteY17-286" fmla="*/ 395020 h 3087014"/>
                <a:gd name="connsiteX18-287" fmla="*/ 2582266 w 3035808"/>
                <a:gd name="connsiteY18-288" fmla="*/ 0 h 3087014"/>
                <a:gd name="connsiteX19-289" fmla="*/ 2582266 w 3035808"/>
                <a:gd name="connsiteY19-290" fmla="*/ 7315 h 3087014"/>
                <a:gd name="connsiteX20-291" fmla="*/ 2640787 w 3035808"/>
                <a:gd name="connsiteY20-292" fmla="*/ 694944 h 3087014"/>
                <a:gd name="connsiteX21-293" fmla="*/ 2794407 w 3035808"/>
                <a:gd name="connsiteY21-294" fmla="*/ 577900 h 3087014"/>
                <a:gd name="connsiteX22-295" fmla="*/ 2823667 w 3035808"/>
                <a:gd name="connsiteY22-296" fmla="*/ 636422 h 3087014"/>
                <a:gd name="connsiteX23-297" fmla="*/ 2867559 w 3035808"/>
                <a:gd name="connsiteY23-298" fmla="*/ 804672 h 3087014"/>
                <a:gd name="connsiteX24-299" fmla="*/ 2882189 w 3035808"/>
                <a:gd name="connsiteY24-300" fmla="*/ 1046073 h 3087014"/>
                <a:gd name="connsiteX25-301" fmla="*/ 2845613 w 3035808"/>
                <a:gd name="connsiteY25-302" fmla="*/ 1367942 h 3087014"/>
                <a:gd name="connsiteX26-303" fmla="*/ 2721255 w 3035808"/>
                <a:gd name="connsiteY26-304" fmla="*/ 1711756 h 3087014"/>
                <a:gd name="connsiteX27-305" fmla="*/ 2523744 w 3035808"/>
                <a:gd name="connsiteY27-306" fmla="*/ 1938528 h 3087014"/>
                <a:gd name="connsiteX28-307" fmla="*/ 2253082 w 3035808"/>
                <a:gd name="connsiteY28-308" fmla="*/ 2077516 h 3087014"/>
                <a:gd name="connsiteX29-309" fmla="*/ 1982419 w 3035808"/>
                <a:gd name="connsiteY29-310" fmla="*/ 2092147 h 3087014"/>
                <a:gd name="connsiteX30-311" fmla="*/ 1697127 w 3035808"/>
                <a:gd name="connsiteY30-312" fmla="*/ 2055571 h 3087014"/>
                <a:gd name="connsiteX31-313" fmla="*/ 1419149 w 3035808"/>
                <a:gd name="connsiteY31-314" fmla="*/ 1997049 h 3087014"/>
                <a:gd name="connsiteX32-315" fmla="*/ 1177747 w 3035808"/>
                <a:gd name="connsiteY32-316" fmla="*/ 1945843 h 3087014"/>
                <a:gd name="connsiteX33-317" fmla="*/ 965607 w 3035808"/>
                <a:gd name="connsiteY33-318" fmla="*/ 1931212 h 3087014"/>
                <a:gd name="connsiteX34-319" fmla="*/ 738835 w 3035808"/>
                <a:gd name="connsiteY34-320" fmla="*/ 1967788 h 3087014"/>
                <a:gd name="connsiteX35-321" fmla="*/ 490119 w 3035808"/>
                <a:gd name="connsiteY35-322" fmla="*/ 2070201 h 3087014"/>
                <a:gd name="connsiteX36-323" fmla="*/ 343815 w 3035808"/>
                <a:gd name="connsiteY36-324" fmla="*/ 2187244 h 3087014"/>
                <a:gd name="connsiteX37-325" fmla="*/ 182880 w 3035808"/>
                <a:gd name="connsiteY37-326" fmla="*/ 2340864 h 3087014"/>
                <a:gd name="connsiteX38-327" fmla="*/ 65837 w 3035808"/>
                <a:gd name="connsiteY38-328" fmla="*/ 2516428 h 3087014"/>
                <a:gd name="connsiteX39-329" fmla="*/ 0 w 3035808"/>
                <a:gd name="connsiteY39-330" fmla="*/ 3079699 h 3087014"/>
                <a:gd name="connsiteX0-331" fmla="*/ 0 w 3035808"/>
                <a:gd name="connsiteY0-332" fmla="*/ 3087014 h 3087014"/>
                <a:gd name="connsiteX1-333" fmla="*/ 29261 w 3035808"/>
                <a:gd name="connsiteY1-334" fmla="*/ 2794406 h 3087014"/>
                <a:gd name="connsiteX2-335" fmla="*/ 168250 w 3035808"/>
                <a:gd name="connsiteY2-336" fmla="*/ 2487168 h 3087014"/>
                <a:gd name="connsiteX3-337" fmla="*/ 343815 w 3035808"/>
                <a:gd name="connsiteY3-338" fmla="*/ 2311603 h 3087014"/>
                <a:gd name="connsiteX4-339" fmla="*/ 585216 w 3035808"/>
                <a:gd name="connsiteY4-340" fmla="*/ 2136038 h 3087014"/>
                <a:gd name="connsiteX5-341" fmla="*/ 877824 w 3035808"/>
                <a:gd name="connsiteY5-342" fmla="*/ 2040940 h 3087014"/>
                <a:gd name="connsiteX6-343" fmla="*/ 1170432 w 3035808"/>
                <a:gd name="connsiteY6-344" fmla="*/ 2055571 h 3087014"/>
                <a:gd name="connsiteX7-345" fmla="*/ 1521562 w 3035808"/>
                <a:gd name="connsiteY7-346" fmla="*/ 2121408 h 3087014"/>
                <a:gd name="connsiteX8-347" fmla="*/ 1806855 w 3035808"/>
                <a:gd name="connsiteY8-348" fmla="*/ 2172614 h 3087014"/>
                <a:gd name="connsiteX9-349" fmla="*/ 2143354 w 3035808"/>
                <a:gd name="connsiteY9-350" fmla="*/ 2194560 h 3087014"/>
                <a:gd name="connsiteX10-351" fmla="*/ 2435962 w 3035808"/>
                <a:gd name="connsiteY10-352" fmla="*/ 2106777 h 3087014"/>
                <a:gd name="connsiteX11-353" fmla="*/ 2706624 w 3035808"/>
                <a:gd name="connsiteY11-354" fmla="*/ 1901952 h 3087014"/>
                <a:gd name="connsiteX12-355" fmla="*/ 2882189 w 3035808"/>
                <a:gd name="connsiteY12-356" fmla="*/ 1623974 h 3087014"/>
                <a:gd name="connsiteX13-357" fmla="*/ 2962656 w 3035808"/>
                <a:gd name="connsiteY13-358" fmla="*/ 1345996 h 3087014"/>
                <a:gd name="connsiteX14-359" fmla="*/ 2984602 w 3035808"/>
                <a:gd name="connsiteY14-360" fmla="*/ 1038758 h 3087014"/>
                <a:gd name="connsiteX15-361" fmla="*/ 2940711 w 3035808"/>
                <a:gd name="connsiteY15-362" fmla="*/ 709574 h 3087014"/>
                <a:gd name="connsiteX16-363" fmla="*/ 2882189 w 3035808"/>
                <a:gd name="connsiteY16-364" fmla="*/ 534009 h 3087014"/>
                <a:gd name="connsiteX17-365" fmla="*/ 3035808 w 3035808"/>
                <a:gd name="connsiteY17-366" fmla="*/ 395020 h 3087014"/>
                <a:gd name="connsiteX18-367" fmla="*/ 2582266 w 3035808"/>
                <a:gd name="connsiteY18-368" fmla="*/ 0 h 3087014"/>
                <a:gd name="connsiteX19-369" fmla="*/ 2582266 w 3035808"/>
                <a:gd name="connsiteY19-370" fmla="*/ 7315 h 3087014"/>
                <a:gd name="connsiteX20-371" fmla="*/ 2640787 w 3035808"/>
                <a:gd name="connsiteY20-372" fmla="*/ 694944 h 3087014"/>
                <a:gd name="connsiteX21-373" fmla="*/ 2794407 w 3035808"/>
                <a:gd name="connsiteY21-374" fmla="*/ 577900 h 3087014"/>
                <a:gd name="connsiteX22-375" fmla="*/ 2823667 w 3035808"/>
                <a:gd name="connsiteY22-376" fmla="*/ 636422 h 3087014"/>
                <a:gd name="connsiteX23-377" fmla="*/ 2867559 w 3035808"/>
                <a:gd name="connsiteY23-378" fmla="*/ 804672 h 3087014"/>
                <a:gd name="connsiteX24-379" fmla="*/ 2882189 w 3035808"/>
                <a:gd name="connsiteY24-380" fmla="*/ 1046073 h 3087014"/>
                <a:gd name="connsiteX25-381" fmla="*/ 2845613 w 3035808"/>
                <a:gd name="connsiteY25-382" fmla="*/ 1367942 h 3087014"/>
                <a:gd name="connsiteX26-383" fmla="*/ 2721255 w 3035808"/>
                <a:gd name="connsiteY26-384" fmla="*/ 1711756 h 3087014"/>
                <a:gd name="connsiteX27-385" fmla="*/ 2523744 w 3035808"/>
                <a:gd name="connsiteY27-386" fmla="*/ 1938528 h 3087014"/>
                <a:gd name="connsiteX28-387" fmla="*/ 2253082 w 3035808"/>
                <a:gd name="connsiteY28-388" fmla="*/ 2077516 h 3087014"/>
                <a:gd name="connsiteX29-389" fmla="*/ 1982419 w 3035808"/>
                <a:gd name="connsiteY29-390" fmla="*/ 2092147 h 3087014"/>
                <a:gd name="connsiteX30-391" fmla="*/ 1697127 w 3035808"/>
                <a:gd name="connsiteY30-392" fmla="*/ 2055571 h 3087014"/>
                <a:gd name="connsiteX31-393" fmla="*/ 1419149 w 3035808"/>
                <a:gd name="connsiteY31-394" fmla="*/ 1997049 h 3087014"/>
                <a:gd name="connsiteX32-395" fmla="*/ 1177747 w 3035808"/>
                <a:gd name="connsiteY32-396" fmla="*/ 1945843 h 3087014"/>
                <a:gd name="connsiteX33-397" fmla="*/ 965607 w 3035808"/>
                <a:gd name="connsiteY33-398" fmla="*/ 1931212 h 3087014"/>
                <a:gd name="connsiteX34-399" fmla="*/ 738835 w 3035808"/>
                <a:gd name="connsiteY34-400" fmla="*/ 1967788 h 3087014"/>
                <a:gd name="connsiteX35-401" fmla="*/ 490119 w 3035808"/>
                <a:gd name="connsiteY35-402" fmla="*/ 2070201 h 3087014"/>
                <a:gd name="connsiteX36-403" fmla="*/ 343815 w 3035808"/>
                <a:gd name="connsiteY36-404" fmla="*/ 2187244 h 3087014"/>
                <a:gd name="connsiteX37-405" fmla="*/ 182880 w 3035808"/>
                <a:gd name="connsiteY37-406" fmla="*/ 2340864 h 3087014"/>
                <a:gd name="connsiteX38-407" fmla="*/ 0 w 3035808"/>
                <a:gd name="connsiteY38-408" fmla="*/ 3079699 h 3087014"/>
                <a:gd name="connsiteX0-409" fmla="*/ 0 w 3035808"/>
                <a:gd name="connsiteY0-410" fmla="*/ 3087014 h 3087014"/>
                <a:gd name="connsiteX1-411" fmla="*/ 29261 w 3035808"/>
                <a:gd name="connsiteY1-412" fmla="*/ 2794406 h 3087014"/>
                <a:gd name="connsiteX2-413" fmla="*/ 168250 w 3035808"/>
                <a:gd name="connsiteY2-414" fmla="*/ 2487168 h 3087014"/>
                <a:gd name="connsiteX3-415" fmla="*/ 343815 w 3035808"/>
                <a:gd name="connsiteY3-416" fmla="*/ 2311603 h 3087014"/>
                <a:gd name="connsiteX4-417" fmla="*/ 585216 w 3035808"/>
                <a:gd name="connsiteY4-418" fmla="*/ 2136038 h 3087014"/>
                <a:gd name="connsiteX5-419" fmla="*/ 877824 w 3035808"/>
                <a:gd name="connsiteY5-420" fmla="*/ 2040940 h 3087014"/>
                <a:gd name="connsiteX6-421" fmla="*/ 1170432 w 3035808"/>
                <a:gd name="connsiteY6-422" fmla="*/ 2055571 h 3087014"/>
                <a:gd name="connsiteX7-423" fmla="*/ 1521562 w 3035808"/>
                <a:gd name="connsiteY7-424" fmla="*/ 2121408 h 3087014"/>
                <a:gd name="connsiteX8-425" fmla="*/ 1806855 w 3035808"/>
                <a:gd name="connsiteY8-426" fmla="*/ 2172614 h 3087014"/>
                <a:gd name="connsiteX9-427" fmla="*/ 2143354 w 3035808"/>
                <a:gd name="connsiteY9-428" fmla="*/ 2194560 h 3087014"/>
                <a:gd name="connsiteX10-429" fmla="*/ 2435962 w 3035808"/>
                <a:gd name="connsiteY10-430" fmla="*/ 2106777 h 3087014"/>
                <a:gd name="connsiteX11-431" fmla="*/ 2706624 w 3035808"/>
                <a:gd name="connsiteY11-432" fmla="*/ 1901952 h 3087014"/>
                <a:gd name="connsiteX12-433" fmla="*/ 2882189 w 3035808"/>
                <a:gd name="connsiteY12-434" fmla="*/ 1623974 h 3087014"/>
                <a:gd name="connsiteX13-435" fmla="*/ 2962656 w 3035808"/>
                <a:gd name="connsiteY13-436" fmla="*/ 1345996 h 3087014"/>
                <a:gd name="connsiteX14-437" fmla="*/ 2984602 w 3035808"/>
                <a:gd name="connsiteY14-438" fmla="*/ 1038758 h 3087014"/>
                <a:gd name="connsiteX15-439" fmla="*/ 2940711 w 3035808"/>
                <a:gd name="connsiteY15-440" fmla="*/ 709574 h 3087014"/>
                <a:gd name="connsiteX16-441" fmla="*/ 2882189 w 3035808"/>
                <a:gd name="connsiteY16-442" fmla="*/ 534009 h 3087014"/>
                <a:gd name="connsiteX17-443" fmla="*/ 3035808 w 3035808"/>
                <a:gd name="connsiteY17-444" fmla="*/ 395020 h 3087014"/>
                <a:gd name="connsiteX18-445" fmla="*/ 2582266 w 3035808"/>
                <a:gd name="connsiteY18-446" fmla="*/ 0 h 3087014"/>
                <a:gd name="connsiteX19-447" fmla="*/ 2582266 w 3035808"/>
                <a:gd name="connsiteY19-448" fmla="*/ 7315 h 3087014"/>
                <a:gd name="connsiteX20-449" fmla="*/ 2640787 w 3035808"/>
                <a:gd name="connsiteY20-450" fmla="*/ 694944 h 3087014"/>
                <a:gd name="connsiteX21-451" fmla="*/ 2794407 w 3035808"/>
                <a:gd name="connsiteY21-452" fmla="*/ 577900 h 3087014"/>
                <a:gd name="connsiteX22-453" fmla="*/ 2823667 w 3035808"/>
                <a:gd name="connsiteY22-454" fmla="*/ 636422 h 3087014"/>
                <a:gd name="connsiteX23-455" fmla="*/ 2867559 w 3035808"/>
                <a:gd name="connsiteY23-456" fmla="*/ 804672 h 3087014"/>
                <a:gd name="connsiteX24-457" fmla="*/ 2882189 w 3035808"/>
                <a:gd name="connsiteY24-458" fmla="*/ 1046073 h 3087014"/>
                <a:gd name="connsiteX25-459" fmla="*/ 2845613 w 3035808"/>
                <a:gd name="connsiteY25-460" fmla="*/ 1367942 h 3087014"/>
                <a:gd name="connsiteX26-461" fmla="*/ 2721255 w 3035808"/>
                <a:gd name="connsiteY26-462" fmla="*/ 1711756 h 3087014"/>
                <a:gd name="connsiteX27-463" fmla="*/ 2523744 w 3035808"/>
                <a:gd name="connsiteY27-464" fmla="*/ 1938528 h 3087014"/>
                <a:gd name="connsiteX28-465" fmla="*/ 2253082 w 3035808"/>
                <a:gd name="connsiteY28-466" fmla="*/ 2077516 h 3087014"/>
                <a:gd name="connsiteX29-467" fmla="*/ 1982419 w 3035808"/>
                <a:gd name="connsiteY29-468" fmla="*/ 2092147 h 3087014"/>
                <a:gd name="connsiteX30-469" fmla="*/ 1697127 w 3035808"/>
                <a:gd name="connsiteY30-470" fmla="*/ 2055571 h 3087014"/>
                <a:gd name="connsiteX31-471" fmla="*/ 1419149 w 3035808"/>
                <a:gd name="connsiteY31-472" fmla="*/ 1997049 h 3087014"/>
                <a:gd name="connsiteX32-473" fmla="*/ 1177747 w 3035808"/>
                <a:gd name="connsiteY32-474" fmla="*/ 1945843 h 3087014"/>
                <a:gd name="connsiteX33-475" fmla="*/ 965607 w 3035808"/>
                <a:gd name="connsiteY33-476" fmla="*/ 1931212 h 3087014"/>
                <a:gd name="connsiteX34-477" fmla="*/ 738835 w 3035808"/>
                <a:gd name="connsiteY34-478" fmla="*/ 1967788 h 3087014"/>
                <a:gd name="connsiteX35-479" fmla="*/ 490119 w 3035808"/>
                <a:gd name="connsiteY35-480" fmla="*/ 2070201 h 3087014"/>
                <a:gd name="connsiteX36-481" fmla="*/ 343815 w 3035808"/>
                <a:gd name="connsiteY36-482" fmla="*/ 2187244 h 3087014"/>
                <a:gd name="connsiteX37-483" fmla="*/ 0 w 3035808"/>
                <a:gd name="connsiteY37-484" fmla="*/ 3079699 h 3087014"/>
                <a:gd name="connsiteX0-485" fmla="*/ 0 w 3035808"/>
                <a:gd name="connsiteY0-486" fmla="*/ 3087014 h 3087014"/>
                <a:gd name="connsiteX1-487" fmla="*/ 29261 w 3035808"/>
                <a:gd name="connsiteY1-488" fmla="*/ 2794406 h 3087014"/>
                <a:gd name="connsiteX2-489" fmla="*/ 168250 w 3035808"/>
                <a:gd name="connsiteY2-490" fmla="*/ 2487168 h 3087014"/>
                <a:gd name="connsiteX3-491" fmla="*/ 343815 w 3035808"/>
                <a:gd name="connsiteY3-492" fmla="*/ 2311603 h 3087014"/>
                <a:gd name="connsiteX4-493" fmla="*/ 585216 w 3035808"/>
                <a:gd name="connsiteY4-494" fmla="*/ 2136038 h 3087014"/>
                <a:gd name="connsiteX5-495" fmla="*/ 877824 w 3035808"/>
                <a:gd name="connsiteY5-496" fmla="*/ 2040940 h 3087014"/>
                <a:gd name="connsiteX6-497" fmla="*/ 1170432 w 3035808"/>
                <a:gd name="connsiteY6-498" fmla="*/ 2055571 h 3087014"/>
                <a:gd name="connsiteX7-499" fmla="*/ 1521562 w 3035808"/>
                <a:gd name="connsiteY7-500" fmla="*/ 2121408 h 3087014"/>
                <a:gd name="connsiteX8-501" fmla="*/ 1806855 w 3035808"/>
                <a:gd name="connsiteY8-502" fmla="*/ 2172614 h 3087014"/>
                <a:gd name="connsiteX9-503" fmla="*/ 2143354 w 3035808"/>
                <a:gd name="connsiteY9-504" fmla="*/ 2194560 h 3087014"/>
                <a:gd name="connsiteX10-505" fmla="*/ 2435962 w 3035808"/>
                <a:gd name="connsiteY10-506" fmla="*/ 2106777 h 3087014"/>
                <a:gd name="connsiteX11-507" fmla="*/ 2706624 w 3035808"/>
                <a:gd name="connsiteY11-508" fmla="*/ 1901952 h 3087014"/>
                <a:gd name="connsiteX12-509" fmla="*/ 2882189 w 3035808"/>
                <a:gd name="connsiteY12-510" fmla="*/ 1623974 h 3087014"/>
                <a:gd name="connsiteX13-511" fmla="*/ 2962656 w 3035808"/>
                <a:gd name="connsiteY13-512" fmla="*/ 1345996 h 3087014"/>
                <a:gd name="connsiteX14-513" fmla="*/ 2984602 w 3035808"/>
                <a:gd name="connsiteY14-514" fmla="*/ 1038758 h 3087014"/>
                <a:gd name="connsiteX15-515" fmla="*/ 2940711 w 3035808"/>
                <a:gd name="connsiteY15-516" fmla="*/ 709574 h 3087014"/>
                <a:gd name="connsiteX16-517" fmla="*/ 2882189 w 3035808"/>
                <a:gd name="connsiteY16-518" fmla="*/ 534009 h 3087014"/>
                <a:gd name="connsiteX17-519" fmla="*/ 3035808 w 3035808"/>
                <a:gd name="connsiteY17-520" fmla="*/ 395020 h 3087014"/>
                <a:gd name="connsiteX18-521" fmla="*/ 2582266 w 3035808"/>
                <a:gd name="connsiteY18-522" fmla="*/ 0 h 3087014"/>
                <a:gd name="connsiteX19-523" fmla="*/ 2582266 w 3035808"/>
                <a:gd name="connsiteY19-524" fmla="*/ 7315 h 3087014"/>
                <a:gd name="connsiteX20-525" fmla="*/ 2640787 w 3035808"/>
                <a:gd name="connsiteY20-526" fmla="*/ 694944 h 3087014"/>
                <a:gd name="connsiteX21-527" fmla="*/ 2794407 w 3035808"/>
                <a:gd name="connsiteY21-528" fmla="*/ 577900 h 3087014"/>
                <a:gd name="connsiteX22-529" fmla="*/ 2823667 w 3035808"/>
                <a:gd name="connsiteY22-530" fmla="*/ 636422 h 3087014"/>
                <a:gd name="connsiteX23-531" fmla="*/ 2867559 w 3035808"/>
                <a:gd name="connsiteY23-532" fmla="*/ 804672 h 3087014"/>
                <a:gd name="connsiteX24-533" fmla="*/ 2882189 w 3035808"/>
                <a:gd name="connsiteY24-534" fmla="*/ 1046073 h 3087014"/>
                <a:gd name="connsiteX25-535" fmla="*/ 2845613 w 3035808"/>
                <a:gd name="connsiteY25-536" fmla="*/ 1367942 h 3087014"/>
                <a:gd name="connsiteX26-537" fmla="*/ 2721255 w 3035808"/>
                <a:gd name="connsiteY26-538" fmla="*/ 1711756 h 3087014"/>
                <a:gd name="connsiteX27-539" fmla="*/ 2523744 w 3035808"/>
                <a:gd name="connsiteY27-540" fmla="*/ 1938528 h 3087014"/>
                <a:gd name="connsiteX28-541" fmla="*/ 2253082 w 3035808"/>
                <a:gd name="connsiteY28-542" fmla="*/ 2077516 h 3087014"/>
                <a:gd name="connsiteX29-543" fmla="*/ 1982419 w 3035808"/>
                <a:gd name="connsiteY29-544" fmla="*/ 2092147 h 3087014"/>
                <a:gd name="connsiteX30-545" fmla="*/ 1697127 w 3035808"/>
                <a:gd name="connsiteY30-546" fmla="*/ 2055571 h 3087014"/>
                <a:gd name="connsiteX31-547" fmla="*/ 1419149 w 3035808"/>
                <a:gd name="connsiteY31-548" fmla="*/ 1997049 h 3087014"/>
                <a:gd name="connsiteX32-549" fmla="*/ 1177747 w 3035808"/>
                <a:gd name="connsiteY32-550" fmla="*/ 1945843 h 3087014"/>
                <a:gd name="connsiteX33-551" fmla="*/ 965607 w 3035808"/>
                <a:gd name="connsiteY33-552" fmla="*/ 1931212 h 3087014"/>
                <a:gd name="connsiteX34-553" fmla="*/ 738835 w 3035808"/>
                <a:gd name="connsiteY34-554" fmla="*/ 1967788 h 3087014"/>
                <a:gd name="connsiteX35-555" fmla="*/ 490119 w 3035808"/>
                <a:gd name="connsiteY35-556" fmla="*/ 2070201 h 3087014"/>
                <a:gd name="connsiteX36-557" fmla="*/ 0 w 3035808"/>
                <a:gd name="connsiteY36-558" fmla="*/ 3079699 h 3087014"/>
                <a:gd name="connsiteX0-559" fmla="*/ 0 w 3035808"/>
                <a:gd name="connsiteY0-560" fmla="*/ 3087014 h 3087014"/>
                <a:gd name="connsiteX1-561" fmla="*/ 29261 w 3035808"/>
                <a:gd name="connsiteY1-562" fmla="*/ 2794406 h 3087014"/>
                <a:gd name="connsiteX2-563" fmla="*/ 168250 w 3035808"/>
                <a:gd name="connsiteY2-564" fmla="*/ 2487168 h 3087014"/>
                <a:gd name="connsiteX3-565" fmla="*/ 343815 w 3035808"/>
                <a:gd name="connsiteY3-566" fmla="*/ 2311603 h 3087014"/>
                <a:gd name="connsiteX4-567" fmla="*/ 585216 w 3035808"/>
                <a:gd name="connsiteY4-568" fmla="*/ 2136038 h 3087014"/>
                <a:gd name="connsiteX5-569" fmla="*/ 877824 w 3035808"/>
                <a:gd name="connsiteY5-570" fmla="*/ 2040940 h 3087014"/>
                <a:gd name="connsiteX6-571" fmla="*/ 1170432 w 3035808"/>
                <a:gd name="connsiteY6-572" fmla="*/ 2055571 h 3087014"/>
                <a:gd name="connsiteX7-573" fmla="*/ 1521562 w 3035808"/>
                <a:gd name="connsiteY7-574" fmla="*/ 2121408 h 3087014"/>
                <a:gd name="connsiteX8-575" fmla="*/ 1806855 w 3035808"/>
                <a:gd name="connsiteY8-576" fmla="*/ 2172614 h 3087014"/>
                <a:gd name="connsiteX9-577" fmla="*/ 2143354 w 3035808"/>
                <a:gd name="connsiteY9-578" fmla="*/ 2194560 h 3087014"/>
                <a:gd name="connsiteX10-579" fmla="*/ 2435962 w 3035808"/>
                <a:gd name="connsiteY10-580" fmla="*/ 2106777 h 3087014"/>
                <a:gd name="connsiteX11-581" fmla="*/ 2706624 w 3035808"/>
                <a:gd name="connsiteY11-582" fmla="*/ 1901952 h 3087014"/>
                <a:gd name="connsiteX12-583" fmla="*/ 2882189 w 3035808"/>
                <a:gd name="connsiteY12-584" fmla="*/ 1623974 h 3087014"/>
                <a:gd name="connsiteX13-585" fmla="*/ 2962656 w 3035808"/>
                <a:gd name="connsiteY13-586" fmla="*/ 1345996 h 3087014"/>
                <a:gd name="connsiteX14-587" fmla="*/ 2984602 w 3035808"/>
                <a:gd name="connsiteY14-588" fmla="*/ 1038758 h 3087014"/>
                <a:gd name="connsiteX15-589" fmla="*/ 2940711 w 3035808"/>
                <a:gd name="connsiteY15-590" fmla="*/ 709574 h 3087014"/>
                <a:gd name="connsiteX16-591" fmla="*/ 2882189 w 3035808"/>
                <a:gd name="connsiteY16-592" fmla="*/ 534009 h 3087014"/>
                <a:gd name="connsiteX17-593" fmla="*/ 3035808 w 3035808"/>
                <a:gd name="connsiteY17-594" fmla="*/ 395020 h 3087014"/>
                <a:gd name="connsiteX18-595" fmla="*/ 2582266 w 3035808"/>
                <a:gd name="connsiteY18-596" fmla="*/ 0 h 3087014"/>
                <a:gd name="connsiteX19-597" fmla="*/ 2582266 w 3035808"/>
                <a:gd name="connsiteY19-598" fmla="*/ 7315 h 3087014"/>
                <a:gd name="connsiteX20-599" fmla="*/ 2640787 w 3035808"/>
                <a:gd name="connsiteY20-600" fmla="*/ 694944 h 3087014"/>
                <a:gd name="connsiteX21-601" fmla="*/ 2794407 w 3035808"/>
                <a:gd name="connsiteY21-602" fmla="*/ 577900 h 3087014"/>
                <a:gd name="connsiteX22-603" fmla="*/ 2823667 w 3035808"/>
                <a:gd name="connsiteY22-604" fmla="*/ 636422 h 3087014"/>
                <a:gd name="connsiteX23-605" fmla="*/ 2867559 w 3035808"/>
                <a:gd name="connsiteY23-606" fmla="*/ 804672 h 3087014"/>
                <a:gd name="connsiteX24-607" fmla="*/ 2882189 w 3035808"/>
                <a:gd name="connsiteY24-608" fmla="*/ 1046073 h 3087014"/>
                <a:gd name="connsiteX25-609" fmla="*/ 2845613 w 3035808"/>
                <a:gd name="connsiteY25-610" fmla="*/ 1367942 h 3087014"/>
                <a:gd name="connsiteX26-611" fmla="*/ 2721255 w 3035808"/>
                <a:gd name="connsiteY26-612" fmla="*/ 1711756 h 3087014"/>
                <a:gd name="connsiteX27-613" fmla="*/ 2523744 w 3035808"/>
                <a:gd name="connsiteY27-614" fmla="*/ 1938528 h 3087014"/>
                <a:gd name="connsiteX28-615" fmla="*/ 2253082 w 3035808"/>
                <a:gd name="connsiteY28-616" fmla="*/ 2077516 h 3087014"/>
                <a:gd name="connsiteX29-617" fmla="*/ 1982419 w 3035808"/>
                <a:gd name="connsiteY29-618" fmla="*/ 2092147 h 3087014"/>
                <a:gd name="connsiteX30-619" fmla="*/ 1697127 w 3035808"/>
                <a:gd name="connsiteY30-620" fmla="*/ 2055571 h 3087014"/>
                <a:gd name="connsiteX31-621" fmla="*/ 1419149 w 3035808"/>
                <a:gd name="connsiteY31-622" fmla="*/ 1997049 h 3087014"/>
                <a:gd name="connsiteX32-623" fmla="*/ 1177747 w 3035808"/>
                <a:gd name="connsiteY32-624" fmla="*/ 1945843 h 3087014"/>
                <a:gd name="connsiteX33-625" fmla="*/ 965607 w 3035808"/>
                <a:gd name="connsiteY33-626" fmla="*/ 1931212 h 3087014"/>
                <a:gd name="connsiteX34-627" fmla="*/ 738835 w 3035808"/>
                <a:gd name="connsiteY34-628" fmla="*/ 1967788 h 3087014"/>
                <a:gd name="connsiteX35-629" fmla="*/ 0 w 3035808"/>
                <a:gd name="connsiteY35-630" fmla="*/ 3079699 h 3087014"/>
                <a:gd name="connsiteX0-631" fmla="*/ 0 w 3035808"/>
                <a:gd name="connsiteY0-632" fmla="*/ 3087014 h 3087014"/>
                <a:gd name="connsiteX1-633" fmla="*/ 29261 w 3035808"/>
                <a:gd name="connsiteY1-634" fmla="*/ 2794406 h 3087014"/>
                <a:gd name="connsiteX2-635" fmla="*/ 168250 w 3035808"/>
                <a:gd name="connsiteY2-636" fmla="*/ 2487168 h 3087014"/>
                <a:gd name="connsiteX3-637" fmla="*/ 343815 w 3035808"/>
                <a:gd name="connsiteY3-638" fmla="*/ 2311603 h 3087014"/>
                <a:gd name="connsiteX4-639" fmla="*/ 585216 w 3035808"/>
                <a:gd name="connsiteY4-640" fmla="*/ 2136038 h 3087014"/>
                <a:gd name="connsiteX5-641" fmla="*/ 877824 w 3035808"/>
                <a:gd name="connsiteY5-642" fmla="*/ 2040940 h 3087014"/>
                <a:gd name="connsiteX6-643" fmla="*/ 1170432 w 3035808"/>
                <a:gd name="connsiteY6-644" fmla="*/ 2055571 h 3087014"/>
                <a:gd name="connsiteX7-645" fmla="*/ 1521562 w 3035808"/>
                <a:gd name="connsiteY7-646" fmla="*/ 2121408 h 3087014"/>
                <a:gd name="connsiteX8-647" fmla="*/ 1806855 w 3035808"/>
                <a:gd name="connsiteY8-648" fmla="*/ 2172614 h 3087014"/>
                <a:gd name="connsiteX9-649" fmla="*/ 2143354 w 3035808"/>
                <a:gd name="connsiteY9-650" fmla="*/ 2194560 h 3087014"/>
                <a:gd name="connsiteX10-651" fmla="*/ 2435962 w 3035808"/>
                <a:gd name="connsiteY10-652" fmla="*/ 2106777 h 3087014"/>
                <a:gd name="connsiteX11-653" fmla="*/ 2706624 w 3035808"/>
                <a:gd name="connsiteY11-654" fmla="*/ 1901952 h 3087014"/>
                <a:gd name="connsiteX12-655" fmla="*/ 2882189 w 3035808"/>
                <a:gd name="connsiteY12-656" fmla="*/ 1623974 h 3087014"/>
                <a:gd name="connsiteX13-657" fmla="*/ 2962656 w 3035808"/>
                <a:gd name="connsiteY13-658" fmla="*/ 1345996 h 3087014"/>
                <a:gd name="connsiteX14-659" fmla="*/ 2984602 w 3035808"/>
                <a:gd name="connsiteY14-660" fmla="*/ 1038758 h 3087014"/>
                <a:gd name="connsiteX15-661" fmla="*/ 2940711 w 3035808"/>
                <a:gd name="connsiteY15-662" fmla="*/ 709574 h 3087014"/>
                <a:gd name="connsiteX16-663" fmla="*/ 2882189 w 3035808"/>
                <a:gd name="connsiteY16-664" fmla="*/ 534009 h 3087014"/>
                <a:gd name="connsiteX17-665" fmla="*/ 3035808 w 3035808"/>
                <a:gd name="connsiteY17-666" fmla="*/ 395020 h 3087014"/>
                <a:gd name="connsiteX18-667" fmla="*/ 2582266 w 3035808"/>
                <a:gd name="connsiteY18-668" fmla="*/ 0 h 3087014"/>
                <a:gd name="connsiteX19-669" fmla="*/ 2582266 w 3035808"/>
                <a:gd name="connsiteY19-670" fmla="*/ 7315 h 3087014"/>
                <a:gd name="connsiteX20-671" fmla="*/ 2640787 w 3035808"/>
                <a:gd name="connsiteY20-672" fmla="*/ 694944 h 3087014"/>
                <a:gd name="connsiteX21-673" fmla="*/ 2794407 w 3035808"/>
                <a:gd name="connsiteY21-674" fmla="*/ 577900 h 3087014"/>
                <a:gd name="connsiteX22-675" fmla="*/ 2823667 w 3035808"/>
                <a:gd name="connsiteY22-676" fmla="*/ 636422 h 3087014"/>
                <a:gd name="connsiteX23-677" fmla="*/ 2867559 w 3035808"/>
                <a:gd name="connsiteY23-678" fmla="*/ 804672 h 3087014"/>
                <a:gd name="connsiteX24-679" fmla="*/ 2882189 w 3035808"/>
                <a:gd name="connsiteY24-680" fmla="*/ 1046073 h 3087014"/>
                <a:gd name="connsiteX25-681" fmla="*/ 2845613 w 3035808"/>
                <a:gd name="connsiteY25-682" fmla="*/ 1367942 h 3087014"/>
                <a:gd name="connsiteX26-683" fmla="*/ 2721255 w 3035808"/>
                <a:gd name="connsiteY26-684" fmla="*/ 1711756 h 3087014"/>
                <a:gd name="connsiteX27-685" fmla="*/ 2523744 w 3035808"/>
                <a:gd name="connsiteY27-686" fmla="*/ 1938528 h 3087014"/>
                <a:gd name="connsiteX28-687" fmla="*/ 2253082 w 3035808"/>
                <a:gd name="connsiteY28-688" fmla="*/ 2077516 h 3087014"/>
                <a:gd name="connsiteX29-689" fmla="*/ 1982419 w 3035808"/>
                <a:gd name="connsiteY29-690" fmla="*/ 2092147 h 3087014"/>
                <a:gd name="connsiteX30-691" fmla="*/ 1697127 w 3035808"/>
                <a:gd name="connsiteY30-692" fmla="*/ 2055571 h 3087014"/>
                <a:gd name="connsiteX31-693" fmla="*/ 1419149 w 3035808"/>
                <a:gd name="connsiteY31-694" fmla="*/ 1997049 h 3087014"/>
                <a:gd name="connsiteX32-695" fmla="*/ 1177747 w 3035808"/>
                <a:gd name="connsiteY32-696" fmla="*/ 1945843 h 3087014"/>
                <a:gd name="connsiteX33-697" fmla="*/ 965607 w 3035808"/>
                <a:gd name="connsiteY33-698" fmla="*/ 1931212 h 3087014"/>
                <a:gd name="connsiteX34-699" fmla="*/ 0 w 3035808"/>
                <a:gd name="connsiteY34-700" fmla="*/ 3079699 h 3087014"/>
                <a:gd name="connsiteX0-701" fmla="*/ 0 w 3035808"/>
                <a:gd name="connsiteY0-702" fmla="*/ 3087014 h 3087014"/>
                <a:gd name="connsiteX1-703" fmla="*/ 29261 w 3035808"/>
                <a:gd name="connsiteY1-704" fmla="*/ 2794406 h 3087014"/>
                <a:gd name="connsiteX2-705" fmla="*/ 168250 w 3035808"/>
                <a:gd name="connsiteY2-706" fmla="*/ 2487168 h 3087014"/>
                <a:gd name="connsiteX3-707" fmla="*/ 343815 w 3035808"/>
                <a:gd name="connsiteY3-708" fmla="*/ 2311603 h 3087014"/>
                <a:gd name="connsiteX4-709" fmla="*/ 585216 w 3035808"/>
                <a:gd name="connsiteY4-710" fmla="*/ 2136038 h 3087014"/>
                <a:gd name="connsiteX5-711" fmla="*/ 877824 w 3035808"/>
                <a:gd name="connsiteY5-712" fmla="*/ 2040940 h 3087014"/>
                <a:gd name="connsiteX6-713" fmla="*/ 1170432 w 3035808"/>
                <a:gd name="connsiteY6-714" fmla="*/ 2055571 h 3087014"/>
                <a:gd name="connsiteX7-715" fmla="*/ 1521562 w 3035808"/>
                <a:gd name="connsiteY7-716" fmla="*/ 2121408 h 3087014"/>
                <a:gd name="connsiteX8-717" fmla="*/ 1806855 w 3035808"/>
                <a:gd name="connsiteY8-718" fmla="*/ 2172614 h 3087014"/>
                <a:gd name="connsiteX9-719" fmla="*/ 2143354 w 3035808"/>
                <a:gd name="connsiteY9-720" fmla="*/ 2194560 h 3087014"/>
                <a:gd name="connsiteX10-721" fmla="*/ 2435962 w 3035808"/>
                <a:gd name="connsiteY10-722" fmla="*/ 2106777 h 3087014"/>
                <a:gd name="connsiteX11-723" fmla="*/ 2706624 w 3035808"/>
                <a:gd name="connsiteY11-724" fmla="*/ 1901952 h 3087014"/>
                <a:gd name="connsiteX12-725" fmla="*/ 2882189 w 3035808"/>
                <a:gd name="connsiteY12-726" fmla="*/ 1623974 h 3087014"/>
                <a:gd name="connsiteX13-727" fmla="*/ 2962656 w 3035808"/>
                <a:gd name="connsiteY13-728" fmla="*/ 1345996 h 3087014"/>
                <a:gd name="connsiteX14-729" fmla="*/ 2984602 w 3035808"/>
                <a:gd name="connsiteY14-730" fmla="*/ 1038758 h 3087014"/>
                <a:gd name="connsiteX15-731" fmla="*/ 2940711 w 3035808"/>
                <a:gd name="connsiteY15-732" fmla="*/ 709574 h 3087014"/>
                <a:gd name="connsiteX16-733" fmla="*/ 2882189 w 3035808"/>
                <a:gd name="connsiteY16-734" fmla="*/ 534009 h 3087014"/>
                <a:gd name="connsiteX17-735" fmla="*/ 3035808 w 3035808"/>
                <a:gd name="connsiteY17-736" fmla="*/ 395020 h 3087014"/>
                <a:gd name="connsiteX18-737" fmla="*/ 2582266 w 3035808"/>
                <a:gd name="connsiteY18-738" fmla="*/ 0 h 3087014"/>
                <a:gd name="connsiteX19-739" fmla="*/ 2582266 w 3035808"/>
                <a:gd name="connsiteY19-740" fmla="*/ 7315 h 3087014"/>
                <a:gd name="connsiteX20-741" fmla="*/ 2640787 w 3035808"/>
                <a:gd name="connsiteY20-742" fmla="*/ 694944 h 3087014"/>
                <a:gd name="connsiteX21-743" fmla="*/ 2794407 w 3035808"/>
                <a:gd name="connsiteY21-744" fmla="*/ 577900 h 3087014"/>
                <a:gd name="connsiteX22-745" fmla="*/ 2823667 w 3035808"/>
                <a:gd name="connsiteY22-746" fmla="*/ 636422 h 3087014"/>
                <a:gd name="connsiteX23-747" fmla="*/ 2867559 w 3035808"/>
                <a:gd name="connsiteY23-748" fmla="*/ 804672 h 3087014"/>
                <a:gd name="connsiteX24-749" fmla="*/ 2882189 w 3035808"/>
                <a:gd name="connsiteY24-750" fmla="*/ 1046073 h 3087014"/>
                <a:gd name="connsiteX25-751" fmla="*/ 2845613 w 3035808"/>
                <a:gd name="connsiteY25-752" fmla="*/ 1367942 h 3087014"/>
                <a:gd name="connsiteX26-753" fmla="*/ 2721255 w 3035808"/>
                <a:gd name="connsiteY26-754" fmla="*/ 1711756 h 3087014"/>
                <a:gd name="connsiteX27-755" fmla="*/ 2523744 w 3035808"/>
                <a:gd name="connsiteY27-756" fmla="*/ 1938528 h 3087014"/>
                <a:gd name="connsiteX28-757" fmla="*/ 2253082 w 3035808"/>
                <a:gd name="connsiteY28-758" fmla="*/ 2077516 h 3087014"/>
                <a:gd name="connsiteX29-759" fmla="*/ 1982419 w 3035808"/>
                <a:gd name="connsiteY29-760" fmla="*/ 2092147 h 3087014"/>
                <a:gd name="connsiteX30-761" fmla="*/ 1697127 w 3035808"/>
                <a:gd name="connsiteY30-762" fmla="*/ 2055571 h 3087014"/>
                <a:gd name="connsiteX31-763" fmla="*/ 1419149 w 3035808"/>
                <a:gd name="connsiteY31-764" fmla="*/ 1997049 h 3087014"/>
                <a:gd name="connsiteX32-765" fmla="*/ 1177747 w 3035808"/>
                <a:gd name="connsiteY32-766" fmla="*/ 1945843 h 3087014"/>
                <a:gd name="connsiteX33-767" fmla="*/ 0 w 3035808"/>
                <a:gd name="connsiteY33-768" fmla="*/ 3079699 h 3087014"/>
                <a:gd name="connsiteX0-769" fmla="*/ 0 w 3035808"/>
                <a:gd name="connsiteY0-770" fmla="*/ 3087014 h 3087014"/>
                <a:gd name="connsiteX1-771" fmla="*/ 29261 w 3035808"/>
                <a:gd name="connsiteY1-772" fmla="*/ 2794406 h 3087014"/>
                <a:gd name="connsiteX2-773" fmla="*/ 168250 w 3035808"/>
                <a:gd name="connsiteY2-774" fmla="*/ 2487168 h 3087014"/>
                <a:gd name="connsiteX3-775" fmla="*/ 343815 w 3035808"/>
                <a:gd name="connsiteY3-776" fmla="*/ 2311603 h 3087014"/>
                <a:gd name="connsiteX4-777" fmla="*/ 585216 w 3035808"/>
                <a:gd name="connsiteY4-778" fmla="*/ 2136038 h 3087014"/>
                <a:gd name="connsiteX5-779" fmla="*/ 877824 w 3035808"/>
                <a:gd name="connsiteY5-780" fmla="*/ 2040940 h 3087014"/>
                <a:gd name="connsiteX6-781" fmla="*/ 1170432 w 3035808"/>
                <a:gd name="connsiteY6-782" fmla="*/ 2055571 h 3087014"/>
                <a:gd name="connsiteX7-783" fmla="*/ 1521562 w 3035808"/>
                <a:gd name="connsiteY7-784" fmla="*/ 2121408 h 3087014"/>
                <a:gd name="connsiteX8-785" fmla="*/ 1806855 w 3035808"/>
                <a:gd name="connsiteY8-786" fmla="*/ 2172614 h 3087014"/>
                <a:gd name="connsiteX9-787" fmla="*/ 2143354 w 3035808"/>
                <a:gd name="connsiteY9-788" fmla="*/ 2194560 h 3087014"/>
                <a:gd name="connsiteX10-789" fmla="*/ 2435962 w 3035808"/>
                <a:gd name="connsiteY10-790" fmla="*/ 2106777 h 3087014"/>
                <a:gd name="connsiteX11-791" fmla="*/ 2706624 w 3035808"/>
                <a:gd name="connsiteY11-792" fmla="*/ 1901952 h 3087014"/>
                <a:gd name="connsiteX12-793" fmla="*/ 2882189 w 3035808"/>
                <a:gd name="connsiteY12-794" fmla="*/ 1623974 h 3087014"/>
                <a:gd name="connsiteX13-795" fmla="*/ 2962656 w 3035808"/>
                <a:gd name="connsiteY13-796" fmla="*/ 1345996 h 3087014"/>
                <a:gd name="connsiteX14-797" fmla="*/ 2984602 w 3035808"/>
                <a:gd name="connsiteY14-798" fmla="*/ 1038758 h 3087014"/>
                <a:gd name="connsiteX15-799" fmla="*/ 2940711 w 3035808"/>
                <a:gd name="connsiteY15-800" fmla="*/ 709574 h 3087014"/>
                <a:gd name="connsiteX16-801" fmla="*/ 2882189 w 3035808"/>
                <a:gd name="connsiteY16-802" fmla="*/ 534009 h 3087014"/>
                <a:gd name="connsiteX17-803" fmla="*/ 3035808 w 3035808"/>
                <a:gd name="connsiteY17-804" fmla="*/ 395020 h 3087014"/>
                <a:gd name="connsiteX18-805" fmla="*/ 2582266 w 3035808"/>
                <a:gd name="connsiteY18-806" fmla="*/ 0 h 3087014"/>
                <a:gd name="connsiteX19-807" fmla="*/ 2582266 w 3035808"/>
                <a:gd name="connsiteY19-808" fmla="*/ 7315 h 3087014"/>
                <a:gd name="connsiteX20-809" fmla="*/ 2640787 w 3035808"/>
                <a:gd name="connsiteY20-810" fmla="*/ 694944 h 3087014"/>
                <a:gd name="connsiteX21-811" fmla="*/ 2794407 w 3035808"/>
                <a:gd name="connsiteY21-812" fmla="*/ 577900 h 3087014"/>
                <a:gd name="connsiteX22-813" fmla="*/ 2823667 w 3035808"/>
                <a:gd name="connsiteY22-814" fmla="*/ 636422 h 3087014"/>
                <a:gd name="connsiteX23-815" fmla="*/ 2867559 w 3035808"/>
                <a:gd name="connsiteY23-816" fmla="*/ 804672 h 3087014"/>
                <a:gd name="connsiteX24-817" fmla="*/ 2882189 w 3035808"/>
                <a:gd name="connsiteY24-818" fmla="*/ 1046073 h 3087014"/>
                <a:gd name="connsiteX25-819" fmla="*/ 2845613 w 3035808"/>
                <a:gd name="connsiteY25-820" fmla="*/ 1367942 h 3087014"/>
                <a:gd name="connsiteX26-821" fmla="*/ 2721255 w 3035808"/>
                <a:gd name="connsiteY26-822" fmla="*/ 1711756 h 3087014"/>
                <a:gd name="connsiteX27-823" fmla="*/ 2523744 w 3035808"/>
                <a:gd name="connsiteY27-824" fmla="*/ 1938528 h 3087014"/>
                <a:gd name="connsiteX28-825" fmla="*/ 2253082 w 3035808"/>
                <a:gd name="connsiteY28-826" fmla="*/ 2077516 h 3087014"/>
                <a:gd name="connsiteX29-827" fmla="*/ 1982419 w 3035808"/>
                <a:gd name="connsiteY29-828" fmla="*/ 2092147 h 3087014"/>
                <a:gd name="connsiteX30-829" fmla="*/ 1697127 w 3035808"/>
                <a:gd name="connsiteY30-830" fmla="*/ 2055571 h 3087014"/>
                <a:gd name="connsiteX31-831" fmla="*/ 1419149 w 3035808"/>
                <a:gd name="connsiteY31-832" fmla="*/ 1997049 h 3087014"/>
                <a:gd name="connsiteX32-833" fmla="*/ 0 w 3035808"/>
                <a:gd name="connsiteY32-834" fmla="*/ 3079699 h 3087014"/>
                <a:gd name="connsiteX0-835" fmla="*/ 0 w 3035808"/>
                <a:gd name="connsiteY0-836" fmla="*/ 3087014 h 3087014"/>
                <a:gd name="connsiteX1-837" fmla="*/ 29261 w 3035808"/>
                <a:gd name="connsiteY1-838" fmla="*/ 2794406 h 3087014"/>
                <a:gd name="connsiteX2-839" fmla="*/ 168250 w 3035808"/>
                <a:gd name="connsiteY2-840" fmla="*/ 2487168 h 3087014"/>
                <a:gd name="connsiteX3-841" fmla="*/ 343815 w 3035808"/>
                <a:gd name="connsiteY3-842" fmla="*/ 2311603 h 3087014"/>
                <a:gd name="connsiteX4-843" fmla="*/ 585216 w 3035808"/>
                <a:gd name="connsiteY4-844" fmla="*/ 2136038 h 3087014"/>
                <a:gd name="connsiteX5-845" fmla="*/ 877824 w 3035808"/>
                <a:gd name="connsiteY5-846" fmla="*/ 2040940 h 3087014"/>
                <a:gd name="connsiteX6-847" fmla="*/ 1170432 w 3035808"/>
                <a:gd name="connsiteY6-848" fmla="*/ 2055571 h 3087014"/>
                <a:gd name="connsiteX7-849" fmla="*/ 1521562 w 3035808"/>
                <a:gd name="connsiteY7-850" fmla="*/ 2121408 h 3087014"/>
                <a:gd name="connsiteX8-851" fmla="*/ 1806855 w 3035808"/>
                <a:gd name="connsiteY8-852" fmla="*/ 2172614 h 3087014"/>
                <a:gd name="connsiteX9-853" fmla="*/ 2143354 w 3035808"/>
                <a:gd name="connsiteY9-854" fmla="*/ 2194560 h 3087014"/>
                <a:gd name="connsiteX10-855" fmla="*/ 2435962 w 3035808"/>
                <a:gd name="connsiteY10-856" fmla="*/ 2106777 h 3087014"/>
                <a:gd name="connsiteX11-857" fmla="*/ 2706624 w 3035808"/>
                <a:gd name="connsiteY11-858" fmla="*/ 1901952 h 3087014"/>
                <a:gd name="connsiteX12-859" fmla="*/ 2882189 w 3035808"/>
                <a:gd name="connsiteY12-860" fmla="*/ 1623974 h 3087014"/>
                <a:gd name="connsiteX13-861" fmla="*/ 2962656 w 3035808"/>
                <a:gd name="connsiteY13-862" fmla="*/ 1345996 h 3087014"/>
                <a:gd name="connsiteX14-863" fmla="*/ 2984602 w 3035808"/>
                <a:gd name="connsiteY14-864" fmla="*/ 1038758 h 3087014"/>
                <a:gd name="connsiteX15-865" fmla="*/ 2940711 w 3035808"/>
                <a:gd name="connsiteY15-866" fmla="*/ 709574 h 3087014"/>
                <a:gd name="connsiteX16-867" fmla="*/ 2882189 w 3035808"/>
                <a:gd name="connsiteY16-868" fmla="*/ 534009 h 3087014"/>
                <a:gd name="connsiteX17-869" fmla="*/ 3035808 w 3035808"/>
                <a:gd name="connsiteY17-870" fmla="*/ 395020 h 3087014"/>
                <a:gd name="connsiteX18-871" fmla="*/ 2582266 w 3035808"/>
                <a:gd name="connsiteY18-872" fmla="*/ 0 h 3087014"/>
                <a:gd name="connsiteX19-873" fmla="*/ 2582266 w 3035808"/>
                <a:gd name="connsiteY19-874" fmla="*/ 7315 h 3087014"/>
                <a:gd name="connsiteX20-875" fmla="*/ 2640787 w 3035808"/>
                <a:gd name="connsiteY20-876" fmla="*/ 694944 h 3087014"/>
                <a:gd name="connsiteX21-877" fmla="*/ 2794407 w 3035808"/>
                <a:gd name="connsiteY21-878" fmla="*/ 577900 h 3087014"/>
                <a:gd name="connsiteX22-879" fmla="*/ 2823667 w 3035808"/>
                <a:gd name="connsiteY22-880" fmla="*/ 636422 h 3087014"/>
                <a:gd name="connsiteX23-881" fmla="*/ 2867559 w 3035808"/>
                <a:gd name="connsiteY23-882" fmla="*/ 804672 h 3087014"/>
                <a:gd name="connsiteX24-883" fmla="*/ 2882189 w 3035808"/>
                <a:gd name="connsiteY24-884" fmla="*/ 1046073 h 3087014"/>
                <a:gd name="connsiteX25-885" fmla="*/ 2845613 w 3035808"/>
                <a:gd name="connsiteY25-886" fmla="*/ 1367942 h 3087014"/>
                <a:gd name="connsiteX26-887" fmla="*/ 2721255 w 3035808"/>
                <a:gd name="connsiteY26-888" fmla="*/ 1711756 h 3087014"/>
                <a:gd name="connsiteX27-889" fmla="*/ 2523744 w 3035808"/>
                <a:gd name="connsiteY27-890" fmla="*/ 1938528 h 3087014"/>
                <a:gd name="connsiteX28-891" fmla="*/ 2253082 w 3035808"/>
                <a:gd name="connsiteY28-892" fmla="*/ 2077516 h 3087014"/>
                <a:gd name="connsiteX29-893" fmla="*/ 1982419 w 3035808"/>
                <a:gd name="connsiteY29-894" fmla="*/ 2092147 h 3087014"/>
                <a:gd name="connsiteX30-895" fmla="*/ 1697127 w 3035808"/>
                <a:gd name="connsiteY30-896" fmla="*/ 2055571 h 3087014"/>
                <a:gd name="connsiteX31-897" fmla="*/ 1419149 w 3035808"/>
                <a:gd name="connsiteY31-898" fmla="*/ 1997049 h 3087014"/>
                <a:gd name="connsiteX0-899" fmla="*/ 0 w 3035808"/>
                <a:gd name="connsiteY0-900" fmla="*/ 3087014 h 3087014"/>
                <a:gd name="connsiteX1-901" fmla="*/ 168250 w 3035808"/>
                <a:gd name="connsiteY1-902" fmla="*/ 2487168 h 3087014"/>
                <a:gd name="connsiteX2-903" fmla="*/ 343815 w 3035808"/>
                <a:gd name="connsiteY2-904" fmla="*/ 2311603 h 3087014"/>
                <a:gd name="connsiteX3-905" fmla="*/ 585216 w 3035808"/>
                <a:gd name="connsiteY3-906" fmla="*/ 2136038 h 3087014"/>
                <a:gd name="connsiteX4-907" fmla="*/ 877824 w 3035808"/>
                <a:gd name="connsiteY4-908" fmla="*/ 2040940 h 3087014"/>
                <a:gd name="connsiteX5-909" fmla="*/ 1170432 w 3035808"/>
                <a:gd name="connsiteY5-910" fmla="*/ 2055571 h 3087014"/>
                <a:gd name="connsiteX6-911" fmla="*/ 1521562 w 3035808"/>
                <a:gd name="connsiteY6-912" fmla="*/ 2121408 h 3087014"/>
                <a:gd name="connsiteX7-913" fmla="*/ 1806855 w 3035808"/>
                <a:gd name="connsiteY7-914" fmla="*/ 2172614 h 3087014"/>
                <a:gd name="connsiteX8-915" fmla="*/ 2143354 w 3035808"/>
                <a:gd name="connsiteY8-916" fmla="*/ 2194560 h 3087014"/>
                <a:gd name="connsiteX9-917" fmla="*/ 2435962 w 3035808"/>
                <a:gd name="connsiteY9-918" fmla="*/ 2106777 h 3087014"/>
                <a:gd name="connsiteX10-919" fmla="*/ 2706624 w 3035808"/>
                <a:gd name="connsiteY10-920" fmla="*/ 1901952 h 3087014"/>
                <a:gd name="connsiteX11-921" fmla="*/ 2882189 w 3035808"/>
                <a:gd name="connsiteY11-922" fmla="*/ 1623974 h 3087014"/>
                <a:gd name="connsiteX12-923" fmla="*/ 2962656 w 3035808"/>
                <a:gd name="connsiteY12-924" fmla="*/ 1345996 h 3087014"/>
                <a:gd name="connsiteX13-925" fmla="*/ 2984602 w 3035808"/>
                <a:gd name="connsiteY13-926" fmla="*/ 1038758 h 3087014"/>
                <a:gd name="connsiteX14-927" fmla="*/ 2940711 w 3035808"/>
                <a:gd name="connsiteY14-928" fmla="*/ 709574 h 3087014"/>
                <a:gd name="connsiteX15-929" fmla="*/ 2882189 w 3035808"/>
                <a:gd name="connsiteY15-930" fmla="*/ 534009 h 3087014"/>
                <a:gd name="connsiteX16-931" fmla="*/ 3035808 w 3035808"/>
                <a:gd name="connsiteY16-932" fmla="*/ 395020 h 3087014"/>
                <a:gd name="connsiteX17-933" fmla="*/ 2582266 w 3035808"/>
                <a:gd name="connsiteY17-934" fmla="*/ 0 h 3087014"/>
                <a:gd name="connsiteX18-935" fmla="*/ 2582266 w 3035808"/>
                <a:gd name="connsiteY18-936" fmla="*/ 7315 h 3087014"/>
                <a:gd name="connsiteX19-937" fmla="*/ 2640787 w 3035808"/>
                <a:gd name="connsiteY19-938" fmla="*/ 694944 h 3087014"/>
                <a:gd name="connsiteX20-939" fmla="*/ 2794407 w 3035808"/>
                <a:gd name="connsiteY20-940" fmla="*/ 577900 h 3087014"/>
                <a:gd name="connsiteX21-941" fmla="*/ 2823667 w 3035808"/>
                <a:gd name="connsiteY21-942" fmla="*/ 636422 h 3087014"/>
                <a:gd name="connsiteX22-943" fmla="*/ 2867559 w 3035808"/>
                <a:gd name="connsiteY22-944" fmla="*/ 804672 h 3087014"/>
                <a:gd name="connsiteX23-945" fmla="*/ 2882189 w 3035808"/>
                <a:gd name="connsiteY23-946" fmla="*/ 1046073 h 3087014"/>
                <a:gd name="connsiteX24-947" fmla="*/ 2845613 w 3035808"/>
                <a:gd name="connsiteY24-948" fmla="*/ 1367942 h 3087014"/>
                <a:gd name="connsiteX25-949" fmla="*/ 2721255 w 3035808"/>
                <a:gd name="connsiteY25-950" fmla="*/ 1711756 h 3087014"/>
                <a:gd name="connsiteX26-951" fmla="*/ 2523744 w 3035808"/>
                <a:gd name="connsiteY26-952" fmla="*/ 1938528 h 3087014"/>
                <a:gd name="connsiteX27-953" fmla="*/ 2253082 w 3035808"/>
                <a:gd name="connsiteY27-954" fmla="*/ 2077516 h 3087014"/>
                <a:gd name="connsiteX28-955" fmla="*/ 1982419 w 3035808"/>
                <a:gd name="connsiteY28-956" fmla="*/ 2092147 h 3087014"/>
                <a:gd name="connsiteX29-957" fmla="*/ 1697127 w 3035808"/>
                <a:gd name="connsiteY29-958" fmla="*/ 2055571 h 3087014"/>
                <a:gd name="connsiteX30-959" fmla="*/ 1419149 w 3035808"/>
                <a:gd name="connsiteY30-960" fmla="*/ 1997049 h 3087014"/>
                <a:gd name="connsiteX0-961" fmla="*/ 0 w 3035808"/>
                <a:gd name="connsiteY0-962" fmla="*/ 3087014 h 3087014"/>
                <a:gd name="connsiteX1-963" fmla="*/ 343815 w 3035808"/>
                <a:gd name="connsiteY1-964" fmla="*/ 2311603 h 3087014"/>
                <a:gd name="connsiteX2-965" fmla="*/ 585216 w 3035808"/>
                <a:gd name="connsiteY2-966" fmla="*/ 2136038 h 3087014"/>
                <a:gd name="connsiteX3-967" fmla="*/ 877824 w 3035808"/>
                <a:gd name="connsiteY3-968" fmla="*/ 2040940 h 3087014"/>
                <a:gd name="connsiteX4-969" fmla="*/ 1170432 w 3035808"/>
                <a:gd name="connsiteY4-970" fmla="*/ 2055571 h 3087014"/>
                <a:gd name="connsiteX5-971" fmla="*/ 1521562 w 3035808"/>
                <a:gd name="connsiteY5-972" fmla="*/ 2121408 h 3087014"/>
                <a:gd name="connsiteX6-973" fmla="*/ 1806855 w 3035808"/>
                <a:gd name="connsiteY6-974" fmla="*/ 2172614 h 3087014"/>
                <a:gd name="connsiteX7-975" fmla="*/ 2143354 w 3035808"/>
                <a:gd name="connsiteY7-976" fmla="*/ 2194560 h 3087014"/>
                <a:gd name="connsiteX8-977" fmla="*/ 2435962 w 3035808"/>
                <a:gd name="connsiteY8-978" fmla="*/ 2106777 h 3087014"/>
                <a:gd name="connsiteX9-979" fmla="*/ 2706624 w 3035808"/>
                <a:gd name="connsiteY9-980" fmla="*/ 1901952 h 3087014"/>
                <a:gd name="connsiteX10-981" fmla="*/ 2882189 w 3035808"/>
                <a:gd name="connsiteY10-982" fmla="*/ 1623974 h 3087014"/>
                <a:gd name="connsiteX11-983" fmla="*/ 2962656 w 3035808"/>
                <a:gd name="connsiteY11-984" fmla="*/ 1345996 h 3087014"/>
                <a:gd name="connsiteX12-985" fmla="*/ 2984602 w 3035808"/>
                <a:gd name="connsiteY12-986" fmla="*/ 1038758 h 3087014"/>
                <a:gd name="connsiteX13-987" fmla="*/ 2940711 w 3035808"/>
                <a:gd name="connsiteY13-988" fmla="*/ 709574 h 3087014"/>
                <a:gd name="connsiteX14-989" fmla="*/ 2882189 w 3035808"/>
                <a:gd name="connsiteY14-990" fmla="*/ 534009 h 3087014"/>
                <a:gd name="connsiteX15-991" fmla="*/ 3035808 w 3035808"/>
                <a:gd name="connsiteY15-992" fmla="*/ 395020 h 3087014"/>
                <a:gd name="connsiteX16-993" fmla="*/ 2582266 w 3035808"/>
                <a:gd name="connsiteY16-994" fmla="*/ 0 h 3087014"/>
                <a:gd name="connsiteX17-995" fmla="*/ 2582266 w 3035808"/>
                <a:gd name="connsiteY17-996" fmla="*/ 7315 h 3087014"/>
                <a:gd name="connsiteX18-997" fmla="*/ 2640787 w 3035808"/>
                <a:gd name="connsiteY18-998" fmla="*/ 694944 h 3087014"/>
                <a:gd name="connsiteX19-999" fmla="*/ 2794407 w 3035808"/>
                <a:gd name="connsiteY19-1000" fmla="*/ 577900 h 3087014"/>
                <a:gd name="connsiteX20-1001" fmla="*/ 2823667 w 3035808"/>
                <a:gd name="connsiteY20-1002" fmla="*/ 636422 h 3087014"/>
                <a:gd name="connsiteX21-1003" fmla="*/ 2867559 w 3035808"/>
                <a:gd name="connsiteY21-1004" fmla="*/ 804672 h 3087014"/>
                <a:gd name="connsiteX22-1005" fmla="*/ 2882189 w 3035808"/>
                <a:gd name="connsiteY22-1006" fmla="*/ 1046073 h 3087014"/>
                <a:gd name="connsiteX23-1007" fmla="*/ 2845613 w 3035808"/>
                <a:gd name="connsiteY23-1008" fmla="*/ 1367942 h 3087014"/>
                <a:gd name="connsiteX24-1009" fmla="*/ 2721255 w 3035808"/>
                <a:gd name="connsiteY24-1010" fmla="*/ 1711756 h 3087014"/>
                <a:gd name="connsiteX25-1011" fmla="*/ 2523744 w 3035808"/>
                <a:gd name="connsiteY25-1012" fmla="*/ 1938528 h 3087014"/>
                <a:gd name="connsiteX26-1013" fmla="*/ 2253082 w 3035808"/>
                <a:gd name="connsiteY26-1014" fmla="*/ 2077516 h 3087014"/>
                <a:gd name="connsiteX27-1015" fmla="*/ 1982419 w 3035808"/>
                <a:gd name="connsiteY27-1016" fmla="*/ 2092147 h 3087014"/>
                <a:gd name="connsiteX28-1017" fmla="*/ 1697127 w 3035808"/>
                <a:gd name="connsiteY28-1018" fmla="*/ 2055571 h 3087014"/>
                <a:gd name="connsiteX29-1019" fmla="*/ 1419149 w 3035808"/>
                <a:gd name="connsiteY29-1020" fmla="*/ 1997049 h 3087014"/>
                <a:gd name="connsiteX0-1021" fmla="*/ 0 w 2691993"/>
                <a:gd name="connsiteY0-1022" fmla="*/ 2311603 h 2311603"/>
                <a:gd name="connsiteX1-1023" fmla="*/ 241401 w 2691993"/>
                <a:gd name="connsiteY1-1024" fmla="*/ 2136038 h 2311603"/>
                <a:gd name="connsiteX2-1025" fmla="*/ 534009 w 2691993"/>
                <a:gd name="connsiteY2-1026" fmla="*/ 2040940 h 2311603"/>
                <a:gd name="connsiteX3-1027" fmla="*/ 826617 w 2691993"/>
                <a:gd name="connsiteY3-1028" fmla="*/ 2055571 h 2311603"/>
                <a:gd name="connsiteX4-1029" fmla="*/ 1177747 w 2691993"/>
                <a:gd name="connsiteY4-1030" fmla="*/ 2121408 h 2311603"/>
                <a:gd name="connsiteX5-1031" fmla="*/ 1463040 w 2691993"/>
                <a:gd name="connsiteY5-1032" fmla="*/ 2172614 h 2311603"/>
                <a:gd name="connsiteX6-1033" fmla="*/ 1799539 w 2691993"/>
                <a:gd name="connsiteY6-1034" fmla="*/ 2194560 h 2311603"/>
                <a:gd name="connsiteX7-1035" fmla="*/ 2092147 w 2691993"/>
                <a:gd name="connsiteY7-1036" fmla="*/ 2106777 h 2311603"/>
                <a:gd name="connsiteX8-1037" fmla="*/ 2362809 w 2691993"/>
                <a:gd name="connsiteY8-1038" fmla="*/ 1901952 h 2311603"/>
                <a:gd name="connsiteX9-1039" fmla="*/ 2538374 w 2691993"/>
                <a:gd name="connsiteY9-1040" fmla="*/ 1623974 h 2311603"/>
                <a:gd name="connsiteX10-1041" fmla="*/ 2618841 w 2691993"/>
                <a:gd name="connsiteY10-1042" fmla="*/ 1345996 h 2311603"/>
                <a:gd name="connsiteX11-1043" fmla="*/ 2640787 w 2691993"/>
                <a:gd name="connsiteY11-1044" fmla="*/ 1038758 h 2311603"/>
                <a:gd name="connsiteX12-1045" fmla="*/ 2596896 w 2691993"/>
                <a:gd name="connsiteY12-1046" fmla="*/ 709574 h 2311603"/>
                <a:gd name="connsiteX13-1047" fmla="*/ 2538374 w 2691993"/>
                <a:gd name="connsiteY13-1048" fmla="*/ 534009 h 2311603"/>
                <a:gd name="connsiteX14-1049" fmla="*/ 2691993 w 2691993"/>
                <a:gd name="connsiteY14-1050" fmla="*/ 395020 h 2311603"/>
                <a:gd name="connsiteX15-1051" fmla="*/ 2238451 w 2691993"/>
                <a:gd name="connsiteY15-1052" fmla="*/ 0 h 2311603"/>
                <a:gd name="connsiteX16-1053" fmla="*/ 2238451 w 2691993"/>
                <a:gd name="connsiteY16-1054" fmla="*/ 7315 h 2311603"/>
                <a:gd name="connsiteX17-1055" fmla="*/ 2296972 w 2691993"/>
                <a:gd name="connsiteY17-1056" fmla="*/ 694944 h 2311603"/>
                <a:gd name="connsiteX18-1057" fmla="*/ 2450592 w 2691993"/>
                <a:gd name="connsiteY18-1058" fmla="*/ 577900 h 2311603"/>
                <a:gd name="connsiteX19-1059" fmla="*/ 2479852 w 2691993"/>
                <a:gd name="connsiteY19-1060" fmla="*/ 636422 h 2311603"/>
                <a:gd name="connsiteX20-1061" fmla="*/ 2523744 w 2691993"/>
                <a:gd name="connsiteY20-1062" fmla="*/ 804672 h 2311603"/>
                <a:gd name="connsiteX21-1063" fmla="*/ 2538374 w 2691993"/>
                <a:gd name="connsiteY21-1064" fmla="*/ 1046073 h 2311603"/>
                <a:gd name="connsiteX22-1065" fmla="*/ 2501798 w 2691993"/>
                <a:gd name="connsiteY22-1066" fmla="*/ 1367942 h 2311603"/>
                <a:gd name="connsiteX23-1067" fmla="*/ 2377440 w 2691993"/>
                <a:gd name="connsiteY23-1068" fmla="*/ 1711756 h 2311603"/>
                <a:gd name="connsiteX24-1069" fmla="*/ 2179929 w 2691993"/>
                <a:gd name="connsiteY24-1070" fmla="*/ 1938528 h 2311603"/>
                <a:gd name="connsiteX25-1071" fmla="*/ 1909267 w 2691993"/>
                <a:gd name="connsiteY25-1072" fmla="*/ 2077516 h 2311603"/>
                <a:gd name="connsiteX26-1073" fmla="*/ 1638604 w 2691993"/>
                <a:gd name="connsiteY26-1074" fmla="*/ 2092147 h 2311603"/>
                <a:gd name="connsiteX27-1075" fmla="*/ 1353312 w 2691993"/>
                <a:gd name="connsiteY27-1076" fmla="*/ 2055571 h 2311603"/>
                <a:gd name="connsiteX28-1077" fmla="*/ 1075334 w 2691993"/>
                <a:gd name="connsiteY28-1078" fmla="*/ 1997049 h 2311603"/>
                <a:gd name="connsiteX0-1079" fmla="*/ 0 w 2450592"/>
                <a:gd name="connsiteY0-1080" fmla="*/ 2136038 h 2197661"/>
                <a:gd name="connsiteX1-1081" fmla="*/ 292608 w 2450592"/>
                <a:gd name="connsiteY1-1082" fmla="*/ 2040940 h 2197661"/>
                <a:gd name="connsiteX2-1083" fmla="*/ 585216 w 2450592"/>
                <a:gd name="connsiteY2-1084" fmla="*/ 2055571 h 2197661"/>
                <a:gd name="connsiteX3-1085" fmla="*/ 936346 w 2450592"/>
                <a:gd name="connsiteY3-1086" fmla="*/ 2121408 h 2197661"/>
                <a:gd name="connsiteX4-1087" fmla="*/ 1221639 w 2450592"/>
                <a:gd name="connsiteY4-1088" fmla="*/ 2172614 h 2197661"/>
                <a:gd name="connsiteX5-1089" fmla="*/ 1558138 w 2450592"/>
                <a:gd name="connsiteY5-1090" fmla="*/ 2194560 h 2197661"/>
                <a:gd name="connsiteX6-1091" fmla="*/ 1850746 w 2450592"/>
                <a:gd name="connsiteY6-1092" fmla="*/ 2106777 h 2197661"/>
                <a:gd name="connsiteX7-1093" fmla="*/ 2121408 w 2450592"/>
                <a:gd name="connsiteY7-1094" fmla="*/ 1901952 h 2197661"/>
                <a:gd name="connsiteX8-1095" fmla="*/ 2296973 w 2450592"/>
                <a:gd name="connsiteY8-1096" fmla="*/ 1623974 h 2197661"/>
                <a:gd name="connsiteX9-1097" fmla="*/ 2377440 w 2450592"/>
                <a:gd name="connsiteY9-1098" fmla="*/ 1345996 h 2197661"/>
                <a:gd name="connsiteX10-1099" fmla="*/ 2399386 w 2450592"/>
                <a:gd name="connsiteY10-1100" fmla="*/ 1038758 h 2197661"/>
                <a:gd name="connsiteX11-1101" fmla="*/ 2355495 w 2450592"/>
                <a:gd name="connsiteY11-1102" fmla="*/ 709574 h 2197661"/>
                <a:gd name="connsiteX12-1103" fmla="*/ 2296973 w 2450592"/>
                <a:gd name="connsiteY12-1104" fmla="*/ 534009 h 2197661"/>
                <a:gd name="connsiteX13-1105" fmla="*/ 2450592 w 2450592"/>
                <a:gd name="connsiteY13-1106" fmla="*/ 395020 h 2197661"/>
                <a:gd name="connsiteX14-1107" fmla="*/ 1997050 w 2450592"/>
                <a:gd name="connsiteY14-1108" fmla="*/ 0 h 2197661"/>
                <a:gd name="connsiteX15-1109" fmla="*/ 1997050 w 2450592"/>
                <a:gd name="connsiteY15-1110" fmla="*/ 7315 h 2197661"/>
                <a:gd name="connsiteX16-1111" fmla="*/ 2055571 w 2450592"/>
                <a:gd name="connsiteY16-1112" fmla="*/ 694944 h 2197661"/>
                <a:gd name="connsiteX17-1113" fmla="*/ 2209191 w 2450592"/>
                <a:gd name="connsiteY17-1114" fmla="*/ 577900 h 2197661"/>
                <a:gd name="connsiteX18-1115" fmla="*/ 2238451 w 2450592"/>
                <a:gd name="connsiteY18-1116" fmla="*/ 636422 h 2197661"/>
                <a:gd name="connsiteX19-1117" fmla="*/ 2282343 w 2450592"/>
                <a:gd name="connsiteY19-1118" fmla="*/ 804672 h 2197661"/>
                <a:gd name="connsiteX20-1119" fmla="*/ 2296973 w 2450592"/>
                <a:gd name="connsiteY20-1120" fmla="*/ 1046073 h 2197661"/>
                <a:gd name="connsiteX21-1121" fmla="*/ 2260397 w 2450592"/>
                <a:gd name="connsiteY21-1122" fmla="*/ 1367942 h 2197661"/>
                <a:gd name="connsiteX22-1123" fmla="*/ 2136039 w 2450592"/>
                <a:gd name="connsiteY22-1124" fmla="*/ 1711756 h 2197661"/>
                <a:gd name="connsiteX23-1125" fmla="*/ 1938528 w 2450592"/>
                <a:gd name="connsiteY23-1126" fmla="*/ 1938528 h 2197661"/>
                <a:gd name="connsiteX24-1127" fmla="*/ 1667866 w 2450592"/>
                <a:gd name="connsiteY24-1128" fmla="*/ 2077516 h 2197661"/>
                <a:gd name="connsiteX25-1129" fmla="*/ 1397203 w 2450592"/>
                <a:gd name="connsiteY25-1130" fmla="*/ 2092147 h 2197661"/>
                <a:gd name="connsiteX26-1131" fmla="*/ 1111911 w 2450592"/>
                <a:gd name="connsiteY26-1132" fmla="*/ 2055571 h 2197661"/>
                <a:gd name="connsiteX27-1133" fmla="*/ 833933 w 2450592"/>
                <a:gd name="connsiteY27-1134" fmla="*/ 1997049 h 2197661"/>
                <a:gd name="connsiteX0-1135" fmla="*/ 0 w 2157984"/>
                <a:gd name="connsiteY0-1136" fmla="*/ 2040940 h 2197661"/>
                <a:gd name="connsiteX1-1137" fmla="*/ 292608 w 2157984"/>
                <a:gd name="connsiteY1-1138" fmla="*/ 2055571 h 2197661"/>
                <a:gd name="connsiteX2-1139" fmla="*/ 643738 w 2157984"/>
                <a:gd name="connsiteY2-1140" fmla="*/ 2121408 h 2197661"/>
                <a:gd name="connsiteX3-1141" fmla="*/ 929031 w 2157984"/>
                <a:gd name="connsiteY3-1142" fmla="*/ 2172614 h 2197661"/>
                <a:gd name="connsiteX4-1143" fmla="*/ 1265530 w 2157984"/>
                <a:gd name="connsiteY4-1144" fmla="*/ 2194560 h 2197661"/>
                <a:gd name="connsiteX5-1145" fmla="*/ 1558138 w 2157984"/>
                <a:gd name="connsiteY5-1146" fmla="*/ 2106777 h 2197661"/>
                <a:gd name="connsiteX6-1147" fmla="*/ 1828800 w 2157984"/>
                <a:gd name="connsiteY6-1148" fmla="*/ 1901952 h 2197661"/>
                <a:gd name="connsiteX7-1149" fmla="*/ 2004365 w 2157984"/>
                <a:gd name="connsiteY7-1150" fmla="*/ 1623974 h 2197661"/>
                <a:gd name="connsiteX8-1151" fmla="*/ 2084832 w 2157984"/>
                <a:gd name="connsiteY8-1152" fmla="*/ 1345996 h 2197661"/>
                <a:gd name="connsiteX9-1153" fmla="*/ 2106778 w 2157984"/>
                <a:gd name="connsiteY9-1154" fmla="*/ 1038758 h 2197661"/>
                <a:gd name="connsiteX10-1155" fmla="*/ 2062887 w 2157984"/>
                <a:gd name="connsiteY10-1156" fmla="*/ 709574 h 2197661"/>
                <a:gd name="connsiteX11-1157" fmla="*/ 2004365 w 2157984"/>
                <a:gd name="connsiteY11-1158" fmla="*/ 534009 h 2197661"/>
                <a:gd name="connsiteX12-1159" fmla="*/ 2157984 w 2157984"/>
                <a:gd name="connsiteY12-1160" fmla="*/ 395020 h 2197661"/>
                <a:gd name="connsiteX13-1161" fmla="*/ 1704442 w 2157984"/>
                <a:gd name="connsiteY13-1162" fmla="*/ 0 h 2197661"/>
                <a:gd name="connsiteX14-1163" fmla="*/ 1704442 w 2157984"/>
                <a:gd name="connsiteY14-1164" fmla="*/ 7315 h 2197661"/>
                <a:gd name="connsiteX15-1165" fmla="*/ 1762963 w 2157984"/>
                <a:gd name="connsiteY15-1166" fmla="*/ 694944 h 2197661"/>
                <a:gd name="connsiteX16-1167" fmla="*/ 1916583 w 2157984"/>
                <a:gd name="connsiteY16-1168" fmla="*/ 577900 h 2197661"/>
                <a:gd name="connsiteX17-1169" fmla="*/ 1945843 w 2157984"/>
                <a:gd name="connsiteY17-1170" fmla="*/ 636422 h 2197661"/>
                <a:gd name="connsiteX18-1171" fmla="*/ 1989735 w 2157984"/>
                <a:gd name="connsiteY18-1172" fmla="*/ 804672 h 2197661"/>
                <a:gd name="connsiteX19-1173" fmla="*/ 2004365 w 2157984"/>
                <a:gd name="connsiteY19-1174" fmla="*/ 1046073 h 2197661"/>
                <a:gd name="connsiteX20-1175" fmla="*/ 1967789 w 2157984"/>
                <a:gd name="connsiteY20-1176" fmla="*/ 1367942 h 2197661"/>
                <a:gd name="connsiteX21-1177" fmla="*/ 1843431 w 2157984"/>
                <a:gd name="connsiteY21-1178" fmla="*/ 1711756 h 2197661"/>
                <a:gd name="connsiteX22-1179" fmla="*/ 1645920 w 2157984"/>
                <a:gd name="connsiteY22-1180" fmla="*/ 1938528 h 2197661"/>
                <a:gd name="connsiteX23-1181" fmla="*/ 1375258 w 2157984"/>
                <a:gd name="connsiteY23-1182" fmla="*/ 2077516 h 2197661"/>
                <a:gd name="connsiteX24-1183" fmla="*/ 1104595 w 2157984"/>
                <a:gd name="connsiteY24-1184" fmla="*/ 2092147 h 2197661"/>
                <a:gd name="connsiteX25-1185" fmla="*/ 819303 w 2157984"/>
                <a:gd name="connsiteY25-1186" fmla="*/ 2055571 h 2197661"/>
                <a:gd name="connsiteX26-1187" fmla="*/ 541325 w 2157984"/>
                <a:gd name="connsiteY26-1188" fmla="*/ 1997049 h 2197661"/>
                <a:gd name="connsiteX0-1189" fmla="*/ 0 w 1865376"/>
                <a:gd name="connsiteY0-1190" fmla="*/ 2055571 h 2197661"/>
                <a:gd name="connsiteX1-1191" fmla="*/ 351130 w 1865376"/>
                <a:gd name="connsiteY1-1192" fmla="*/ 2121408 h 2197661"/>
                <a:gd name="connsiteX2-1193" fmla="*/ 636423 w 1865376"/>
                <a:gd name="connsiteY2-1194" fmla="*/ 2172614 h 2197661"/>
                <a:gd name="connsiteX3-1195" fmla="*/ 972922 w 1865376"/>
                <a:gd name="connsiteY3-1196" fmla="*/ 2194560 h 2197661"/>
                <a:gd name="connsiteX4-1197" fmla="*/ 1265530 w 1865376"/>
                <a:gd name="connsiteY4-1198" fmla="*/ 2106777 h 2197661"/>
                <a:gd name="connsiteX5-1199" fmla="*/ 1536192 w 1865376"/>
                <a:gd name="connsiteY5-1200" fmla="*/ 1901952 h 2197661"/>
                <a:gd name="connsiteX6-1201" fmla="*/ 1711757 w 1865376"/>
                <a:gd name="connsiteY6-1202" fmla="*/ 1623974 h 2197661"/>
                <a:gd name="connsiteX7-1203" fmla="*/ 1792224 w 1865376"/>
                <a:gd name="connsiteY7-1204" fmla="*/ 1345996 h 2197661"/>
                <a:gd name="connsiteX8-1205" fmla="*/ 1814170 w 1865376"/>
                <a:gd name="connsiteY8-1206" fmla="*/ 1038758 h 2197661"/>
                <a:gd name="connsiteX9-1207" fmla="*/ 1770279 w 1865376"/>
                <a:gd name="connsiteY9-1208" fmla="*/ 709574 h 2197661"/>
                <a:gd name="connsiteX10-1209" fmla="*/ 1711757 w 1865376"/>
                <a:gd name="connsiteY10-1210" fmla="*/ 534009 h 2197661"/>
                <a:gd name="connsiteX11-1211" fmla="*/ 1865376 w 1865376"/>
                <a:gd name="connsiteY11-1212" fmla="*/ 395020 h 2197661"/>
                <a:gd name="connsiteX12-1213" fmla="*/ 1411834 w 1865376"/>
                <a:gd name="connsiteY12-1214" fmla="*/ 0 h 2197661"/>
                <a:gd name="connsiteX13-1215" fmla="*/ 1411834 w 1865376"/>
                <a:gd name="connsiteY13-1216" fmla="*/ 7315 h 2197661"/>
                <a:gd name="connsiteX14-1217" fmla="*/ 1470355 w 1865376"/>
                <a:gd name="connsiteY14-1218" fmla="*/ 694944 h 2197661"/>
                <a:gd name="connsiteX15-1219" fmla="*/ 1623975 w 1865376"/>
                <a:gd name="connsiteY15-1220" fmla="*/ 577900 h 2197661"/>
                <a:gd name="connsiteX16-1221" fmla="*/ 1653235 w 1865376"/>
                <a:gd name="connsiteY16-1222" fmla="*/ 636422 h 2197661"/>
                <a:gd name="connsiteX17-1223" fmla="*/ 1697127 w 1865376"/>
                <a:gd name="connsiteY17-1224" fmla="*/ 804672 h 2197661"/>
                <a:gd name="connsiteX18-1225" fmla="*/ 1711757 w 1865376"/>
                <a:gd name="connsiteY18-1226" fmla="*/ 1046073 h 2197661"/>
                <a:gd name="connsiteX19-1227" fmla="*/ 1675181 w 1865376"/>
                <a:gd name="connsiteY19-1228" fmla="*/ 1367942 h 2197661"/>
                <a:gd name="connsiteX20-1229" fmla="*/ 1550823 w 1865376"/>
                <a:gd name="connsiteY20-1230" fmla="*/ 1711756 h 2197661"/>
                <a:gd name="connsiteX21-1231" fmla="*/ 1353312 w 1865376"/>
                <a:gd name="connsiteY21-1232" fmla="*/ 1938528 h 2197661"/>
                <a:gd name="connsiteX22-1233" fmla="*/ 1082650 w 1865376"/>
                <a:gd name="connsiteY22-1234" fmla="*/ 2077516 h 2197661"/>
                <a:gd name="connsiteX23-1235" fmla="*/ 811987 w 1865376"/>
                <a:gd name="connsiteY23-1236" fmla="*/ 2092147 h 2197661"/>
                <a:gd name="connsiteX24-1237" fmla="*/ 526695 w 1865376"/>
                <a:gd name="connsiteY24-1238" fmla="*/ 2055571 h 2197661"/>
                <a:gd name="connsiteX25-1239" fmla="*/ 248717 w 1865376"/>
                <a:gd name="connsiteY25-1240" fmla="*/ 1997049 h 2197661"/>
                <a:gd name="connsiteX0-1241" fmla="*/ 102413 w 1616659"/>
                <a:gd name="connsiteY0-1242" fmla="*/ 2121408 h 2197661"/>
                <a:gd name="connsiteX1-1243" fmla="*/ 387706 w 1616659"/>
                <a:gd name="connsiteY1-1244" fmla="*/ 2172614 h 2197661"/>
                <a:gd name="connsiteX2-1245" fmla="*/ 724205 w 1616659"/>
                <a:gd name="connsiteY2-1246" fmla="*/ 2194560 h 2197661"/>
                <a:gd name="connsiteX3-1247" fmla="*/ 1016813 w 1616659"/>
                <a:gd name="connsiteY3-1248" fmla="*/ 2106777 h 2197661"/>
                <a:gd name="connsiteX4-1249" fmla="*/ 1287475 w 1616659"/>
                <a:gd name="connsiteY4-1250" fmla="*/ 1901952 h 2197661"/>
                <a:gd name="connsiteX5-1251" fmla="*/ 1463040 w 1616659"/>
                <a:gd name="connsiteY5-1252" fmla="*/ 1623974 h 2197661"/>
                <a:gd name="connsiteX6-1253" fmla="*/ 1543507 w 1616659"/>
                <a:gd name="connsiteY6-1254" fmla="*/ 1345996 h 2197661"/>
                <a:gd name="connsiteX7-1255" fmla="*/ 1565453 w 1616659"/>
                <a:gd name="connsiteY7-1256" fmla="*/ 1038758 h 2197661"/>
                <a:gd name="connsiteX8-1257" fmla="*/ 1521562 w 1616659"/>
                <a:gd name="connsiteY8-1258" fmla="*/ 709574 h 2197661"/>
                <a:gd name="connsiteX9-1259" fmla="*/ 1463040 w 1616659"/>
                <a:gd name="connsiteY9-1260" fmla="*/ 534009 h 2197661"/>
                <a:gd name="connsiteX10-1261" fmla="*/ 1616659 w 1616659"/>
                <a:gd name="connsiteY10-1262" fmla="*/ 395020 h 2197661"/>
                <a:gd name="connsiteX11-1263" fmla="*/ 1163117 w 1616659"/>
                <a:gd name="connsiteY11-1264" fmla="*/ 0 h 2197661"/>
                <a:gd name="connsiteX12-1265" fmla="*/ 1163117 w 1616659"/>
                <a:gd name="connsiteY12-1266" fmla="*/ 7315 h 2197661"/>
                <a:gd name="connsiteX13-1267" fmla="*/ 1221638 w 1616659"/>
                <a:gd name="connsiteY13-1268" fmla="*/ 694944 h 2197661"/>
                <a:gd name="connsiteX14-1269" fmla="*/ 1375258 w 1616659"/>
                <a:gd name="connsiteY14-1270" fmla="*/ 577900 h 2197661"/>
                <a:gd name="connsiteX15-1271" fmla="*/ 1404518 w 1616659"/>
                <a:gd name="connsiteY15-1272" fmla="*/ 636422 h 2197661"/>
                <a:gd name="connsiteX16-1273" fmla="*/ 1448410 w 1616659"/>
                <a:gd name="connsiteY16-1274" fmla="*/ 804672 h 2197661"/>
                <a:gd name="connsiteX17-1275" fmla="*/ 1463040 w 1616659"/>
                <a:gd name="connsiteY17-1276" fmla="*/ 1046073 h 2197661"/>
                <a:gd name="connsiteX18-1277" fmla="*/ 1426464 w 1616659"/>
                <a:gd name="connsiteY18-1278" fmla="*/ 1367942 h 2197661"/>
                <a:gd name="connsiteX19-1279" fmla="*/ 1302106 w 1616659"/>
                <a:gd name="connsiteY19-1280" fmla="*/ 1711756 h 2197661"/>
                <a:gd name="connsiteX20-1281" fmla="*/ 1104595 w 1616659"/>
                <a:gd name="connsiteY20-1282" fmla="*/ 1938528 h 2197661"/>
                <a:gd name="connsiteX21-1283" fmla="*/ 833933 w 1616659"/>
                <a:gd name="connsiteY21-1284" fmla="*/ 2077516 h 2197661"/>
                <a:gd name="connsiteX22-1285" fmla="*/ 563270 w 1616659"/>
                <a:gd name="connsiteY22-1286" fmla="*/ 2092147 h 2197661"/>
                <a:gd name="connsiteX23-1287" fmla="*/ 277978 w 1616659"/>
                <a:gd name="connsiteY23-1288" fmla="*/ 2055571 h 2197661"/>
                <a:gd name="connsiteX24-1289" fmla="*/ 0 w 1616659"/>
                <a:gd name="connsiteY24-1290" fmla="*/ 1997049 h 2197661"/>
                <a:gd name="connsiteX0-1291" fmla="*/ 0 w 1514246"/>
                <a:gd name="connsiteY0-1292" fmla="*/ 2121408 h 2197661"/>
                <a:gd name="connsiteX1-1293" fmla="*/ 285293 w 1514246"/>
                <a:gd name="connsiteY1-1294" fmla="*/ 2172614 h 2197661"/>
                <a:gd name="connsiteX2-1295" fmla="*/ 621792 w 1514246"/>
                <a:gd name="connsiteY2-1296" fmla="*/ 2194560 h 2197661"/>
                <a:gd name="connsiteX3-1297" fmla="*/ 914400 w 1514246"/>
                <a:gd name="connsiteY3-1298" fmla="*/ 2106777 h 2197661"/>
                <a:gd name="connsiteX4-1299" fmla="*/ 1185062 w 1514246"/>
                <a:gd name="connsiteY4-1300" fmla="*/ 1901952 h 2197661"/>
                <a:gd name="connsiteX5-1301" fmla="*/ 1360627 w 1514246"/>
                <a:gd name="connsiteY5-1302" fmla="*/ 1623974 h 2197661"/>
                <a:gd name="connsiteX6-1303" fmla="*/ 1441094 w 1514246"/>
                <a:gd name="connsiteY6-1304" fmla="*/ 1345996 h 2197661"/>
                <a:gd name="connsiteX7-1305" fmla="*/ 1463040 w 1514246"/>
                <a:gd name="connsiteY7-1306" fmla="*/ 1038758 h 2197661"/>
                <a:gd name="connsiteX8-1307" fmla="*/ 1419149 w 1514246"/>
                <a:gd name="connsiteY8-1308" fmla="*/ 709574 h 2197661"/>
                <a:gd name="connsiteX9-1309" fmla="*/ 1360627 w 1514246"/>
                <a:gd name="connsiteY9-1310" fmla="*/ 534009 h 2197661"/>
                <a:gd name="connsiteX10-1311" fmla="*/ 1514246 w 1514246"/>
                <a:gd name="connsiteY10-1312" fmla="*/ 395020 h 2197661"/>
                <a:gd name="connsiteX11-1313" fmla="*/ 1060704 w 1514246"/>
                <a:gd name="connsiteY11-1314" fmla="*/ 0 h 2197661"/>
                <a:gd name="connsiteX12-1315" fmla="*/ 1060704 w 1514246"/>
                <a:gd name="connsiteY12-1316" fmla="*/ 7315 h 2197661"/>
                <a:gd name="connsiteX13-1317" fmla="*/ 1119225 w 1514246"/>
                <a:gd name="connsiteY13-1318" fmla="*/ 694944 h 2197661"/>
                <a:gd name="connsiteX14-1319" fmla="*/ 1272845 w 1514246"/>
                <a:gd name="connsiteY14-1320" fmla="*/ 577900 h 2197661"/>
                <a:gd name="connsiteX15-1321" fmla="*/ 1302105 w 1514246"/>
                <a:gd name="connsiteY15-1322" fmla="*/ 636422 h 2197661"/>
                <a:gd name="connsiteX16-1323" fmla="*/ 1345997 w 1514246"/>
                <a:gd name="connsiteY16-1324" fmla="*/ 804672 h 2197661"/>
                <a:gd name="connsiteX17-1325" fmla="*/ 1360627 w 1514246"/>
                <a:gd name="connsiteY17-1326" fmla="*/ 1046073 h 2197661"/>
                <a:gd name="connsiteX18-1327" fmla="*/ 1324051 w 1514246"/>
                <a:gd name="connsiteY18-1328" fmla="*/ 1367942 h 2197661"/>
                <a:gd name="connsiteX19-1329" fmla="*/ 1199693 w 1514246"/>
                <a:gd name="connsiteY19-1330" fmla="*/ 1711756 h 2197661"/>
                <a:gd name="connsiteX20-1331" fmla="*/ 1002182 w 1514246"/>
                <a:gd name="connsiteY20-1332" fmla="*/ 1938528 h 2197661"/>
                <a:gd name="connsiteX21-1333" fmla="*/ 731520 w 1514246"/>
                <a:gd name="connsiteY21-1334" fmla="*/ 2077516 h 2197661"/>
                <a:gd name="connsiteX22-1335" fmla="*/ 460857 w 1514246"/>
                <a:gd name="connsiteY22-1336" fmla="*/ 2092147 h 2197661"/>
                <a:gd name="connsiteX23-1337" fmla="*/ 175565 w 1514246"/>
                <a:gd name="connsiteY23-1338" fmla="*/ 2055571 h 2197661"/>
                <a:gd name="connsiteX0-1339" fmla="*/ 0 w 1352882"/>
                <a:gd name="connsiteY0-1340" fmla="*/ 2148303 h 2197284"/>
                <a:gd name="connsiteX1-1341" fmla="*/ 123929 w 1352882"/>
                <a:gd name="connsiteY1-1342" fmla="*/ 2172614 h 2197284"/>
                <a:gd name="connsiteX2-1343" fmla="*/ 460428 w 1352882"/>
                <a:gd name="connsiteY2-1344" fmla="*/ 2194560 h 2197284"/>
                <a:gd name="connsiteX3-1345" fmla="*/ 753036 w 1352882"/>
                <a:gd name="connsiteY3-1346" fmla="*/ 2106777 h 2197284"/>
                <a:gd name="connsiteX4-1347" fmla="*/ 1023698 w 1352882"/>
                <a:gd name="connsiteY4-1348" fmla="*/ 1901952 h 2197284"/>
                <a:gd name="connsiteX5-1349" fmla="*/ 1199263 w 1352882"/>
                <a:gd name="connsiteY5-1350" fmla="*/ 1623974 h 2197284"/>
                <a:gd name="connsiteX6-1351" fmla="*/ 1279730 w 1352882"/>
                <a:gd name="connsiteY6-1352" fmla="*/ 1345996 h 2197284"/>
                <a:gd name="connsiteX7-1353" fmla="*/ 1301676 w 1352882"/>
                <a:gd name="connsiteY7-1354" fmla="*/ 1038758 h 2197284"/>
                <a:gd name="connsiteX8-1355" fmla="*/ 1257785 w 1352882"/>
                <a:gd name="connsiteY8-1356" fmla="*/ 709574 h 2197284"/>
                <a:gd name="connsiteX9-1357" fmla="*/ 1199263 w 1352882"/>
                <a:gd name="connsiteY9-1358" fmla="*/ 534009 h 2197284"/>
                <a:gd name="connsiteX10-1359" fmla="*/ 1352882 w 1352882"/>
                <a:gd name="connsiteY10-1360" fmla="*/ 395020 h 2197284"/>
                <a:gd name="connsiteX11-1361" fmla="*/ 899340 w 1352882"/>
                <a:gd name="connsiteY11-1362" fmla="*/ 0 h 2197284"/>
                <a:gd name="connsiteX12-1363" fmla="*/ 899340 w 1352882"/>
                <a:gd name="connsiteY12-1364" fmla="*/ 7315 h 2197284"/>
                <a:gd name="connsiteX13-1365" fmla="*/ 957861 w 1352882"/>
                <a:gd name="connsiteY13-1366" fmla="*/ 694944 h 2197284"/>
                <a:gd name="connsiteX14-1367" fmla="*/ 1111481 w 1352882"/>
                <a:gd name="connsiteY14-1368" fmla="*/ 577900 h 2197284"/>
                <a:gd name="connsiteX15-1369" fmla="*/ 1140741 w 1352882"/>
                <a:gd name="connsiteY15-1370" fmla="*/ 636422 h 2197284"/>
                <a:gd name="connsiteX16-1371" fmla="*/ 1184633 w 1352882"/>
                <a:gd name="connsiteY16-1372" fmla="*/ 804672 h 2197284"/>
                <a:gd name="connsiteX17-1373" fmla="*/ 1199263 w 1352882"/>
                <a:gd name="connsiteY17-1374" fmla="*/ 1046073 h 2197284"/>
                <a:gd name="connsiteX18-1375" fmla="*/ 1162687 w 1352882"/>
                <a:gd name="connsiteY18-1376" fmla="*/ 1367942 h 2197284"/>
                <a:gd name="connsiteX19-1377" fmla="*/ 1038329 w 1352882"/>
                <a:gd name="connsiteY19-1378" fmla="*/ 1711756 h 2197284"/>
                <a:gd name="connsiteX20-1379" fmla="*/ 840818 w 1352882"/>
                <a:gd name="connsiteY20-1380" fmla="*/ 1938528 h 2197284"/>
                <a:gd name="connsiteX21-1381" fmla="*/ 570156 w 1352882"/>
                <a:gd name="connsiteY21-1382" fmla="*/ 2077516 h 2197284"/>
                <a:gd name="connsiteX22-1383" fmla="*/ 299493 w 1352882"/>
                <a:gd name="connsiteY22-1384" fmla="*/ 2092147 h 2197284"/>
                <a:gd name="connsiteX23-1385" fmla="*/ 14201 w 1352882"/>
                <a:gd name="connsiteY23-1386" fmla="*/ 2055571 h 219728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Lst>
              <a:rect l="l" t="t" r="r" b="b"/>
              <a:pathLst>
                <a:path w="1352882" h="2197284">
                  <a:moveTo>
                    <a:pt x="0" y="2148303"/>
                  </a:moveTo>
                  <a:cubicBezTo>
                    <a:pt x="106070" y="2167810"/>
                    <a:pt x="47191" y="2164905"/>
                    <a:pt x="123929" y="2172614"/>
                  </a:cubicBezTo>
                  <a:cubicBezTo>
                    <a:pt x="200667" y="2180323"/>
                    <a:pt x="355577" y="2205533"/>
                    <a:pt x="460428" y="2194560"/>
                  </a:cubicBezTo>
                  <a:cubicBezTo>
                    <a:pt x="565279" y="2183587"/>
                    <a:pt x="659158" y="2155545"/>
                    <a:pt x="753036" y="2106777"/>
                  </a:cubicBezTo>
                  <a:cubicBezTo>
                    <a:pt x="846914" y="2058009"/>
                    <a:pt x="949327" y="1982419"/>
                    <a:pt x="1023698" y="1901952"/>
                  </a:cubicBezTo>
                  <a:cubicBezTo>
                    <a:pt x="1098069" y="1821485"/>
                    <a:pt x="1156591" y="1716633"/>
                    <a:pt x="1199263" y="1623974"/>
                  </a:cubicBezTo>
                  <a:cubicBezTo>
                    <a:pt x="1241935" y="1531315"/>
                    <a:pt x="1262661" y="1443532"/>
                    <a:pt x="1279730" y="1345996"/>
                  </a:cubicBezTo>
                  <a:cubicBezTo>
                    <a:pt x="1296799" y="1248460"/>
                    <a:pt x="1305334" y="1144828"/>
                    <a:pt x="1301676" y="1038758"/>
                  </a:cubicBezTo>
                  <a:cubicBezTo>
                    <a:pt x="1298019" y="932688"/>
                    <a:pt x="1274854" y="793699"/>
                    <a:pt x="1257785" y="709574"/>
                  </a:cubicBezTo>
                  <a:cubicBezTo>
                    <a:pt x="1240716" y="625449"/>
                    <a:pt x="1219989" y="579729"/>
                    <a:pt x="1199263" y="534009"/>
                  </a:cubicBezTo>
                  <a:lnTo>
                    <a:pt x="1352882" y="395020"/>
                  </a:lnTo>
                  <a:lnTo>
                    <a:pt x="899340" y="0"/>
                  </a:lnTo>
                  <a:lnTo>
                    <a:pt x="899340" y="7315"/>
                  </a:lnTo>
                  <a:lnTo>
                    <a:pt x="957861" y="694944"/>
                  </a:lnTo>
                  <a:lnTo>
                    <a:pt x="1111481" y="577900"/>
                  </a:lnTo>
                  <a:cubicBezTo>
                    <a:pt x="1121234" y="597407"/>
                    <a:pt x="1128549" y="598627"/>
                    <a:pt x="1140741" y="636422"/>
                  </a:cubicBezTo>
                  <a:cubicBezTo>
                    <a:pt x="1152933" y="674217"/>
                    <a:pt x="1174879" y="736397"/>
                    <a:pt x="1184633" y="804672"/>
                  </a:cubicBezTo>
                  <a:cubicBezTo>
                    <a:pt x="1194387" y="872947"/>
                    <a:pt x="1202921" y="952195"/>
                    <a:pt x="1199263" y="1046073"/>
                  </a:cubicBezTo>
                  <a:cubicBezTo>
                    <a:pt x="1195605" y="1139951"/>
                    <a:pt x="1189509" y="1256995"/>
                    <a:pt x="1162687" y="1367942"/>
                  </a:cubicBezTo>
                  <a:cubicBezTo>
                    <a:pt x="1135865" y="1478889"/>
                    <a:pt x="1091974" y="1616658"/>
                    <a:pt x="1038329" y="1711756"/>
                  </a:cubicBezTo>
                  <a:cubicBezTo>
                    <a:pt x="984684" y="1806854"/>
                    <a:pt x="918847" y="1877568"/>
                    <a:pt x="840818" y="1938528"/>
                  </a:cubicBezTo>
                  <a:cubicBezTo>
                    <a:pt x="762789" y="1999488"/>
                    <a:pt x="660377" y="2051913"/>
                    <a:pt x="570156" y="2077516"/>
                  </a:cubicBezTo>
                  <a:cubicBezTo>
                    <a:pt x="479935" y="2103119"/>
                    <a:pt x="392152" y="2095804"/>
                    <a:pt x="299493" y="2092147"/>
                  </a:cubicBezTo>
                  <a:cubicBezTo>
                    <a:pt x="206834" y="2088490"/>
                    <a:pt x="108079" y="2071421"/>
                    <a:pt x="14201" y="2055571"/>
                  </a:cubicBezTo>
                </a:path>
              </a:pathLst>
            </a:custGeom>
            <a:gradFill flip="none" rotWithShape="1">
              <a:gsLst>
                <a:gs pos="0">
                  <a:srgbClr val="FF0066">
                    <a:shade val="30000"/>
                    <a:satMod val="115000"/>
                  </a:srgbClr>
                </a:gs>
                <a:gs pos="50000">
                  <a:srgbClr val="FF0066">
                    <a:shade val="67500"/>
                    <a:satMod val="115000"/>
                  </a:srgbClr>
                </a:gs>
                <a:gs pos="100000">
                  <a:srgbClr val="FF0066">
                    <a:shade val="100000"/>
                    <a:satMod val="115000"/>
                  </a:srgbClr>
                </a:gs>
              </a:gsLst>
              <a:lin ang="18900000" scaled="1"/>
              <a:tileRect/>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112" name="TextBox 89"/>
          <p:cNvSpPr txBox="1">
            <a:spLocks noChangeArrowheads="1"/>
          </p:cNvSpPr>
          <p:nvPr/>
        </p:nvSpPr>
        <p:spPr bwMode="auto">
          <a:xfrm>
            <a:off x="1949768" y="4692427"/>
            <a:ext cx="538480" cy="319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1400" b="1">
                <a:latin typeface="微软雅黑" panose="020B0503020204020204" pitchFamily="34" charset="-122"/>
                <a:ea typeface="微软雅黑" panose="020B0503020204020204" pitchFamily="34" charset="-122"/>
              </a:rPr>
              <a:t>长沙</a:t>
            </a:r>
          </a:p>
        </p:txBody>
      </p:sp>
      <p:sp>
        <p:nvSpPr>
          <p:cNvPr id="113" name="TextBox 90"/>
          <p:cNvSpPr txBox="1">
            <a:spLocks noChangeArrowheads="1"/>
          </p:cNvSpPr>
          <p:nvPr/>
        </p:nvSpPr>
        <p:spPr bwMode="auto">
          <a:xfrm>
            <a:off x="2730183" y="4313967"/>
            <a:ext cx="538480" cy="319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1400" b="1">
                <a:latin typeface="微软雅黑" panose="020B0503020204020204" pitchFamily="34" charset="-122"/>
                <a:ea typeface="微软雅黑" panose="020B0503020204020204" pitchFamily="34" charset="-122"/>
              </a:rPr>
              <a:t>重庆</a:t>
            </a:r>
          </a:p>
        </p:txBody>
      </p:sp>
      <p:sp>
        <p:nvSpPr>
          <p:cNvPr id="114" name="TextBox 91"/>
          <p:cNvSpPr txBox="1">
            <a:spLocks noChangeArrowheads="1"/>
          </p:cNvSpPr>
          <p:nvPr/>
        </p:nvSpPr>
        <p:spPr bwMode="auto">
          <a:xfrm>
            <a:off x="3339783" y="4190142"/>
            <a:ext cx="538480" cy="319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1400" b="1">
                <a:latin typeface="微软雅黑" panose="020B0503020204020204" pitchFamily="34" charset="-122"/>
                <a:ea typeface="微软雅黑" panose="020B0503020204020204" pitchFamily="34" charset="-122"/>
              </a:rPr>
              <a:t>深圳</a:t>
            </a:r>
          </a:p>
        </p:txBody>
      </p:sp>
      <p:sp>
        <p:nvSpPr>
          <p:cNvPr id="115" name="TextBox 92"/>
          <p:cNvSpPr txBox="1">
            <a:spLocks noChangeArrowheads="1"/>
          </p:cNvSpPr>
          <p:nvPr/>
        </p:nvSpPr>
        <p:spPr bwMode="auto">
          <a:xfrm>
            <a:off x="3893820" y="4083779"/>
            <a:ext cx="538480" cy="319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1400" b="1">
                <a:latin typeface="微软雅黑" panose="020B0503020204020204" pitchFamily="34" charset="-122"/>
                <a:ea typeface="微软雅黑" panose="020B0503020204020204" pitchFamily="34" charset="-122"/>
              </a:rPr>
              <a:t>北京</a:t>
            </a:r>
          </a:p>
        </p:txBody>
      </p:sp>
      <p:sp>
        <p:nvSpPr>
          <p:cNvPr id="116" name="TextBox 93"/>
          <p:cNvSpPr txBox="1">
            <a:spLocks noChangeArrowheads="1"/>
          </p:cNvSpPr>
          <p:nvPr/>
        </p:nvSpPr>
        <p:spPr bwMode="auto">
          <a:xfrm>
            <a:off x="4482783" y="3969479"/>
            <a:ext cx="538480" cy="319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1400" b="1">
                <a:latin typeface="微软雅黑" panose="020B0503020204020204" pitchFamily="34" charset="-122"/>
                <a:ea typeface="微软雅黑" panose="020B0503020204020204" pitchFamily="34" charset="-122"/>
              </a:rPr>
              <a:t>上海</a:t>
            </a:r>
          </a:p>
        </p:txBody>
      </p:sp>
      <p:sp>
        <p:nvSpPr>
          <p:cNvPr id="117" name="TextBox 94"/>
          <p:cNvSpPr txBox="1">
            <a:spLocks noChangeArrowheads="1"/>
          </p:cNvSpPr>
          <p:nvPr/>
        </p:nvSpPr>
        <p:spPr bwMode="auto">
          <a:xfrm>
            <a:off x="5113020" y="3825017"/>
            <a:ext cx="538480" cy="319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1400" b="1">
                <a:latin typeface="微软雅黑" panose="020B0503020204020204" pitchFamily="34" charset="-122"/>
                <a:ea typeface="微软雅黑" panose="020B0503020204020204" pitchFamily="34" charset="-122"/>
              </a:rPr>
              <a:t>广州</a:t>
            </a:r>
          </a:p>
        </p:txBody>
      </p:sp>
      <p:sp>
        <p:nvSpPr>
          <p:cNvPr id="118" name="TextBox 95"/>
          <p:cNvSpPr txBox="1">
            <a:spLocks noChangeArrowheads="1"/>
          </p:cNvSpPr>
          <p:nvPr/>
        </p:nvSpPr>
        <p:spPr bwMode="auto">
          <a:xfrm>
            <a:off x="3485833" y="230917"/>
            <a:ext cx="1627187" cy="83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en-US" sz="1200">
                <a:latin typeface="微软雅黑" panose="020B0503020204020204" pitchFamily="34" charset="-122"/>
                <a:ea typeface="微软雅黑" panose="020B0503020204020204" pitchFamily="34" charset="-122"/>
              </a:rPr>
              <a:t>2015</a:t>
            </a:r>
            <a:r>
              <a:rPr lang="zh-CN" altLang="en-US" sz="1200">
                <a:latin typeface="微软雅黑" panose="020B0503020204020204" pitchFamily="34" charset="-122"/>
                <a:ea typeface="微软雅黑" panose="020B0503020204020204" pitchFamily="34" charset="-122"/>
              </a:rPr>
              <a:t>年中国大陆各大城市地铁日客流量北京居榜首，1194.69万人次</a:t>
            </a:r>
          </a:p>
        </p:txBody>
      </p:sp>
      <p:sp>
        <p:nvSpPr>
          <p:cNvPr id="119" name="TextBox 96"/>
          <p:cNvSpPr txBox="1">
            <a:spLocks noChangeArrowheads="1"/>
          </p:cNvSpPr>
          <p:nvPr/>
        </p:nvSpPr>
        <p:spPr bwMode="auto">
          <a:xfrm>
            <a:off x="6252845" y="1016729"/>
            <a:ext cx="1627188" cy="83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sz="1200">
                <a:latin typeface="微软雅黑" panose="020B0503020204020204" pitchFamily="34" charset="-122"/>
                <a:ea typeface="微软雅黑" panose="020B0503020204020204" pitchFamily="34" charset="-122"/>
              </a:rPr>
              <a:t>截至2014年年底，全国已有22个城市建成地铁95条，运营里程达到2900公里</a:t>
            </a:r>
          </a:p>
        </p:txBody>
      </p:sp>
      <p:sp>
        <p:nvSpPr>
          <p:cNvPr id="120" name="TextBox 97"/>
          <p:cNvSpPr txBox="1">
            <a:spLocks noChangeArrowheads="1"/>
          </p:cNvSpPr>
          <p:nvPr/>
        </p:nvSpPr>
        <p:spPr bwMode="auto">
          <a:xfrm>
            <a:off x="4957445" y="956404"/>
            <a:ext cx="640080"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smtClean="0">
                <a:ln>
                  <a:noFill/>
                </a:ln>
                <a:solidFill>
                  <a:schemeClr val="tx2">
                    <a:lumMod val="60000"/>
                    <a:lumOff val="40000"/>
                  </a:schemeClr>
                </a:solidFill>
                <a:effectLst/>
                <a:uLnTx/>
                <a:uFillTx/>
                <a:latin typeface="微软雅黑" panose="020B0503020204020204" pitchFamily="34" charset="-122"/>
                <a:ea typeface="微软雅黑" panose="020B0503020204020204" pitchFamily="34" charset="-122"/>
              </a:rPr>
              <a:t>客流量</a:t>
            </a:r>
          </a:p>
        </p:txBody>
      </p:sp>
      <p:sp>
        <p:nvSpPr>
          <p:cNvPr id="121" name="TextBox 98"/>
          <p:cNvSpPr txBox="1">
            <a:spLocks noChangeArrowheads="1"/>
          </p:cNvSpPr>
          <p:nvPr/>
        </p:nvSpPr>
        <p:spPr bwMode="auto">
          <a:xfrm>
            <a:off x="6005195" y="1870804"/>
            <a:ext cx="792480" cy="28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200" b="1" i="0" u="none" strike="noStrike" kern="0" cap="none" spc="0" normalizeH="0" baseline="0" noProof="0" smtClean="0">
                <a:ln>
                  <a:noFill/>
                </a:ln>
                <a:solidFill>
                  <a:schemeClr val="accent2">
                    <a:lumMod val="40000"/>
                    <a:lumOff val="60000"/>
                  </a:schemeClr>
                </a:solidFill>
                <a:effectLst/>
                <a:uLnTx/>
                <a:uFillTx/>
                <a:latin typeface="微软雅黑" panose="020B0503020204020204" pitchFamily="34" charset="-122"/>
                <a:ea typeface="微软雅黑" panose="020B0503020204020204" pitchFamily="34" charset="-122"/>
              </a:rPr>
              <a:t>地铁线路</a:t>
            </a:r>
          </a:p>
        </p:txBody>
      </p:sp>
      <p:sp>
        <p:nvSpPr>
          <p:cNvPr id="172" name="AutoShape 4"/>
          <p:cNvSpPr>
            <a:spLocks noChangeArrowheads="1"/>
          </p:cNvSpPr>
          <p:nvPr/>
        </p:nvSpPr>
        <p:spPr bwMode="gray">
          <a:xfrm rot="5400000">
            <a:off x="3517900" y="1873250"/>
            <a:ext cx="2860040" cy="685800"/>
          </a:xfrm>
          <a:prstGeom prst="triangle">
            <a:avLst>
              <a:gd name="adj" fmla="val 50000"/>
            </a:avLst>
          </a:prstGeom>
          <a:solidFill>
            <a:srgbClr val="003366">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173" name="Group 10"/>
          <p:cNvGrpSpPr/>
          <p:nvPr/>
        </p:nvGrpSpPr>
        <p:grpSpPr bwMode="auto">
          <a:xfrm>
            <a:off x="389255" y="294640"/>
            <a:ext cx="4142740" cy="2047875"/>
            <a:chOff x="720" y="1392"/>
            <a:chExt cx="4058" cy="480"/>
          </a:xfrm>
        </p:grpSpPr>
        <p:sp>
          <p:nvSpPr>
            <p:cNvPr id="174" name="AutoShape 11"/>
            <p:cNvSpPr>
              <a:spLocks noChangeArrowheads="1"/>
            </p:cNvSpPr>
            <p:nvPr/>
          </p:nvSpPr>
          <p:spPr bwMode="ltGray">
            <a:xfrm>
              <a:off x="720" y="1392"/>
              <a:ext cx="4058" cy="480"/>
            </a:xfrm>
            <a:prstGeom prst="roundRect">
              <a:avLst>
                <a:gd name="adj" fmla="val 17509"/>
              </a:avLst>
            </a:prstGeom>
            <a:gradFill rotWithShape="1">
              <a:gsLst>
                <a:gs pos="0">
                  <a:srgbClr val="A9CBE9"/>
                </a:gs>
                <a:gs pos="50000">
                  <a:srgbClr val="A9CBE9">
                    <a:gamma/>
                    <a:shade val="92157"/>
                    <a:invGamma/>
                  </a:srgbClr>
                </a:gs>
                <a:gs pos="100000">
                  <a:srgbClr val="A9CBE9"/>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175" name="Group 12"/>
            <p:cNvGrpSpPr/>
            <p:nvPr/>
          </p:nvGrpSpPr>
          <p:grpSpPr bwMode="auto">
            <a:xfrm>
              <a:off x="730" y="1407"/>
              <a:ext cx="4043" cy="444"/>
              <a:chOff x="744" y="1407"/>
              <a:chExt cx="3988" cy="444"/>
            </a:xfrm>
          </p:grpSpPr>
          <p:sp>
            <p:nvSpPr>
              <p:cNvPr id="176" name="AutoShape 13"/>
              <p:cNvSpPr>
                <a:spLocks noChangeArrowheads="1"/>
              </p:cNvSpPr>
              <p:nvPr/>
            </p:nvSpPr>
            <p:spPr bwMode="ltGray">
              <a:xfrm>
                <a:off x="744" y="1736"/>
                <a:ext cx="3988" cy="115"/>
              </a:xfrm>
              <a:prstGeom prst="roundRect">
                <a:avLst>
                  <a:gd name="adj" fmla="val 50000"/>
                </a:avLst>
              </a:prstGeom>
              <a:gradFill rotWithShape="1">
                <a:gsLst>
                  <a:gs pos="0">
                    <a:srgbClr val="A9CBE9">
                      <a:alpha val="0"/>
                    </a:srgbClr>
                  </a:gs>
                  <a:gs pos="100000">
                    <a:srgbClr val="A9CBE9">
                      <a:gamma/>
                      <a:tint val="0"/>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7" name="AutoShape 14"/>
              <p:cNvSpPr>
                <a:spLocks noChangeArrowheads="1"/>
              </p:cNvSpPr>
              <p:nvPr/>
            </p:nvSpPr>
            <p:spPr bwMode="ltGray">
              <a:xfrm>
                <a:off x="744" y="1407"/>
                <a:ext cx="3988" cy="115"/>
              </a:xfrm>
              <a:prstGeom prst="roundRect">
                <a:avLst>
                  <a:gd name="adj" fmla="val 50000"/>
                </a:avLst>
              </a:prstGeom>
              <a:gradFill rotWithShape="1">
                <a:gsLst>
                  <a:gs pos="0">
                    <a:srgbClr val="A9CBE9">
                      <a:gamma/>
                      <a:tint val="25490"/>
                      <a:invGamma/>
                    </a:srgbClr>
                  </a:gs>
                  <a:gs pos="100000">
                    <a:srgbClr val="A9CBE9">
                      <a:alpha val="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grpSp>
        <p:nvGrpSpPr>
          <p:cNvPr id="178" name="Group 15"/>
          <p:cNvGrpSpPr/>
          <p:nvPr/>
        </p:nvGrpSpPr>
        <p:grpSpPr bwMode="auto">
          <a:xfrm>
            <a:off x="399415" y="2541270"/>
            <a:ext cx="4131945" cy="1737360"/>
            <a:chOff x="720" y="1392"/>
            <a:chExt cx="4058" cy="480"/>
          </a:xfrm>
        </p:grpSpPr>
        <p:sp>
          <p:nvSpPr>
            <p:cNvPr id="179" name="AutoShape 16"/>
            <p:cNvSpPr>
              <a:spLocks noChangeArrowheads="1"/>
            </p:cNvSpPr>
            <p:nvPr/>
          </p:nvSpPr>
          <p:spPr bwMode="ltGray">
            <a:xfrm>
              <a:off x="720" y="1392"/>
              <a:ext cx="4058" cy="480"/>
            </a:xfrm>
            <a:prstGeom prst="roundRect">
              <a:avLst>
                <a:gd name="adj" fmla="val 17509"/>
              </a:avLst>
            </a:prstGeom>
            <a:gradFill rotWithShape="1">
              <a:gsLst>
                <a:gs pos="0">
                  <a:srgbClr val="A4E0CC"/>
                </a:gs>
                <a:gs pos="50000">
                  <a:srgbClr val="A4E0CC">
                    <a:gamma/>
                    <a:shade val="92157"/>
                    <a:invGamma/>
                  </a:srgbClr>
                </a:gs>
                <a:gs pos="100000">
                  <a:srgbClr val="A4E0CC"/>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180" name="Group 17"/>
            <p:cNvGrpSpPr/>
            <p:nvPr/>
          </p:nvGrpSpPr>
          <p:grpSpPr bwMode="auto">
            <a:xfrm>
              <a:off x="730" y="1407"/>
              <a:ext cx="4043" cy="444"/>
              <a:chOff x="744" y="1407"/>
              <a:chExt cx="3988" cy="444"/>
            </a:xfrm>
          </p:grpSpPr>
          <p:sp>
            <p:nvSpPr>
              <p:cNvPr id="181" name="AutoShape 18"/>
              <p:cNvSpPr>
                <a:spLocks noChangeArrowheads="1"/>
              </p:cNvSpPr>
              <p:nvPr/>
            </p:nvSpPr>
            <p:spPr bwMode="ltGray">
              <a:xfrm>
                <a:off x="744" y="1736"/>
                <a:ext cx="3988" cy="115"/>
              </a:xfrm>
              <a:prstGeom prst="roundRect">
                <a:avLst>
                  <a:gd name="adj" fmla="val 50000"/>
                </a:avLst>
              </a:prstGeom>
              <a:gradFill rotWithShape="1">
                <a:gsLst>
                  <a:gs pos="0">
                    <a:srgbClr val="A4E0CC">
                      <a:alpha val="0"/>
                    </a:srgbClr>
                  </a:gs>
                  <a:gs pos="100000">
                    <a:srgbClr val="A4E0CC">
                      <a:gamma/>
                      <a:tint val="0"/>
                      <a:invGamma/>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2" name="AutoShape 19"/>
              <p:cNvSpPr>
                <a:spLocks noChangeArrowheads="1"/>
              </p:cNvSpPr>
              <p:nvPr/>
            </p:nvSpPr>
            <p:spPr bwMode="ltGray">
              <a:xfrm>
                <a:off x="744" y="1407"/>
                <a:ext cx="3988" cy="115"/>
              </a:xfrm>
              <a:prstGeom prst="roundRect">
                <a:avLst>
                  <a:gd name="adj" fmla="val 50000"/>
                </a:avLst>
              </a:prstGeom>
              <a:gradFill rotWithShape="1">
                <a:gsLst>
                  <a:gs pos="0">
                    <a:srgbClr val="A4E0CC">
                      <a:gamma/>
                      <a:tint val="22353"/>
                      <a:invGamma/>
                    </a:srgbClr>
                  </a:gs>
                  <a:gs pos="100000">
                    <a:srgbClr val="A4E0CC">
                      <a:alpha val="0"/>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sp>
        <p:nvSpPr>
          <p:cNvPr id="183" name="Text Box 21"/>
          <p:cNvSpPr txBox="1">
            <a:spLocks noChangeArrowheads="1"/>
          </p:cNvSpPr>
          <p:nvPr/>
        </p:nvSpPr>
        <p:spPr bwMode="black">
          <a:xfrm>
            <a:off x="803275" y="510540"/>
            <a:ext cx="3577590" cy="1615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square">
            <a:spAutoFit/>
          </a:bodyPr>
          <a:lstStyle/>
          <a:p>
            <a:pPr algn="ctr">
              <a:spcBef>
                <a:spcPct val="50000"/>
              </a:spcBef>
            </a:pPr>
            <a:r>
              <a:rPr lang="en-US" altLang="zh-CN" sz="2000" dirty="0" err="1">
                <a:latin typeface="微软雅黑" panose="020B0503020204020204" pitchFamily="34" charset="-122"/>
                <a:ea typeface="微软雅黑" panose="020B0503020204020204" pitchFamily="34" charset="-122"/>
              </a:rPr>
              <a:t>地铁出行的普及使得大客流成为常态。全国地铁开通城市日益增多，其中北京轨道交通线路近八年来不断延长，客运量也日益增多</a:t>
            </a:r>
            <a:endParaRPr lang="en-US" altLang="zh-CN" sz="2000" dirty="0">
              <a:latin typeface="微软雅黑" panose="020B0503020204020204" pitchFamily="34" charset="-122"/>
              <a:ea typeface="微软雅黑" panose="020B0503020204020204" pitchFamily="34" charset="-122"/>
            </a:endParaRPr>
          </a:p>
        </p:txBody>
      </p:sp>
      <p:sp>
        <p:nvSpPr>
          <p:cNvPr id="184" name="Text Box 22"/>
          <p:cNvSpPr txBox="1">
            <a:spLocks noChangeArrowheads="1"/>
          </p:cNvSpPr>
          <p:nvPr/>
        </p:nvSpPr>
        <p:spPr bwMode="black">
          <a:xfrm>
            <a:off x="731203" y="2661835"/>
            <a:ext cx="3276600" cy="131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a:spAutoFit/>
          </a:bodyPr>
          <a:lstStyle/>
          <a:p>
            <a:pPr algn="ctr">
              <a:spcBef>
                <a:spcPct val="50000"/>
              </a:spcBef>
            </a:pPr>
            <a:r>
              <a:rPr lang="en-US" altLang="zh-CN" sz="2000" dirty="0" err="1">
                <a:latin typeface="+mn-ea"/>
              </a:rPr>
              <a:t>在大客流量下，当前的购票机制显得有些不人性化，尤其是排队购票流程较为复杂，极大的不方便</a:t>
            </a:r>
            <a:endParaRPr lang="en-US" altLang="zh-CN" sz="2000" dirty="0">
              <a:latin typeface="+mn-ea"/>
            </a:endParaRPr>
          </a:p>
        </p:txBody>
      </p:sp>
      <p:sp>
        <p:nvSpPr>
          <p:cNvPr id="185" name="AutoShape 23"/>
          <p:cNvSpPr>
            <a:spLocks noChangeArrowheads="1"/>
          </p:cNvSpPr>
          <p:nvPr/>
        </p:nvSpPr>
        <p:spPr bwMode="gray">
          <a:xfrm>
            <a:off x="5290820" y="713020"/>
            <a:ext cx="3395663" cy="3005138"/>
          </a:xfrm>
          <a:prstGeom prst="flowChartAlternateProcess">
            <a:avLst/>
          </a:prstGeom>
          <a:gradFill rotWithShape="1">
            <a:gsLst>
              <a:gs pos="0">
                <a:srgbClr val="FFFFFF">
                  <a:gamma/>
                  <a:shade val="89020"/>
                  <a:invGamma/>
                </a:srgbClr>
              </a:gs>
              <a:gs pos="50000">
                <a:srgbClr val="FFFFFF"/>
              </a:gs>
              <a:gs pos="100000">
                <a:srgbClr val="FFFFFF">
                  <a:gamma/>
                  <a:shade val="89020"/>
                  <a:invGamma/>
                </a:srgbClr>
              </a:gs>
            </a:gsLst>
            <a:lin ang="5400000" scaled="1"/>
          </a:gradFill>
          <a:ln w="38100" algn="ctr">
            <a:solidFill>
              <a:srgbClr val="FFFFFF"/>
            </a:solidFill>
            <a:miter lim="800000"/>
          </a:ln>
          <a:effectLst>
            <a:outerShdw dist="81320" dir="3080412" algn="ctr" rotWithShape="0">
              <a:srgbClr val="FFFFFF">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pic>
        <p:nvPicPr>
          <p:cNvPr id="186" name="Picture 26" descr="1"/>
          <p:cNvPicPr>
            <a:picLocks noChangeAspect="1" noChangeArrowheads="1"/>
          </p:cNvPicPr>
          <p:nvPr/>
        </p:nvPicPr>
        <p:blipFill>
          <a:blip r:embed="rId2">
            <a:grayscl/>
            <a:lum bright="-6000" contrast="24000"/>
            <a:extLst>
              <a:ext uri="{28A0092B-C50C-407E-A947-70E740481C1C}">
                <a14:useLocalDpi xmlns:a14="http://schemas.microsoft.com/office/drawing/2010/main" val="0"/>
              </a:ext>
            </a:extLst>
          </a:blip>
          <a:srcRect l="42606" t="64474" r="19473"/>
          <a:stretch>
            <a:fillRect/>
          </a:stretch>
        </p:blipFill>
        <p:spPr bwMode="gray">
          <a:xfrm>
            <a:off x="388938" y="1662663"/>
            <a:ext cx="538162" cy="690562"/>
          </a:xfrm>
          <a:prstGeom prst="rect">
            <a:avLst/>
          </a:prstGeom>
          <a:noFill/>
          <a:extLst>
            <a:ext uri="{909E8E84-426E-40DD-AFC4-6F175D3DCCD1}">
              <a14:hiddenFill xmlns:a14="http://schemas.microsoft.com/office/drawing/2010/main">
                <a:solidFill>
                  <a:srgbClr val="FFFFFF"/>
                </a:solidFill>
              </a14:hiddenFill>
            </a:ext>
          </a:extLst>
        </p:spPr>
      </p:pic>
      <p:pic>
        <p:nvPicPr>
          <p:cNvPr id="187" name="Picture 27" descr="1"/>
          <p:cNvPicPr>
            <a:picLocks noChangeAspect="1" noChangeArrowheads="1"/>
          </p:cNvPicPr>
          <p:nvPr/>
        </p:nvPicPr>
        <p:blipFill>
          <a:blip r:embed="rId2">
            <a:grayscl/>
            <a:lum bright="-6000" contrast="24000"/>
            <a:extLst>
              <a:ext uri="{28A0092B-C50C-407E-A947-70E740481C1C}">
                <a14:useLocalDpi xmlns:a14="http://schemas.microsoft.com/office/drawing/2010/main" val="0"/>
              </a:ext>
            </a:extLst>
          </a:blip>
          <a:srcRect l="42606" t="64474" r="19473"/>
          <a:stretch>
            <a:fillRect/>
          </a:stretch>
        </p:blipFill>
        <p:spPr bwMode="gray">
          <a:xfrm>
            <a:off x="388620" y="3740383"/>
            <a:ext cx="538163" cy="690562"/>
          </a:xfrm>
          <a:prstGeom prst="rect">
            <a:avLst/>
          </a:prstGeom>
          <a:noFill/>
          <a:extLst>
            <a:ext uri="{909E8E84-426E-40DD-AFC4-6F175D3DCCD1}">
              <a14:hiddenFill xmlns:a14="http://schemas.microsoft.com/office/drawing/2010/main">
                <a:solidFill>
                  <a:srgbClr val="FFFFFF"/>
                </a:solidFill>
              </a14:hiddenFill>
            </a:ext>
          </a:extLst>
        </p:spPr>
      </p:pic>
      <p:pic>
        <p:nvPicPr>
          <p:cNvPr id="188" name="图片 187"/>
          <p:cNvPicPr>
            <a:picLocks noChangeAspect="1"/>
          </p:cNvPicPr>
          <p:nvPr/>
        </p:nvPicPr>
        <p:blipFill>
          <a:blip r:embed="rId3"/>
          <a:stretch>
            <a:fillRect/>
          </a:stretch>
        </p:blipFill>
        <p:spPr>
          <a:xfrm>
            <a:off x="5281930" y="786130"/>
            <a:ext cx="3404870" cy="2860675"/>
          </a:xfrm>
          <a:prstGeom prst="round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linds(horizontal)">
                                      <p:cBhvr>
                                        <p:cTn id="13" dur="500"/>
                                        <p:tgtEl>
                                          <p:spTgt spid="29"/>
                                        </p:tgtEl>
                                      </p:cBhvr>
                                    </p:animEffect>
                                  </p:childTnLst>
                                </p:cTn>
                              </p:par>
                              <p:par>
                                <p:cTn id="14" presetID="3" presetClass="entr" presetSubtype="10"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linds(horizontal)">
                                      <p:cBhvr>
                                        <p:cTn id="16" dur="500"/>
                                        <p:tgtEl>
                                          <p:spTgt spid="35"/>
                                        </p:tgtEl>
                                      </p:cBhvr>
                                    </p:animEffect>
                                  </p:childTnLst>
                                </p:cTn>
                              </p:par>
                              <p:par>
                                <p:cTn id="17" presetID="3" presetClass="entr" presetSubtype="1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blinds(horizontal)">
                                      <p:cBhvr>
                                        <p:cTn id="19" dur="500"/>
                                        <p:tgtEl>
                                          <p:spTgt spid="41"/>
                                        </p:tgtEl>
                                      </p:cBhvr>
                                    </p:animEffect>
                                  </p:childTnLst>
                                </p:cTn>
                              </p:par>
                              <p:par>
                                <p:cTn id="20" presetID="3" presetClass="entr" presetSubtype="1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par>
                                <p:cTn id="23" presetID="3" presetClass="entr" presetSubtype="1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blinds(horizontal)">
                                      <p:cBhvr>
                                        <p:cTn id="25" dur="500"/>
                                        <p:tgtEl>
                                          <p:spTgt spid="53"/>
                                        </p:tgtEl>
                                      </p:cBhvr>
                                    </p:animEffect>
                                  </p:childTnLst>
                                </p:cTn>
                              </p:par>
                              <p:par>
                                <p:cTn id="26" presetID="3" presetClass="entr" presetSubtype="10" fill="hold"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blinds(horizontal)">
                                      <p:cBhvr>
                                        <p:cTn id="28" dur="500"/>
                                        <p:tgtEl>
                                          <p:spTgt spid="5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2"/>
                                        </p:tgtEl>
                                        <p:attrNameLst>
                                          <p:attrName>style.visibility</p:attrName>
                                        </p:attrNameLst>
                                      </p:cBhvr>
                                      <p:to>
                                        <p:strVal val="visible"/>
                                      </p:to>
                                    </p:set>
                                    <p:animEffect transition="in" filter="blinds(horizontal)">
                                      <p:cBhvr>
                                        <p:cTn id="31" dur="500"/>
                                        <p:tgtEl>
                                          <p:spTgt spid="11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blinds(horizontal)">
                                      <p:cBhvr>
                                        <p:cTn id="34" dur="500"/>
                                        <p:tgtEl>
                                          <p:spTgt spid="11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blinds(horizontal)">
                                      <p:cBhvr>
                                        <p:cTn id="37" dur="500"/>
                                        <p:tgtEl>
                                          <p:spTgt spid="11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blinds(horizontal)">
                                      <p:cBhvr>
                                        <p:cTn id="40" dur="500"/>
                                        <p:tgtEl>
                                          <p:spTgt spid="11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blinds(horizontal)">
                                      <p:cBhvr>
                                        <p:cTn id="43" dur="500"/>
                                        <p:tgtEl>
                                          <p:spTgt spid="116"/>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17"/>
                                        </p:tgtEl>
                                        <p:attrNameLst>
                                          <p:attrName>style.visibility</p:attrName>
                                        </p:attrNameLst>
                                      </p:cBhvr>
                                      <p:to>
                                        <p:strVal val="visible"/>
                                      </p:to>
                                    </p:set>
                                    <p:animEffect transition="in" filter="blinds(horizontal)">
                                      <p:cBhvr>
                                        <p:cTn id="46" dur="500"/>
                                        <p:tgtEl>
                                          <p:spTgt spid="11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18"/>
                                        </p:tgtEl>
                                        <p:attrNameLst>
                                          <p:attrName>style.visibility</p:attrName>
                                        </p:attrNameLst>
                                      </p:cBhvr>
                                      <p:to>
                                        <p:strVal val="visible"/>
                                      </p:to>
                                    </p:set>
                                    <p:animEffect transition="in" filter="blinds(horizontal)">
                                      <p:cBhvr>
                                        <p:cTn id="49" dur="500"/>
                                        <p:tgtEl>
                                          <p:spTgt spid="118"/>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19"/>
                                        </p:tgtEl>
                                        <p:attrNameLst>
                                          <p:attrName>style.visibility</p:attrName>
                                        </p:attrNameLst>
                                      </p:cBhvr>
                                      <p:to>
                                        <p:strVal val="visible"/>
                                      </p:to>
                                    </p:set>
                                    <p:animEffect transition="in" filter="blinds(horizontal)">
                                      <p:cBhvr>
                                        <p:cTn id="52" dur="500"/>
                                        <p:tgtEl>
                                          <p:spTgt spid="11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blinds(horizontal)">
                                      <p:cBhvr>
                                        <p:cTn id="55" dur="500"/>
                                        <p:tgtEl>
                                          <p:spTgt spid="12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21"/>
                                        </p:tgtEl>
                                        <p:attrNameLst>
                                          <p:attrName>style.visibility</p:attrName>
                                        </p:attrNameLst>
                                      </p:cBhvr>
                                      <p:to>
                                        <p:strVal val="visible"/>
                                      </p:to>
                                    </p:set>
                                    <p:animEffect transition="in" filter="blinds(horizontal)">
                                      <p:cBhvr>
                                        <p:cTn id="58" dur="500"/>
                                        <p:tgtEl>
                                          <p:spTgt spid="121"/>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3"/>
                                        </p:tgtEl>
                                        <p:attrNameLst>
                                          <p:attrName>ppt_x</p:attrName>
                                        </p:attrNameLst>
                                      </p:cBhvr>
                                      <p:tavLst>
                                        <p:tav tm="0">
                                          <p:val>
                                            <p:strVal val="ppt_x"/>
                                          </p:val>
                                        </p:tav>
                                        <p:tav tm="100000">
                                          <p:val>
                                            <p:strVal val="ppt_x"/>
                                          </p:val>
                                        </p:tav>
                                      </p:tavLst>
                                    </p:anim>
                                    <p:anim calcmode="lin" valueType="num">
                                      <p:cBhvr additive="base">
                                        <p:cTn id="63" dur="500"/>
                                        <p:tgtEl>
                                          <p:spTgt spid="3"/>
                                        </p:tgtEl>
                                        <p:attrNameLst>
                                          <p:attrName>ppt_y</p:attrName>
                                        </p:attrNameLst>
                                      </p:cBhvr>
                                      <p:tavLst>
                                        <p:tav tm="0">
                                          <p:val>
                                            <p:strVal val="ppt_y"/>
                                          </p:val>
                                        </p:tav>
                                        <p:tav tm="100000">
                                          <p:val>
                                            <p:strVal val="1+ppt_h/2"/>
                                          </p:val>
                                        </p:tav>
                                      </p:tavLst>
                                    </p:anim>
                                    <p:set>
                                      <p:cBhvr>
                                        <p:cTn id="64" dur="1" fill="hold">
                                          <p:stCondLst>
                                            <p:cond delay="499"/>
                                          </p:stCondLst>
                                        </p:cTn>
                                        <p:tgtEl>
                                          <p:spTgt spid="3"/>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23"/>
                                        </p:tgtEl>
                                        <p:attrNameLst>
                                          <p:attrName>ppt_x</p:attrName>
                                        </p:attrNameLst>
                                      </p:cBhvr>
                                      <p:tavLst>
                                        <p:tav tm="0">
                                          <p:val>
                                            <p:strVal val="ppt_x"/>
                                          </p:val>
                                        </p:tav>
                                        <p:tav tm="100000">
                                          <p:val>
                                            <p:strVal val="ppt_x"/>
                                          </p:val>
                                        </p:tav>
                                      </p:tavLst>
                                    </p:anim>
                                    <p:anim calcmode="lin" valueType="num">
                                      <p:cBhvr additive="base">
                                        <p:cTn id="67" dur="500"/>
                                        <p:tgtEl>
                                          <p:spTgt spid="23"/>
                                        </p:tgtEl>
                                        <p:attrNameLst>
                                          <p:attrName>ppt_y</p:attrName>
                                        </p:attrNameLst>
                                      </p:cBhvr>
                                      <p:tavLst>
                                        <p:tav tm="0">
                                          <p:val>
                                            <p:strVal val="ppt_y"/>
                                          </p:val>
                                        </p:tav>
                                        <p:tav tm="100000">
                                          <p:val>
                                            <p:strVal val="1+ppt_h/2"/>
                                          </p:val>
                                        </p:tav>
                                      </p:tavLst>
                                    </p:anim>
                                    <p:set>
                                      <p:cBhvr>
                                        <p:cTn id="68" dur="1" fill="hold">
                                          <p:stCondLst>
                                            <p:cond delay="499"/>
                                          </p:stCondLst>
                                        </p:cTn>
                                        <p:tgtEl>
                                          <p:spTgt spid="23"/>
                                        </p:tgtEl>
                                        <p:attrNameLst>
                                          <p:attrName>style.visibility</p:attrName>
                                        </p:attrNameLst>
                                      </p:cBhvr>
                                      <p:to>
                                        <p:strVal val="hidden"/>
                                      </p:to>
                                    </p:set>
                                  </p:childTnLst>
                                </p:cTn>
                              </p:par>
                              <p:par>
                                <p:cTn id="69" presetID="2" presetClass="exit" presetSubtype="4" fill="hold" nodeType="withEffect">
                                  <p:stCondLst>
                                    <p:cond delay="0"/>
                                  </p:stCondLst>
                                  <p:childTnLst>
                                    <p:anim calcmode="lin" valueType="num">
                                      <p:cBhvr additive="base">
                                        <p:cTn id="70" dur="500"/>
                                        <p:tgtEl>
                                          <p:spTgt spid="29"/>
                                        </p:tgtEl>
                                        <p:attrNameLst>
                                          <p:attrName>ppt_x</p:attrName>
                                        </p:attrNameLst>
                                      </p:cBhvr>
                                      <p:tavLst>
                                        <p:tav tm="0">
                                          <p:val>
                                            <p:strVal val="ppt_x"/>
                                          </p:val>
                                        </p:tav>
                                        <p:tav tm="100000">
                                          <p:val>
                                            <p:strVal val="ppt_x"/>
                                          </p:val>
                                        </p:tav>
                                      </p:tavLst>
                                    </p:anim>
                                    <p:anim calcmode="lin" valueType="num">
                                      <p:cBhvr additive="base">
                                        <p:cTn id="71" dur="500"/>
                                        <p:tgtEl>
                                          <p:spTgt spid="29"/>
                                        </p:tgtEl>
                                        <p:attrNameLst>
                                          <p:attrName>ppt_y</p:attrName>
                                        </p:attrNameLst>
                                      </p:cBhvr>
                                      <p:tavLst>
                                        <p:tav tm="0">
                                          <p:val>
                                            <p:strVal val="ppt_y"/>
                                          </p:val>
                                        </p:tav>
                                        <p:tav tm="100000">
                                          <p:val>
                                            <p:strVal val="1+ppt_h/2"/>
                                          </p:val>
                                        </p:tav>
                                      </p:tavLst>
                                    </p:anim>
                                    <p:set>
                                      <p:cBhvr>
                                        <p:cTn id="72" dur="1" fill="hold">
                                          <p:stCondLst>
                                            <p:cond delay="499"/>
                                          </p:stCondLst>
                                        </p:cTn>
                                        <p:tgtEl>
                                          <p:spTgt spid="29"/>
                                        </p:tgtEl>
                                        <p:attrNameLst>
                                          <p:attrName>style.visibility</p:attrName>
                                        </p:attrNameLst>
                                      </p:cBhvr>
                                      <p:to>
                                        <p:strVal val="hidden"/>
                                      </p:to>
                                    </p:set>
                                  </p:childTnLst>
                                </p:cTn>
                              </p:par>
                              <p:par>
                                <p:cTn id="73" presetID="2" presetClass="exit" presetSubtype="4" fill="hold" nodeType="withEffect">
                                  <p:stCondLst>
                                    <p:cond delay="0"/>
                                  </p:stCondLst>
                                  <p:childTnLst>
                                    <p:anim calcmode="lin" valueType="num">
                                      <p:cBhvr additive="base">
                                        <p:cTn id="74" dur="500"/>
                                        <p:tgtEl>
                                          <p:spTgt spid="35"/>
                                        </p:tgtEl>
                                        <p:attrNameLst>
                                          <p:attrName>ppt_x</p:attrName>
                                        </p:attrNameLst>
                                      </p:cBhvr>
                                      <p:tavLst>
                                        <p:tav tm="0">
                                          <p:val>
                                            <p:strVal val="ppt_x"/>
                                          </p:val>
                                        </p:tav>
                                        <p:tav tm="100000">
                                          <p:val>
                                            <p:strVal val="ppt_x"/>
                                          </p:val>
                                        </p:tav>
                                      </p:tavLst>
                                    </p:anim>
                                    <p:anim calcmode="lin" valueType="num">
                                      <p:cBhvr additive="base">
                                        <p:cTn id="75" dur="500"/>
                                        <p:tgtEl>
                                          <p:spTgt spid="35"/>
                                        </p:tgtEl>
                                        <p:attrNameLst>
                                          <p:attrName>ppt_y</p:attrName>
                                        </p:attrNameLst>
                                      </p:cBhvr>
                                      <p:tavLst>
                                        <p:tav tm="0">
                                          <p:val>
                                            <p:strVal val="ppt_y"/>
                                          </p:val>
                                        </p:tav>
                                        <p:tav tm="100000">
                                          <p:val>
                                            <p:strVal val="1+ppt_h/2"/>
                                          </p:val>
                                        </p:tav>
                                      </p:tavLst>
                                    </p:anim>
                                    <p:set>
                                      <p:cBhvr>
                                        <p:cTn id="76" dur="1" fill="hold">
                                          <p:stCondLst>
                                            <p:cond delay="499"/>
                                          </p:stCondLst>
                                        </p:cTn>
                                        <p:tgtEl>
                                          <p:spTgt spid="35"/>
                                        </p:tgtEl>
                                        <p:attrNameLst>
                                          <p:attrName>style.visibility</p:attrName>
                                        </p:attrNameLst>
                                      </p:cBhvr>
                                      <p:to>
                                        <p:strVal val="hidden"/>
                                      </p:to>
                                    </p:set>
                                  </p:childTnLst>
                                </p:cTn>
                              </p:par>
                              <p:par>
                                <p:cTn id="77" presetID="2" presetClass="exit" presetSubtype="4" fill="hold" nodeType="withEffect">
                                  <p:stCondLst>
                                    <p:cond delay="0"/>
                                  </p:stCondLst>
                                  <p:childTnLst>
                                    <p:anim calcmode="lin" valueType="num">
                                      <p:cBhvr additive="base">
                                        <p:cTn id="78" dur="500"/>
                                        <p:tgtEl>
                                          <p:spTgt spid="41"/>
                                        </p:tgtEl>
                                        <p:attrNameLst>
                                          <p:attrName>ppt_x</p:attrName>
                                        </p:attrNameLst>
                                      </p:cBhvr>
                                      <p:tavLst>
                                        <p:tav tm="0">
                                          <p:val>
                                            <p:strVal val="ppt_x"/>
                                          </p:val>
                                        </p:tav>
                                        <p:tav tm="100000">
                                          <p:val>
                                            <p:strVal val="ppt_x"/>
                                          </p:val>
                                        </p:tav>
                                      </p:tavLst>
                                    </p:anim>
                                    <p:anim calcmode="lin" valueType="num">
                                      <p:cBhvr additive="base">
                                        <p:cTn id="79" dur="500"/>
                                        <p:tgtEl>
                                          <p:spTgt spid="41"/>
                                        </p:tgtEl>
                                        <p:attrNameLst>
                                          <p:attrName>ppt_y</p:attrName>
                                        </p:attrNameLst>
                                      </p:cBhvr>
                                      <p:tavLst>
                                        <p:tav tm="0">
                                          <p:val>
                                            <p:strVal val="ppt_y"/>
                                          </p:val>
                                        </p:tav>
                                        <p:tav tm="100000">
                                          <p:val>
                                            <p:strVal val="1+ppt_h/2"/>
                                          </p:val>
                                        </p:tav>
                                      </p:tavLst>
                                    </p:anim>
                                    <p:set>
                                      <p:cBhvr>
                                        <p:cTn id="80" dur="1" fill="hold">
                                          <p:stCondLst>
                                            <p:cond delay="499"/>
                                          </p:stCondLst>
                                        </p:cTn>
                                        <p:tgtEl>
                                          <p:spTgt spid="41"/>
                                        </p:tgtEl>
                                        <p:attrNameLst>
                                          <p:attrName>style.visibility</p:attrName>
                                        </p:attrNameLst>
                                      </p:cBhvr>
                                      <p:to>
                                        <p:strVal val="hidden"/>
                                      </p:to>
                                    </p:set>
                                  </p:childTnLst>
                                </p:cTn>
                              </p:par>
                              <p:par>
                                <p:cTn id="81" presetID="2" presetClass="exit" presetSubtype="4" fill="hold" nodeType="withEffect">
                                  <p:stCondLst>
                                    <p:cond delay="0"/>
                                  </p:stCondLst>
                                  <p:childTnLst>
                                    <p:anim calcmode="lin" valueType="num">
                                      <p:cBhvr additive="base">
                                        <p:cTn id="82" dur="500"/>
                                        <p:tgtEl>
                                          <p:spTgt spid="47"/>
                                        </p:tgtEl>
                                        <p:attrNameLst>
                                          <p:attrName>ppt_x</p:attrName>
                                        </p:attrNameLst>
                                      </p:cBhvr>
                                      <p:tavLst>
                                        <p:tav tm="0">
                                          <p:val>
                                            <p:strVal val="ppt_x"/>
                                          </p:val>
                                        </p:tav>
                                        <p:tav tm="100000">
                                          <p:val>
                                            <p:strVal val="ppt_x"/>
                                          </p:val>
                                        </p:tav>
                                      </p:tavLst>
                                    </p:anim>
                                    <p:anim calcmode="lin" valueType="num">
                                      <p:cBhvr additive="base">
                                        <p:cTn id="83" dur="500"/>
                                        <p:tgtEl>
                                          <p:spTgt spid="47"/>
                                        </p:tgtEl>
                                        <p:attrNameLst>
                                          <p:attrName>ppt_y</p:attrName>
                                        </p:attrNameLst>
                                      </p:cBhvr>
                                      <p:tavLst>
                                        <p:tav tm="0">
                                          <p:val>
                                            <p:strVal val="ppt_y"/>
                                          </p:val>
                                        </p:tav>
                                        <p:tav tm="100000">
                                          <p:val>
                                            <p:strVal val="1+ppt_h/2"/>
                                          </p:val>
                                        </p:tav>
                                      </p:tavLst>
                                    </p:anim>
                                    <p:set>
                                      <p:cBhvr>
                                        <p:cTn id="84" dur="1" fill="hold">
                                          <p:stCondLst>
                                            <p:cond delay="499"/>
                                          </p:stCondLst>
                                        </p:cTn>
                                        <p:tgtEl>
                                          <p:spTgt spid="47"/>
                                        </p:tgtEl>
                                        <p:attrNameLst>
                                          <p:attrName>style.visibility</p:attrName>
                                        </p:attrNameLst>
                                      </p:cBhvr>
                                      <p:to>
                                        <p:strVal val="hidden"/>
                                      </p:to>
                                    </p:set>
                                  </p:childTnLst>
                                </p:cTn>
                              </p:par>
                              <p:par>
                                <p:cTn id="85" presetID="2" presetClass="exit" presetSubtype="4" fill="hold" nodeType="withEffect">
                                  <p:stCondLst>
                                    <p:cond delay="0"/>
                                  </p:stCondLst>
                                  <p:childTnLst>
                                    <p:anim calcmode="lin" valueType="num">
                                      <p:cBhvr additive="base">
                                        <p:cTn id="86" dur="500"/>
                                        <p:tgtEl>
                                          <p:spTgt spid="53"/>
                                        </p:tgtEl>
                                        <p:attrNameLst>
                                          <p:attrName>ppt_x</p:attrName>
                                        </p:attrNameLst>
                                      </p:cBhvr>
                                      <p:tavLst>
                                        <p:tav tm="0">
                                          <p:val>
                                            <p:strVal val="ppt_x"/>
                                          </p:val>
                                        </p:tav>
                                        <p:tav tm="100000">
                                          <p:val>
                                            <p:strVal val="ppt_x"/>
                                          </p:val>
                                        </p:tav>
                                      </p:tavLst>
                                    </p:anim>
                                    <p:anim calcmode="lin" valueType="num">
                                      <p:cBhvr additive="base">
                                        <p:cTn id="87" dur="500"/>
                                        <p:tgtEl>
                                          <p:spTgt spid="53"/>
                                        </p:tgtEl>
                                        <p:attrNameLst>
                                          <p:attrName>ppt_y</p:attrName>
                                        </p:attrNameLst>
                                      </p:cBhvr>
                                      <p:tavLst>
                                        <p:tav tm="0">
                                          <p:val>
                                            <p:strVal val="ppt_y"/>
                                          </p:val>
                                        </p:tav>
                                        <p:tav tm="100000">
                                          <p:val>
                                            <p:strVal val="1+ppt_h/2"/>
                                          </p:val>
                                        </p:tav>
                                      </p:tavLst>
                                    </p:anim>
                                    <p:set>
                                      <p:cBhvr>
                                        <p:cTn id="88" dur="1" fill="hold">
                                          <p:stCondLst>
                                            <p:cond delay="499"/>
                                          </p:stCondLst>
                                        </p:cTn>
                                        <p:tgtEl>
                                          <p:spTgt spid="53"/>
                                        </p:tgtEl>
                                        <p:attrNameLst>
                                          <p:attrName>style.visibility</p:attrName>
                                        </p:attrNameLst>
                                      </p:cBhvr>
                                      <p:to>
                                        <p:strVal val="hidden"/>
                                      </p:to>
                                    </p:set>
                                  </p:childTnLst>
                                </p:cTn>
                              </p:par>
                              <p:par>
                                <p:cTn id="89" presetID="2" presetClass="exit" presetSubtype="4" fill="hold" nodeType="withEffect">
                                  <p:stCondLst>
                                    <p:cond delay="0"/>
                                  </p:stCondLst>
                                  <p:childTnLst>
                                    <p:anim calcmode="lin" valueType="num">
                                      <p:cBhvr additive="base">
                                        <p:cTn id="90" dur="500"/>
                                        <p:tgtEl>
                                          <p:spTgt spid="56"/>
                                        </p:tgtEl>
                                        <p:attrNameLst>
                                          <p:attrName>ppt_x</p:attrName>
                                        </p:attrNameLst>
                                      </p:cBhvr>
                                      <p:tavLst>
                                        <p:tav tm="0">
                                          <p:val>
                                            <p:strVal val="ppt_x"/>
                                          </p:val>
                                        </p:tav>
                                        <p:tav tm="100000">
                                          <p:val>
                                            <p:strVal val="ppt_x"/>
                                          </p:val>
                                        </p:tav>
                                      </p:tavLst>
                                    </p:anim>
                                    <p:anim calcmode="lin" valueType="num">
                                      <p:cBhvr additive="base">
                                        <p:cTn id="91" dur="500"/>
                                        <p:tgtEl>
                                          <p:spTgt spid="56"/>
                                        </p:tgtEl>
                                        <p:attrNameLst>
                                          <p:attrName>ppt_y</p:attrName>
                                        </p:attrNameLst>
                                      </p:cBhvr>
                                      <p:tavLst>
                                        <p:tav tm="0">
                                          <p:val>
                                            <p:strVal val="ppt_y"/>
                                          </p:val>
                                        </p:tav>
                                        <p:tav tm="100000">
                                          <p:val>
                                            <p:strVal val="1+ppt_h/2"/>
                                          </p:val>
                                        </p:tav>
                                      </p:tavLst>
                                    </p:anim>
                                    <p:set>
                                      <p:cBhvr>
                                        <p:cTn id="92" dur="1" fill="hold">
                                          <p:stCondLst>
                                            <p:cond delay="499"/>
                                          </p:stCondLst>
                                        </p:cTn>
                                        <p:tgtEl>
                                          <p:spTgt spid="56"/>
                                        </p:tgtEl>
                                        <p:attrNameLst>
                                          <p:attrName>style.visibility</p:attrName>
                                        </p:attrNameLst>
                                      </p:cBhvr>
                                      <p:to>
                                        <p:strVal val="hidden"/>
                                      </p:to>
                                    </p:set>
                                  </p:childTnLst>
                                </p:cTn>
                              </p:par>
                              <p:par>
                                <p:cTn id="93" presetID="2" presetClass="exit" presetSubtype="4" fill="hold" grpId="1" nodeType="withEffect">
                                  <p:stCondLst>
                                    <p:cond delay="0"/>
                                  </p:stCondLst>
                                  <p:childTnLst>
                                    <p:anim calcmode="lin" valueType="num">
                                      <p:cBhvr additive="base">
                                        <p:cTn id="94" dur="500"/>
                                        <p:tgtEl>
                                          <p:spTgt spid="112"/>
                                        </p:tgtEl>
                                        <p:attrNameLst>
                                          <p:attrName>ppt_x</p:attrName>
                                        </p:attrNameLst>
                                      </p:cBhvr>
                                      <p:tavLst>
                                        <p:tav tm="0">
                                          <p:val>
                                            <p:strVal val="ppt_x"/>
                                          </p:val>
                                        </p:tav>
                                        <p:tav tm="100000">
                                          <p:val>
                                            <p:strVal val="ppt_x"/>
                                          </p:val>
                                        </p:tav>
                                      </p:tavLst>
                                    </p:anim>
                                    <p:anim calcmode="lin" valueType="num">
                                      <p:cBhvr additive="base">
                                        <p:cTn id="95" dur="500"/>
                                        <p:tgtEl>
                                          <p:spTgt spid="112"/>
                                        </p:tgtEl>
                                        <p:attrNameLst>
                                          <p:attrName>ppt_y</p:attrName>
                                        </p:attrNameLst>
                                      </p:cBhvr>
                                      <p:tavLst>
                                        <p:tav tm="0">
                                          <p:val>
                                            <p:strVal val="ppt_y"/>
                                          </p:val>
                                        </p:tav>
                                        <p:tav tm="100000">
                                          <p:val>
                                            <p:strVal val="1+ppt_h/2"/>
                                          </p:val>
                                        </p:tav>
                                      </p:tavLst>
                                    </p:anim>
                                    <p:set>
                                      <p:cBhvr>
                                        <p:cTn id="96" dur="1" fill="hold">
                                          <p:stCondLst>
                                            <p:cond delay="499"/>
                                          </p:stCondLst>
                                        </p:cTn>
                                        <p:tgtEl>
                                          <p:spTgt spid="112"/>
                                        </p:tgtEl>
                                        <p:attrNameLst>
                                          <p:attrName>style.visibility</p:attrName>
                                        </p:attrNameLst>
                                      </p:cBhvr>
                                      <p:to>
                                        <p:strVal val="hidden"/>
                                      </p:to>
                                    </p:set>
                                  </p:childTnLst>
                                </p:cTn>
                              </p:par>
                              <p:par>
                                <p:cTn id="97" presetID="2" presetClass="exit" presetSubtype="4" fill="hold" grpId="1" nodeType="withEffect">
                                  <p:stCondLst>
                                    <p:cond delay="0"/>
                                  </p:stCondLst>
                                  <p:childTnLst>
                                    <p:anim calcmode="lin" valueType="num">
                                      <p:cBhvr additive="base">
                                        <p:cTn id="98" dur="500"/>
                                        <p:tgtEl>
                                          <p:spTgt spid="113"/>
                                        </p:tgtEl>
                                        <p:attrNameLst>
                                          <p:attrName>ppt_x</p:attrName>
                                        </p:attrNameLst>
                                      </p:cBhvr>
                                      <p:tavLst>
                                        <p:tav tm="0">
                                          <p:val>
                                            <p:strVal val="ppt_x"/>
                                          </p:val>
                                        </p:tav>
                                        <p:tav tm="100000">
                                          <p:val>
                                            <p:strVal val="ppt_x"/>
                                          </p:val>
                                        </p:tav>
                                      </p:tavLst>
                                    </p:anim>
                                    <p:anim calcmode="lin" valueType="num">
                                      <p:cBhvr additive="base">
                                        <p:cTn id="99" dur="500"/>
                                        <p:tgtEl>
                                          <p:spTgt spid="113"/>
                                        </p:tgtEl>
                                        <p:attrNameLst>
                                          <p:attrName>ppt_y</p:attrName>
                                        </p:attrNameLst>
                                      </p:cBhvr>
                                      <p:tavLst>
                                        <p:tav tm="0">
                                          <p:val>
                                            <p:strVal val="ppt_y"/>
                                          </p:val>
                                        </p:tav>
                                        <p:tav tm="100000">
                                          <p:val>
                                            <p:strVal val="1+ppt_h/2"/>
                                          </p:val>
                                        </p:tav>
                                      </p:tavLst>
                                    </p:anim>
                                    <p:set>
                                      <p:cBhvr>
                                        <p:cTn id="100" dur="1" fill="hold">
                                          <p:stCondLst>
                                            <p:cond delay="499"/>
                                          </p:stCondLst>
                                        </p:cTn>
                                        <p:tgtEl>
                                          <p:spTgt spid="113"/>
                                        </p:tgtEl>
                                        <p:attrNameLst>
                                          <p:attrName>style.visibility</p:attrName>
                                        </p:attrNameLst>
                                      </p:cBhvr>
                                      <p:to>
                                        <p:strVal val="hidden"/>
                                      </p:to>
                                    </p:set>
                                  </p:childTnLst>
                                </p:cTn>
                              </p:par>
                              <p:par>
                                <p:cTn id="101" presetID="2" presetClass="exit" presetSubtype="4" fill="hold" grpId="1" nodeType="withEffect">
                                  <p:stCondLst>
                                    <p:cond delay="0"/>
                                  </p:stCondLst>
                                  <p:childTnLst>
                                    <p:anim calcmode="lin" valueType="num">
                                      <p:cBhvr additive="base">
                                        <p:cTn id="102" dur="500"/>
                                        <p:tgtEl>
                                          <p:spTgt spid="114"/>
                                        </p:tgtEl>
                                        <p:attrNameLst>
                                          <p:attrName>ppt_x</p:attrName>
                                        </p:attrNameLst>
                                      </p:cBhvr>
                                      <p:tavLst>
                                        <p:tav tm="0">
                                          <p:val>
                                            <p:strVal val="ppt_x"/>
                                          </p:val>
                                        </p:tav>
                                        <p:tav tm="100000">
                                          <p:val>
                                            <p:strVal val="ppt_x"/>
                                          </p:val>
                                        </p:tav>
                                      </p:tavLst>
                                    </p:anim>
                                    <p:anim calcmode="lin" valueType="num">
                                      <p:cBhvr additive="base">
                                        <p:cTn id="103" dur="500"/>
                                        <p:tgtEl>
                                          <p:spTgt spid="114"/>
                                        </p:tgtEl>
                                        <p:attrNameLst>
                                          <p:attrName>ppt_y</p:attrName>
                                        </p:attrNameLst>
                                      </p:cBhvr>
                                      <p:tavLst>
                                        <p:tav tm="0">
                                          <p:val>
                                            <p:strVal val="ppt_y"/>
                                          </p:val>
                                        </p:tav>
                                        <p:tav tm="100000">
                                          <p:val>
                                            <p:strVal val="1+ppt_h/2"/>
                                          </p:val>
                                        </p:tav>
                                      </p:tavLst>
                                    </p:anim>
                                    <p:set>
                                      <p:cBhvr>
                                        <p:cTn id="104" dur="1" fill="hold">
                                          <p:stCondLst>
                                            <p:cond delay="499"/>
                                          </p:stCondLst>
                                        </p:cTn>
                                        <p:tgtEl>
                                          <p:spTgt spid="114"/>
                                        </p:tgtEl>
                                        <p:attrNameLst>
                                          <p:attrName>style.visibility</p:attrName>
                                        </p:attrNameLst>
                                      </p:cBhvr>
                                      <p:to>
                                        <p:strVal val="hidden"/>
                                      </p:to>
                                    </p:set>
                                  </p:childTnLst>
                                </p:cTn>
                              </p:par>
                              <p:par>
                                <p:cTn id="105" presetID="2" presetClass="exit" presetSubtype="4" fill="hold" grpId="1" nodeType="withEffect">
                                  <p:stCondLst>
                                    <p:cond delay="0"/>
                                  </p:stCondLst>
                                  <p:childTnLst>
                                    <p:anim calcmode="lin" valueType="num">
                                      <p:cBhvr additive="base">
                                        <p:cTn id="106" dur="500"/>
                                        <p:tgtEl>
                                          <p:spTgt spid="115"/>
                                        </p:tgtEl>
                                        <p:attrNameLst>
                                          <p:attrName>ppt_x</p:attrName>
                                        </p:attrNameLst>
                                      </p:cBhvr>
                                      <p:tavLst>
                                        <p:tav tm="0">
                                          <p:val>
                                            <p:strVal val="ppt_x"/>
                                          </p:val>
                                        </p:tav>
                                        <p:tav tm="100000">
                                          <p:val>
                                            <p:strVal val="ppt_x"/>
                                          </p:val>
                                        </p:tav>
                                      </p:tavLst>
                                    </p:anim>
                                    <p:anim calcmode="lin" valueType="num">
                                      <p:cBhvr additive="base">
                                        <p:cTn id="107" dur="500"/>
                                        <p:tgtEl>
                                          <p:spTgt spid="115"/>
                                        </p:tgtEl>
                                        <p:attrNameLst>
                                          <p:attrName>ppt_y</p:attrName>
                                        </p:attrNameLst>
                                      </p:cBhvr>
                                      <p:tavLst>
                                        <p:tav tm="0">
                                          <p:val>
                                            <p:strVal val="ppt_y"/>
                                          </p:val>
                                        </p:tav>
                                        <p:tav tm="100000">
                                          <p:val>
                                            <p:strVal val="1+ppt_h/2"/>
                                          </p:val>
                                        </p:tav>
                                      </p:tavLst>
                                    </p:anim>
                                    <p:set>
                                      <p:cBhvr>
                                        <p:cTn id="108" dur="1" fill="hold">
                                          <p:stCondLst>
                                            <p:cond delay="499"/>
                                          </p:stCondLst>
                                        </p:cTn>
                                        <p:tgtEl>
                                          <p:spTgt spid="115"/>
                                        </p:tgtEl>
                                        <p:attrNameLst>
                                          <p:attrName>style.visibility</p:attrName>
                                        </p:attrNameLst>
                                      </p:cBhvr>
                                      <p:to>
                                        <p:strVal val="hidden"/>
                                      </p:to>
                                    </p:set>
                                  </p:childTnLst>
                                </p:cTn>
                              </p:par>
                              <p:par>
                                <p:cTn id="109" presetID="2" presetClass="exit" presetSubtype="4" fill="hold" grpId="1" nodeType="withEffect">
                                  <p:stCondLst>
                                    <p:cond delay="0"/>
                                  </p:stCondLst>
                                  <p:childTnLst>
                                    <p:anim calcmode="lin" valueType="num">
                                      <p:cBhvr additive="base">
                                        <p:cTn id="110" dur="500"/>
                                        <p:tgtEl>
                                          <p:spTgt spid="116"/>
                                        </p:tgtEl>
                                        <p:attrNameLst>
                                          <p:attrName>ppt_x</p:attrName>
                                        </p:attrNameLst>
                                      </p:cBhvr>
                                      <p:tavLst>
                                        <p:tav tm="0">
                                          <p:val>
                                            <p:strVal val="ppt_x"/>
                                          </p:val>
                                        </p:tav>
                                        <p:tav tm="100000">
                                          <p:val>
                                            <p:strVal val="ppt_x"/>
                                          </p:val>
                                        </p:tav>
                                      </p:tavLst>
                                    </p:anim>
                                    <p:anim calcmode="lin" valueType="num">
                                      <p:cBhvr additive="base">
                                        <p:cTn id="111" dur="500"/>
                                        <p:tgtEl>
                                          <p:spTgt spid="116"/>
                                        </p:tgtEl>
                                        <p:attrNameLst>
                                          <p:attrName>ppt_y</p:attrName>
                                        </p:attrNameLst>
                                      </p:cBhvr>
                                      <p:tavLst>
                                        <p:tav tm="0">
                                          <p:val>
                                            <p:strVal val="ppt_y"/>
                                          </p:val>
                                        </p:tav>
                                        <p:tav tm="100000">
                                          <p:val>
                                            <p:strVal val="1+ppt_h/2"/>
                                          </p:val>
                                        </p:tav>
                                      </p:tavLst>
                                    </p:anim>
                                    <p:set>
                                      <p:cBhvr>
                                        <p:cTn id="112" dur="1" fill="hold">
                                          <p:stCondLst>
                                            <p:cond delay="499"/>
                                          </p:stCondLst>
                                        </p:cTn>
                                        <p:tgtEl>
                                          <p:spTgt spid="116"/>
                                        </p:tgtEl>
                                        <p:attrNameLst>
                                          <p:attrName>style.visibility</p:attrName>
                                        </p:attrNameLst>
                                      </p:cBhvr>
                                      <p:to>
                                        <p:strVal val="hidden"/>
                                      </p:to>
                                    </p:set>
                                  </p:childTnLst>
                                </p:cTn>
                              </p:par>
                              <p:par>
                                <p:cTn id="113" presetID="2" presetClass="exit" presetSubtype="4" fill="hold" grpId="1" nodeType="withEffect">
                                  <p:stCondLst>
                                    <p:cond delay="0"/>
                                  </p:stCondLst>
                                  <p:childTnLst>
                                    <p:anim calcmode="lin" valueType="num">
                                      <p:cBhvr additive="base">
                                        <p:cTn id="114" dur="500"/>
                                        <p:tgtEl>
                                          <p:spTgt spid="117"/>
                                        </p:tgtEl>
                                        <p:attrNameLst>
                                          <p:attrName>ppt_x</p:attrName>
                                        </p:attrNameLst>
                                      </p:cBhvr>
                                      <p:tavLst>
                                        <p:tav tm="0">
                                          <p:val>
                                            <p:strVal val="ppt_x"/>
                                          </p:val>
                                        </p:tav>
                                        <p:tav tm="100000">
                                          <p:val>
                                            <p:strVal val="ppt_x"/>
                                          </p:val>
                                        </p:tav>
                                      </p:tavLst>
                                    </p:anim>
                                    <p:anim calcmode="lin" valueType="num">
                                      <p:cBhvr additive="base">
                                        <p:cTn id="115" dur="500"/>
                                        <p:tgtEl>
                                          <p:spTgt spid="117"/>
                                        </p:tgtEl>
                                        <p:attrNameLst>
                                          <p:attrName>ppt_y</p:attrName>
                                        </p:attrNameLst>
                                      </p:cBhvr>
                                      <p:tavLst>
                                        <p:tav tm="0">
                                          <p:val>
                                            <p:strVal val="ppt_y"/>
                                          </p:val>
                                        </p:tav>
                                        <p:tav tm="100000">
                                          <p:val>
                                            <p:strVal val="1+ppt_h/2"/>
                                          </p:val>
                                        </p:tav>
                                      </p:tavLst>
                                    </p:anim>
                                    <p:set>
                                      <p:cBhvr>
                                        <p:cTn id="116" dur="1" fill="hold">
                                          <p:stCondLst>
                                            <p:cond delay="499"/>
                                          </p:stCondLst>
                                        </p:cTn>
                                        <p:tgtEl>
                                          <p:spTgt spid="117"/>
                                        </p:tgtEl>
                                        <p:attrNameLst>
                                          <p:attrName>style.visibility</p:attrName>
                                        </p:attrNameLst>
                                      </p:cBhvr>
                                      <p:to>
                                        <p:strVal val="hidden"/>
                                      </p:to>
                                    </p:set>
                                  </p:childTnLst>
                                </p:cTn>
                              </p:par>
                              <p:par>
                                <p:cTn id="117" presetID="2" presetClass="exit" presetSubtype="4" fill="hold" grpId="1" nodeType="withEffect">
                                  <p:stCondLst>
                                    <p:cond delay="0"/>
                                  </p:stCondLst>
                                  <p:childTnLst>
                                    <p:anim calcmode="lin" valueType="num">
                                      <p:cBhvr additive="base">
                                        <p:cTn id="118" dur="500"/>
                                        <p:tgtEl>
                                          <p:spTgt spid="118"/>
                                        </p:tgtEl>
                                        <p:attrNameLst>
                                          <p:attrName>ppt_x</p:attrName>
                                        </p:attrNameLst>
                                      </p:cBhvr>
                                      <p:tavLst>
                                        <p:tav tm="0">
                                          <p:val>
                                            <p:strVal val="ppt_x"/>
                                          </p:val>
                                        </p:tav>
                                        <p:tav tm="100000">
                                          <p:val>
                                            <p:strVal val="ppt_x"/>
                                          </p:val>
                                        </p:tav>
                                      </p:tavLst>
                                    </p:anim>
                                    <p:anim calcmode="lin" valueType="num">
                                      <p:cBhvr additive="base">
                                        <p:cTn id="119" dur="500"/>
                                        <p:tgtEl>
                                          <p:spTgt spid="118"/>
                                        </p:tgtEl>
                                        <p:attrNameLst>
                                          <p:attrName>ppt_y</p:attrName>
                                        </p:attrNameLst>
                                      </p:cBhvr>
                                      <p:tavLst>
                                        <p:tav tm="0">
                                          <p:val>
                                            <p:strVal val="ppt_y"/>
                                          </p:val>
                                        </p:tav>
                                        <p:tav tm="100000">
                                          <p:val>
                                            <p:strVal val="1+ppt_h/2"/>
                                          </p:val>
                                        </p:tav>
                                      </p:tavLst>
                                    </p:anim>
                                    <p:set>
                                      <p:cBhvr>
                                        <p:cTn id="120" dur="1" fill="hold">
                                          <p:stCondLst>
                                            <p:cond delay="499"/>
                                          </p:stCondLst>
                                        </p:cTn>
                                        <p:tgtEl>
                                          <p:spTgt spid="118"/>
                                        </p:tgtEl>
                                        <p:attrNameLst>
                                          <p:attrName>style.visibility</p:attrName>
                                        </p:attrNameLst>
                                      </p:cBhvr>
                                      <p:to>
                                        <p:strVal val="hidden"/>
                                      </p:to>
                                    </p:set>
                                  </p:childTnLst>
                                </p:cTn>
                              </p:par>
                              <p:par>
                                <p:cTn id="121" presetID="2" presetClass="exit" presetSubtype="4" fill="hold" grpId="1" nodeType="withEffect">
                                  <p:stCondLst>
                                    <p:cond delay="0"/>
                                  </p:stCondLst>
                                  <p:childTnLst>
                                    <p:anim calcmode="lin" valueType="num">
                                      <p:cBhvr additive="base">
                                        <p:cTn id="122" dur="500"/>
                                        <p:tgtEl>
                                          <p:spTgt spid="119"/>
                                        </p:tgtEl>
                                        <p:attrNameLst>
                                          <p:attrName>ppt_x</p:attrName>
                                        </p:attrNameLst>
                                      </p:cBhvr>
                                      <p:tavLst>
                                        <p:tav tm="0">
                                          <p:val>
                                            <p:strVal val="ppt_x"/>
                                          </p:val>
                                        </p:tav>
                                        <p:tav tm="100000">
                                          <p:val>
                                            <p:strVal val="ppt_x"/>
                                          </p:val>
                                        </p:tav>
                                      </p:tavLst>
                                    </p:anim>
                                    <p:anim calcmode="lin" valueType="num">
                                      <p:cBhvr additive="base">
                                        <p:cTn id="123" dur="500"/>
                                        <p:tgtEl>
                                          <p:spTgt spid="119"/>
                                        </p:tgtEl>
                                        <p:attrNameLst>
                                          <p:attrName>ppt_y</p:attrName>
                                        </p:attrNameLst>
                                      </p:cBhvr>
                                      <p:tavLst>
                                        <p:tav tm="0">
                                          <p:val>
                                            <p:strVal val="ppt_y"/>
                                          </p:val>
                                        </p:tav>
                                        <p:tav tm="100000">
                                          <p:val>
                                            <p:strVal val="1+ppt_h/2"/>
                                          </p:val>
                                        </p:tav>
                                      </p:tavLst>
                                    </p:anim>
                                    <p:set>
                                      <p:cBhvr>
                                        <p:cTn id="124" dur="1" fill="hold">
                                          <p:stCondLst>
                                            <p:cond delay="499"/>
                                          </p:stCondLst>
                                        </p:cTn>
                                        <p:tgtEl>
                                          <p:spTgt spid="119"/>
                                        </p:tgtEl>
                                        <p:attrNameLst>
                                          <p:attrName>style.visibility</p:attrName>
                                        </p:attrNameLst>
                                      </p:cBhvr>
                                      <p:to>
                                        <p:strVal val="hidden"/>
                                      </p:to>
                                    </p:set>
                                  </p:childTnLst>
                                </p:cTn>
                              </p:par>
                              <p:par>
                                <p:cTn id="125" presetID="2" presetClass="exit" presetSubtype="4" fill="hold" grpId="1" nodeType="withEffect">
                                  <p:stCondLst>
                                    <p:cond delay="0"/>
                                  </p:stCondLst>
                                  <p:childTnLst>
                                    <p:anim calcmode="lin" valueType="num">
                                      <p:cBhvr additive="base">
                                        <p:cTn id="126" dur="500"/>
                                        <p:tgtEl>
                                          <p:spTgt spid="120"/>
                                        </p:tgtEl>
                                        <p:attrNameLst>
                                          <p:attrName>ppt_x</p:attrName>
                                        </p:attrNameLst>
                                      </p:cBhvr>
                                      <p:tavLst>
                                        <p:tav tm="0">
                                          <p:val>
                                            <p:strVal val="ppt_x"/>
                                          </p:val>
                                        </p:tav>
                                        <p:tav tm="100000">
                                          <p:val>
                                            <p:strVal val="ppt_x"/>
                                          </p:val>
                                        </p:tav>
                                      </p:tavLst>
                                    </p:anim>
                                    <p:anim calcmode="lin" valueType="num">
                                      <p:cBhvr additive="base">
                                        <p:cTn id="127" dur="500"/>
                                        <p:tgtEl>
                                          <p:spTgt spid="120"/>
                                        </p:tgtEl>
                                        <p:attrNameLst>
                                          <p:attrName>ppt_y</p:attrName>
                                        </p:attrNameLst>
                                      </p:cBhvr>
                                      <p:tavLst>
                                        <p:tav tm="0">
                                          <p:val>
                                            <p:strVal val="ppt_y"/>
                                          </p:val>
                                        </p:tav>
                                        <p:tav tm="100000">
                                          <p:val>
                                            <p:strVal val="1+ppt_h/2"/>
                                          </p:val>
                                        </p:tav>
                                      </p:tavLst>
                                    </p:anim>
                                    <p:set>
                                      <p:cBhvr>
                                        <p:cTn id="128" dur="1" fill="hold">
                                          <p:stCondLst>
                                            <p:cond delay="499"/>
                                          </p:stCondLst>
                                        </p:cTn>
                                        <p:tgtEl>
                                          <p:spTgt spid="120"/>
                                        </p:tgtEl>
                                        <p:attrNameLst>
                                          <p:attrName>style.visibility</p:attrName>
                                        </p:attrNameLst>
                                      </p:cBhvr>
                                      <p:to>
                                        <p:strVal val="hidden"/>
                                      </p:to>
                                    </p:set>
                                  </p:childTnLst>
                                </p:cTn>
                              </p:par>
                              <p:par>
                                <p:cTn id="129" presetID="2" presetClass="exit" presetSubtype="4" fill="hold" grpId="1" nodeType="withEffect">
                                  <p:stCondLst>
                                    <p:cond delay="0"/>
                                  </p:stCondLst>
                                  <p:childTnLst>
                                    <p:anim calcmode="lin" valueType="num">
                                      <p:cBhvr additive="base">
                                        <p:cTn id="130" dur="500"/>
                                        <p:tgtEl>
                                          <p:spTgt spid="121"/>
                                        </p:tgtEl>
                                        <p:attrNameLst>
                                          <p:attrName>ppt_x</p:attrName>
                                        </p:attrNameLst>
                                      </p:cBhvr>
                                      <p:tavLst>
                                        <p:tav tm="0">
                                          <p:val>
                                            <p:strVal val="ppt_x"/>
                                          </p:val>
                                        </p:tav>
                                        <p:tav tm="100000">
                                          <p:val>
                                            <p:strVal val="ppt_x"/>
                                          </p:val>
                                        </p:tav>
                                      </p:tavLst>
                                    </p:anim>
                                    <p:anim calcmode="lin" valueType="num">
                                      <p:cBhvr additive="base">
                                        <p:cTn id="131" dur="500"/>
                                        <p:tgtEl>
                                          <p:spTgt spid="121"/>
                                        </p:tgtEl>
                                        <p:attrNameLst>
                                          <p:attrName>ppt_y</p:attrName>
                                        </p:attrNameLst>
                                      </p:cBhvr>
                                      <p:tavLst>
                                        <p:tav tm="0">
                                          <p:val>
                                            <p:strVal val="ppt_y"/>
                                          </p:val>
                                        </p:tav>
                                        <p:tav tm="100000">
                                          <p:val>
                                            <p:strVal val="1+ppt_h/2"/>
                                          </p:val>
                                        </p:tav>
                                      </p:tavLst>
                                    </p:anim>
                                    <p:set>
                                      <p:cBhvr>
                                        <p:cTn id="132" dur="1" fill="hold">
                                          <p:stCondLst>
                                            <p:cond delay="499"/>
                                          </p:stCondLst>
                                        </p:cTn>
                                        <p:tgtEl>
                                          <p:spTgt spid="121"/>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172"/>
                                        </p:tgtEl>
                                        <p:attrNameLst>
                                          <p:attrName>style.visibility</p:attrName>
                                        </p:attrNameLst>
                                      </p:cBhvr>
                                      <p:to>
                                        <p:strVal val="visible"/>
                                      </p:to>
                                    </p:set>
                                    <p:anim calcmode="lin" valueType="num">
                                      <p:cBhvr additive="base">
                                        <p:cTn id="137" dur="500" fill="hold"/>
                                        <p:tgtEl>
                                          <p:spTgt spid="172"/>
                                        </p:tgtEl>
                                        <p:attrNameLst>
                                          <p:attrName>ppt_x</p:attrName>
                                        </p:attrNameLst>
                                      </p:cBhvr>
                                      <p:tavLst>
                                        <p:tav tm="0">
                                          <p:val>
                                            <p:strVal val="#ppt_x"/>
                                          </p:val>
                                        </p:tav>
                                        <p:tav tm="100000">
                                          <p:val>
                                            <p:strVal val="#ppt_x"/>
                                          </p:val>
                                        </p:tav>
                                      </p:tavLst>
                                    </p:anim>
                                    <p:anim calcmode="lin" valueType="num">
                                      <p:cBhvr additive="base">
                                        <p:cTn id="138" dur="500" fill="hold"/>
                                        <p:tgtEl>
                                          <p:spTgt spid="17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173"/>
                                        </p:tgtEl>
                                        <p:attrNameLst>
                                          <p:attrName>style.visibility</p:attrName>
                                        </p:attrNameLst>
                                      </p:cBhvr>
                                      <p:to>
                                        <p:strVal val="visible"/>
                                      </p:to>
                                    </p:set>
                                    <p:anim calcmode="lin" valueType="num">
                                      <p:cBhvr additive="base">
                                        <p:cTn id="141" dur="500" fill="hold"/>
                                        <p:tgtEl>
                                          <p:spTgt spid="173"/>
                                        </p:tgtEl>
                                        <p:attrNameLst>
                                          <p:attrName>ppt_x</p:attrName>
                                        </p:attrNameLst>
                                      </p:cBhvr>
                                      <p:tavLst>
                                        <p:tav tm="0">
                                          <p:val>
                                            <p:strVal val="#ppt_x"/>
                                          </p:val>
                                        </p:tav>
                                        <p:tav tm="100000">
                                          <p:val>
                                            <p:strVal val="#ppt_x"/>
                                          </p:val>
                                        </p:tav>
                                      </p:tavLst>
                                    </p:anim>
                                    <p:anim calcmode="lin" valueType="num">
                                      <p:cBhvr additive="base">
                                        <p:cTn id="142" dur="500" fill="hold"/>
                                        <p:tgtEl>
                                          <p:spTgt spid="173"/>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178"/>
                                        </p:tgtEl>
                                        <p:attrNameLst>
                                          <p:attrName>style.visibility</p:attrName>
                                        </p:attrNameLst>
                                      </p:cBhvr>
                                      <p:to>
                                        <p:strVal val="visible"/>
                                      </p:to>
                                    </p:set>
                                    <p:anim calcmode="lin" valueType="num">
                                      <p:cBhvr additive="base">
                                        <p:cTn id="145" dur="500" fill="hold"/>
                                        <p:tgtEl>
                                          <p:spTgt spid="178"/>
                                        </p:tgtEl>
                                        <p:attrNameLst>
                                          <p:attrName>ppt_x</p:attrName>
                                        </p:attrNameLst>
                                      </p:cBhvr>
                                      <p:tavLst>
                                        <p:tav tm="0">
                                          <p:val>
                                            <p:strVal val="#ppt_x"/>
                                          </p:val>
                                        </p:tav>
                                        <p:tav tm="100000">
                                          <p:val>
                                            <p:strVal val="#ppt_x"/>
                                          </p:val>
                                        </p:tav>
                                      </p:tavLst>
                                    </p:anim>
                                    <p:anim calcmode="lin" valueType="num">
                                      <p:cBhvr additive="base">
                                        <p:cTn id="146" dur="500" fill="hold"/>
                                        <p:tgtEl>
                                          <p:spTgt spid="178"/>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83"/>
                                        </p:tgtEl>
                                        <p:attrNameLst>
                                          <p:attrName>style.visibility</p:attrName>
                                        </p:attrNameLst>
                                      </p:cBhvr>
                                      <p:to>
                                        <p:strVal val="visible"/>
                                      </p:to>
                                    </p:set>
                                    <p:anim calcmode="lin" valueType="num">
                                      <p:cBhvr additive="base">
                                        <p:cTn id="149" dur="500" fill="hold"/>
                                        <p:tgtEl>
                                          <p:spTgt spid="183"/>
                                        </p:tgtEl>
                                        <p:attrNameLst>
                                          <p:attrName>ppt_x</p:attrName>
                                        </p:attrNameLst>
                                      </p:cBhvr>
                                      <p:tavLst>
                                        <p:tav tm="0">
                                          <p:val>
                                            <p:strVal val="#ppt_x"/>
                                          </p:val>
                                        </p:tav>
                                        <p:tav tm="100000">
                                          <p:val>
                                            <p:strVal val="#ppt_x"/>
                                          </p:val>
                                        </p:tav>
                                      </p:tavLst>
                                    </p:anim>
                                    <p:anim calcmode="lin" valueType="num">
                                      <p:cBhvr additive="base">
                                        <p:cTn id="150" dur="500" fill="hold"/>
                                        <p:tgtEl>
                                          <p:spTgt spid="183"/>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84"/>
                                        </p:tgtEl>
                                        <p:attrNameLst>
                                          <p:attrName>style.visibility</p:attrName>
                                        </p:attrNameLst>
                                      </p:cBhvr>
                                      <p:to>
                                        <p:strVal val="visible"/>
                                      </p:to>
                                    </p:set>
                                    <p:anim calcmode="lin" valueType="num">
                                      <p:cBhvr additive="base">
                                        <p:cTn id="153" dur="500" fill="hold"/>
                                        <p:tgtEl>
                                          <p:spTgt spid="184"/>
                                        </p:tgtEl>
                                        <p:attrNameLst>
                                          <p:attrName>ppt_x</p:attrName>
                                        </p:attrNameLst>
                                      </p:cBhvr>
                                      <p:tavLst>
                                        <p:tav tm="0">
                                          <p:val>
                                            <p:strVal val="#ppt_x"/>
                                          </p:val>
                                        </p:tav>
                                        <p:tav tm="100000">
                                          <p:val>
                                            <p:strVal val="#ppt_x"/>
                                          </p:val>
                                        </p:tav>
                                      </p:tavLst>
                                    </p:anim>
                                    <p:anim calcmode="lin" valueType="num">
                                      <p:cBhvr additive="base">
                                        <p:cTn id="154" dur="500" fill="hold"/>
                                        <p:tgtEl>
                                          <p:spTgt spid="184"/>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85"/>
                                        </p:tgtEl>
                                        <p:attrNameLst>
                                          <p:attrName>style.visibility</p:attrName>
                                        </p:attrNameLst>
                                      </p:cBhvr>
                                      <p:to>
                                        <p:strVal val="visible"/>
                                      </p:to>
                                    </p:set>
                                    <p:anim calcmode="lin" valueType="num">
                                      <p:cBhvr additive="base">
                                        <p:cTn id="157" dur="500" fill="hold"/>
                                        <p:tgtEl>
                                          <p:spTgt spid="185"/>
                                        </p:tgtEl>
                                        <p:attrNameLst>
                                          <p:attrName>ppt_x</p:attrName>
                                        </p:attrNameLst>
                                      </p:cBhvr>
                                      <p:tavLst>
                                        <p:tav tm="0">
                                          <p:val>
                                            <p:strVal val="#ppt_x"/>
                                          </p:val>
                                        </p:tav>
                                        <p:tav tm="100000">
                                          <p:val>
                                            <p:strVal val="#ppt_x"/>
                                          </p:val>
                                        </p:tav>
                                      </p:tavLst>
                                    </p:anim>
                                    <p:anim calcmode="lin" valueType="num">
                                      <p:cBhvr additive="base">
                                        <p:cTn id="158" dur="500" fill="hold"/>
                                        <p:tgtEl>
                                          <p:spTgt spid="185"/>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186"/>
                                        </p:tgtEl>
                                        <p:attrNameLst>
                                          <p:attrName>style.visibility</p:attrName>
                                        </p:attrNameLst>
                                      </p:cBhvr>
                                      <p:to>
                                        <p:strVal val="visible"/>
                                      </p:to>
                                    </p:set>
                                    <p:anim calcmode="lin" valueType="num">
                                      <p:cBhvr additive="base">
                                        <p:cTn id="161" dur="500" fill="hold"/>
                                        <p:tgtEl>
                                          <p:spTgt spid="186"/>
                                        </p:tgtEl>
                                        <p:attrNameLst>
                                          <p:attrName>ppt_x</p:attrName>
                                        </p:attrNameLst>
                                      </p:cBhvr>
                                      <p:tavLst>
                                        <p:tav tm="0">
                                          <p:val>
                                            <p:strVal val="#ppt_x"/>
                                          </p:val>
                                        </p:tav>
                                        <p:tav tm="100000">
                                          <p:val>
                                            <p:strVal val="#ppt_x"/>
                                          </p:val>
                                        </p:tav>
                                      </p:tavLst>
                                    </p:anim>
                                    <p:anim calcmode="lin" valueType="num">
                                      <p:cBhvr additive="base">
                                        <p:cTn id="162" dur="500" fill="hold"/>
                                        <p:tgtEl>
                                          <p:spTgt spid="186"/>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87"/>
                                        </p:tgtEl>
                                        <p:attrNameLst>
                                          <p:attrName>style.visibility</p:attrName>
                                        </p:attrNameLst>
                                      </p:cBhvr>
                                      <p:to>
                                        <p:strVal val="visible"/>
                                      </p:to>
                                    </p:set>
                                    <p:anim calcmode="lin" valueType="num">
                                      <p:cBhvr additive="base">
                                        <p:cTn id="165" dur="500" fill="hold"/>
                                        <p:tgtEl>
                                          <p:spTgt spid="187"/>
                                        </p:tgtEl>
                                        <p:attrNameLst>
                                          <p:attrName>ppt_x</p:attrName>
                                        </p:attrNameLst>
                                      </p:cBhvr>
                                      <p:tavLst>
                                        <p:tav tm="0">
                                          <p:val>
                                            <p:strVal val="#ppt_x"/>
                                          </p:val>
                                        </p:tav>
                                        <p:tav tm="100000">
                                          <p:val>
                                            <p:strVal val="#ppt_x"/>
                                          </p:val>
                                        </p:tav>
                                      </p:tavLst>
                                    </p:anim>
                                    <p:anim calcmode="lin" valueType="num">
                                      <p:cBhvr additive="base">
                                        <p:cTn id="166" dur="500" fill="hold"/>
                                        <p:tgtEl>
                                          <p:spTgt spid="187"/>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88"/>
                                        </p:tgtEl>
                                        <p:attrNameLst>
                                          <p:attrName>style.visibility</p:attrName>
                                        </p:attrNameLst>
                                      </p:cBhvr>
                                      <p:to>
                                        <p:strVal val="visible"/>
                                      </p:to>
                                    </p:set>
                                    <p:anim calcmode="lin" valueType="num">
                                      <p:cBhvr additive="base">
                                        <p:cTn id="169" dur="500" fill="hold"/>
                                        <p:tgtEl>
                                          <p:spTgt spid="188"/>
                                        </p:tgtEl>
                                        <p:attrNameLst>
                                          <p:attrName>ppt_x</p:attrName>
                                        </p:attrNameLst>
                                      </p:cBhvr>
                                      <p:tavLst>
                                        <p:tav tm="0">
                                          <p:val>
                                            <p:strVal val="#ppt_x"/>
                                          </p:val>
                                        </p:tav>
                                        <p:tav tm="100000">
                                          <p:val>
                                            <p:strVal val="#ppt_x"/>
                                          </p:val>
                                        </p:tav>
                                      </p:tavLst>
                                    </p:anim>
                                    <p:anim calcmode="lin" valueType="num">
                                      <p:cBhvr additive="base">
                                        <p:cTn id="170" dur="500" fill="hold"/>
                                        <p:tgtEl>
                                          <p:spTgt spid="188"/>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3" presetClass="exit" presetSubtype="10" fill="hold" grpId="1" nodeType="clickEffect">
                                  <p:stCondLst>
                                    <p:cond delay="0"/>
                                  </p:stCondLst>
                                  <p:childTnLst>
                                    <p:animEffect transition="out" filter="blinds(horizontal)">
                                      <p:cBhvr>
                                        <p:cTn id="174" dur="500"/>
                                        <p:tgtEl>
                                          <p:spTgt spid="172"/>
                                        </p:tgtEl>
                                      </p:cBhvr>
                                    </p:animEffect>
                                    <p:set>
                                      <p:cBhvr>
                                        <p:cTn id="175" dur="1" fill="hold">
                                          <p:stCondLst>
                                            <p:cond delay="499"/>
                                          </p:stCondLst>
                                        </p:cTn>
                                        <p:tgtEl>
                                          <p:spTgt spid="172"/>
                                        </p:tgtEl>
                                        <p:attrNameLst>
                                          <p:attrName>style.visibility</p:attrName>
                                        </p:attrNameLst>
                                      </p:cBhvr>
                                      <p:to>
                                        <p:strVal val="hidden"/>
                                      </p:to>
                                    </p:set>
                                  </p:childTnLst>
                                </p:cTn>
                              </p:par>
                              <p:par>
                                <p:cTn id="176" presetID="3" presetClass="exit" presetSubtype="10" fill="hold" nodeType="withEffect">
                                  <p:stCondLst>
                                    <p:cond delay="0"/>
                                  </p:stCondLst>
                                  <p:childTnLst>
                                    <p:animEffect transition="out" filter="blinds(horizontal)">
                                      <p:cBhvr>
                                        <p:cTn id="177" dur="500"/>
                                        <p:tgtEl>
                                          <p:spTgt spid="173"/>
                                        </p:tgtEl>
                                      </p:cBhvr>
                                    </p:animEffect>
                                    <p:set>
                                      <p:cBhvr>
                                        <p:cTn id="178" dur="1" fill="hold">
                                          <p:stCondLst>
                                            <p:cond delay="499"/>
                                          </p:stCondLst>
                                        </p:cTn>
                                        <p:tgtEl>
                                          <p:spTgt spid="173"/>
                                        </p:tgtEl>
                                        <p:attrNameLst>
                                          <p:attrName>style.visibility</p:attrName>
                                        </p:attrNameLst>
                                      </p:cBhvr>
                                      <p:to>
                                        <p:strVal val="hidden"/>
                                      </p:to>
                                    </p:set>
                                  </p:childTnLst>
                                </p:cTn>
                              </p:par>
                              <p:par>
                                <p:cTn id="179" presetID="3" presetClass="exit" presetSubtype="10" fill="hold" nodeType="withEffect">
                                  <p:stCondLst>
                                    <p:cond delay="0"/>
                                  </p:stCondLst>
                                  <p:childTnLst>
                                    <p:animEffect transition="out" filter="blinds(horizontal)">
                                      <p:cBhvr>
                                        <p:cTn id="180" dur="500"/>
                                        <p:tgtEl>
                                          <p:spTgt spid="178"/>
                                        </p:tgtEl>
                                      </p:cBhvr>
                                    </p:animEffect>
                                    <p:set>
                                      <p:cBhvr>
                                        <p:cTn id="181" dur="1" fill="hold">
                                          <p:stCondLst>
                                            <p:cond delay="499"/>
                                          </p:stCondLst>
                                        </p:cTn>
                                        <p:tgtEl>
                                          <p:spTgt spid="178"/>
                                        </p:tgtEl>
                                        <p:attrNameLst>
                                          <p:attrName>style.visibility</p:attrName>
                                        </p:attrNameLst>
                                      </p:cBhvr>
                                      <p:to>
                                        <p:strVal val="hidden"/>
                                      </p:to>
                                    </p:set>
                                  </p:childTnLst>
                                </p:cTn>
                              </p:par>
                              <p:par>
                                <p:cTn id="182" presetID="3" presetClass="exit" presetSubtype="10" fill="hold" grpId="1" nodeType="withEffect">
                                  <p:stCondLst>
                                    <p:cond delay="0"/>
                                  </p:stCondLst>
                                  <p:childTnLst>
                                    <p:animEffect transition="out" filter="blinds(horizontal)">
                                      <p:cBhvr>
                                        <p:cTn id="183" dur="500"/>
                                        <p:tgtEl>
                                          <p:spTgt spid="183"/>
                                        </p:tgtEl>
                                      </p:cBhvr>
                                    </p:animEffect>
                                    <p:set>
                                      <p:cBhvr>
                                        <p:cTn id="184" dur="1" fill="hold">
                                          <p:stCondLst>
                                            <p:cond delay="499"/>
                                          </p:stCondLst>
                                        </p:cTn>
                                        <p:tgtEl>
                                          <p:spTgt spid="183"/>
                                        </p:tgtEl>
                                        <p:attrNameLst>
                                          <p:attrName>style.visibility</p:attrName>
                                        </p:attrNameLst>
                                      </p:cBhvr>
                                      <p:to>
                                        <p:strVal val="hidden"/>
                                      </p:to>
                                    </p:set>
                                  </p:childTnLst>
                                </p:cTn>
                              </p:par>
                              <p:par>
                                <p:cTn id="185" presetID="3" presetClass="exit" presetSubtype="10" fill="hold" grpId="1" nodeType="withEffect">
                                  <p:stCondLst>
                                    <p:cond delay="0"/>
                                  </p:stCondLst>
                                  <p:childTnLst>
                                    <p:animEffect transition="out" filter="blinds(horizontal)">
                                      <p:cBhvr>
                                        <p:cTn id="186" dur="500"/>
                                        <p:tgtEl>
                                          <p:spTgt spid="184"/>
                                        </p:tgtEl>
                                      </p:cBhvr>
                                    </p:animEffect>
                                    <p:set>
                                      <p:cBhvr>
                                        <p:cTn id="187" dur="1" fill="hold">
                                          <p:stCondLst>
                                            <p:cond delay="499"/>
                                          </p:stCondLst>
                                        </p:cTn>
                                        <p:tgtEl>
                                          <p:spTgt spid="184"/>
                                        </p:tgtEl>
                                        <p:attrNameLst>
                                          <p:attrName>style.visibility</p:attrName>
                                        </p:attrNameLst>
                                      </p:cBhvr>
                                      <p:to>
                                        <p:strVal val="hidden"/>
                                      </p:to>
                                    </p:set>
                                  </p:childTnLst>
                                </p:cTn>
                              </p:par>
                              <p:par>
                                <p:cTn id="188" presetID="3" presetClass="exit" presetSubtype="10" fill="hold" grpId="1" nodeType="withEffect">
                                  <p:stCondLst>
                                    <p:cond delay="0"/>
                                  </p:stCondLst>
                                  <p:childTnLst>
                                    <p:animEffect transition="out" filter="blinds(horizontal)">
                                      <p:cBhvr>
                                        <p:cTn id="189" dur="500"/>
                                        <p:tgtEl>
                                          <p:spTgt spid="185"/>
                                        </p:tgtEl>
                                      </p:cBhvr>
                                    </p:animEffect>
                                    <p:set>
                                      <p:cBhvr>
                                        <p:cTn id="190" dur="1" fill="hold">
                                          <p:stCondLst>
                                            <p:cond delay="499"/>
                                          </p:stCondLst>
                                        </p:cTn>
                                        <p:tgtEl>
                                          <p:spTgt spid="185"/>
                                        </p:tgtEl>
                                        <p:attrNameLst>
                                          <p:attrName>style.visibility</p:attrName>
                                        </p:attrNameLst>
                                      </p:cBhvr>
                                      <p:to>
                                        <p:strVal val="hidden"/>
                                      </p:to>
                                    </p:set>
                                  </p:childTnLst>
                                </p:cTn>
                              </p:par>
                              <p:par>
                                <p:cTn id="191" presetID="3" presetClass="exit" presetSubtype="10" fill="hold" nodeType="withEffect">
                                  <p:stCondLst>
                                    <p:cond delay="0"/>
                                  </p:stCondLst>
                                  <p:childTnLst>
                                    <p:animEffect transition="out" filter="blinds(horizontal)">
                                      <p:cBhvr>
                                        <p:cTn id="192" dur="500"/>
                                        <p:tgtEl>
                                          <p:spTgt spid="186"/>
                                        </p:tgtEl>
                                      </p:cBhvr>
                                    </p:animEffect>
                                    <p:set>
                                      <p:cBhvr>
                                        <p:cTn id="193" dur="1" fill="hold">
                                          <p:stCondLst>
                                            <p:cond delay="499"/>
                                          </p:stCondLst>
                                        </p:cTn>
                                        <p:tgtEl>
                                          <p:spTgt spid="186"/>
                                        </p:tgtEl>
                                        <p:attrNameLst>
                                          <p:attrName>style.visibility</p:attrName>
                                        </p:attrNameLst>
                                      </p:cBhvr>
                                      <p:to>
                                        <p:strVal val="hidden"/>
                                      </p:to>
                                    </p:set>
                                  </p:childTnLst>
                                </p:cTn>
                              </p:par>
                              <p:par>
                                <p:cTn id="194" presetID="3" presetClass="exit" presetSubtype="10" fill="hold" nodeType="withEffect">
                                  <p:stCondLst>
                                    <p:cond delay="0"/>
                                  </p:stCondLst>
                                  <p:childTnLst>
                                    <p:animEffect transition="out" filter="blinds(horizontal)">
                                      <p:cBhvr>
                                        <p:cTn id="195" dur="500"/>
                                        <p:tgtEl>
                                          <p:spTgt spid="187"/>
                                        </p:tgtEl>
                                      </p:cBhvr>
                                    </p:animEffect>
                                    <p:set>
                                      <p:cBhvr>
                                        <p:cTn id="196" dur="1" fill="hold">
                                          <p:stCondLst>
                                            <p:cond delay="499"/>
                                          </p:stCondLst>
                                        </p:cTn>
                                        <p:tgtEl>
                                          <p:spTgt spid="187"/>
                                        </p:tgtEl>
                                        <p:attrNameLst>
                                          <p:attrName>style.visibility</p:attrName>
                                        </p:attrNameLst>
                                      </p:cBhvr>
                                      <p:to>
                                        <p:strVal val="hidden"/>
                                      </p:to>
                                    </p:set>
                                  </p:childTnLst>
                                </p:cTn>
                              </p:par>
                              <p:par>
                                <p:cTn id="197" presetID="3" presetClass="exit" presetSubtype="10" fill="hold" nodeType="withEffect">
                                  <p:stCondLst>
                                    <p:cond delay="0"/>
                                  </p:stCondLst>
                                  <p:childTnLst>
                                    <p:animEffect transition="out" filter="blinds(horizontal)">
                                      <p:cBhvr>
                                        <p:cTn id="198" dur="500"/>
                                        <p:tgtEl>
                                          <p:spTgt spid="188"/>
                                        </p:tgtEl>
                                      </p:cBhvr>
                                    </p:animEffect>
                                    <p:set>
                                      <p:cBhvr>
                                        <p:cTn id="199" dur="1" fill="hold">
                                          <p:stCondLst>
                                            <p:cond delay="499"/>
                                          </p:stCondLst>
                                        </p:cTn>
                                        <p:tgtEl>
                                          <p:spTgt spid="1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2" grpId="1"/>
      <p:bldP spid="113" grpId="0"/>
      <p:bldP spid="113" grpId="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72" grpId="0" bldLvl="0" animBg="1"/>
      <p:bldP spid="172" grpId="1" bldLvl="0" animBg="1"/>
      <p:bldP spid="183" grpId="0" bldLvl="0" animBg="1"/>
      <p:bldP spid="183" grpId="1" bldLvl="0" animBg="1"/>
      <p:bldP spid="184" grpId="0" bldLvl="0" animBg="1"/>
      <p:bldP spid="184" grpId="1" bldLvl="0" animBg="1"/>
      <p:bldP spid="185" grpId="0" bldLvl="0" animBg="1"/>
      <p:bldP spid="185" grpId="1"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同类产品比较</a:t>
            </a:r>
          </a:p>
        </p:txBody>
      </p:sp>
      <p:sp>
        <p:nvSpPr>
          <p:cNvPr id="44" name="AutoShape 4"/>
          <p:cNvSpPr>
            <a:spLocks noChangeArrowheads="1"/>
          </p:cNvSpPr>
          <p:nvPr/>
        </p:nvSpPr>
        <p:spPr bwMode="auto">
          <a:xfrm>
            <a:off x="560705" y="749300"/>
            <a:ext cx="6917690" cy="1282065"/>
          </a:xfrm>
          <a:prstGeom prst="roundRect">
            <a:avLst>
              <a:gd name="adj" fmla="val 11741"/>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tabLst>
                <a:tab pos="136525" algn="l"/>
              </a:tabLst>
              <a:defRPr/>
            </a:pPr>
            <a:endParaRPr lang="en-US" altLang="zh-CN" sz="1400" dirty="0">
              <a:latin typeface="微软雅黑" panose="020B0503020204020204" pitchFamily="34" charset="-122"/>
              <a:ea typeface="微软雅黑" panose="020B0503020204020204" pitchFamily="34" charset="-122"/>
            </a:endParaRPr>
          </a:p>
        </p:txBody>
      </p:sp>
      <p:sp>
        <p:nvSpPr>
          <p:cNvPr id="3" name="AutoShape 4"/>
          <p:cNvSpPr>
            <a:spLocks noChangeArrowheads="1"/>
          </p:cNvSpPr>
          <p:nvPr/>
        </p:nvSpPr>
        <p:spPr bwMode="auto">
          <a:xfrm>
            <a:off x="560705" y="2209800"/>
            <a:ext cx="6917690" cy="1026160"/>
          </a:xfrm>
          <a:prstGeom prst="roundRect">
            <a:avLst>
              <a:gd name="adj" fmla="val 11741"/>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tabLst>
                <a:tab pos="136525" algn="l"/>
              </a:tabLst>
              <a:defRPr/>
            </a:pPr>
            <a:endParaRPr lang="en-US" altLang="zh-CN" sz="1400" dirty="0">
              <a:latin typeface="微软雅黑" panose="020B0503020204020204" pitchFamily="34" charset="-122"/>
              <a:ea typeface="微软雅黑" panose="020B0503020204020204" pitchFamily="34" charset="-122"/>
            </a:endParaRPr>
          </a:p>
        </p:txBody>
      </p:sp>
      <p:sp>
        <p:nvSpPr>
          <p:cNvPr id="5" name="AutoShape 4"/>
          <p:cNvSpPr>
            <a:spLocks noChangeArrowheads="1"/>
          </p:cNvSpPr>
          <p:nvPr/>
        </p:nvSpPr>
        <p:spPr bwMode="auto">
          <a:xfrm>
            <a:off x="561340" y="3420110"/>
            <a:ext cx="6914515" cy="1115695"/>
          </a:xfrm>
          <a:prstGeom prst="roundRect">
            <a:avLst>
              <a:gd name="adj" fmla="val 11741"/>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marL="0" lvl="2" algn="ctr" defTabSz="-635" eaLnBrk="0" fontAlgn="ctr" hangingPunct="0">
              <a:spcBef>
                <a:spcPts val="0"/>
              </a:spcBef>
              <a:spcAft>
                <a:spcPts val="0"/>
              </a:spcAft>
              <a:buClr>
                <a:srgbClr val="FF0000"/>
              </a:buClr>
              <a:buSzPct val="70000"/>
              <a:tabLst>
                <a:tab pos="136525" algn="l"/>
              </a:tabLst>
              <a:defRPr/>
            </a:pPr>
            <a:endParaRPr lang="en-US" altLang="zh-CN" sz="1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356995" y="828040"/>
            <a:ext cx="6022975" cy="994410"/>
          </a:xfrm>
          <a:prstGeom prst="rect">
            <a:avLst/>
          </a:prstGeom>
          <a:noFill/>
        </p:spPr>
        <p:txBody>
          <a:bodyPr wrap="square" rtlCol="0">
            <a:spAutoFit/>
          </a:bodyPr>
          <a:lstStyle/>
          <a:p>
            <a:r>
              <a:rPr lang="zh-CN" altLang="en-US" dirty="0"/>
              <a:t>1</a:t>
            </a:r>
            <a:r>
              <a:rPr lang="en-US" altLang="zh-CN" dirty="0"/>
              <a:t>.</a:t>
            </a:r>
            <a:r>
              <a:rPr lang="zh-CN" altLang="en-US" dirty="0"/>
              <a:t>没有单独的</a:t>
            </a:r>
            <a:r>
              <a:rPr lang="en-US" altLang="zh-CN" dirty="0"/>
              <a:t>A</a:t>
            </a:r>
            <a:r>
              <a:rPr lang="zh-CN" altLang="en-US" dirty="0"/>
              <a:t>pp平台</a:t>
            </a:r>
            <a:endParaRPr lang="zh-CN" altLang="en-US" sz="1200" dirty="0"/>
          </a:p>
          <a:p>
            <a:endParaRPr lang="zh-CN" altLang="en-US" sz="1200" dirty="0"/>
          </a:p>
          <a:p>
            <a:r>
              <a:rPr lang="zh-CN" altLang="en-US" sz="1400" dirty="0"/>
              <a:t>  现有的一些地铁网上购票功能需要借助微信</a:t>
            </a:r>
            <a:r>
              <a:rPr lang="zh-CN" altLang="en-US" sz="1400" dirty="0" smtClean="0"/>
              <a:t>或支付宝等平台来</a:t>
            </a:r>
            <a:r>
              <a:rPr lang="zh-CN" altLang="en-US" sz="1400" dirty="0"/>
              <a:t>实现，没有独立</a:t>
            </a:r>
            <a:r>
              <a:rPr lang="zh-CN" altLang="en-US" sz="1400" dirty="0" smtClean="0"/>
              <a:t>的购</a:t>
            </a:r>
            <a:r>
              <a:rPr lang="zh-CN" altLang="en-US" sz="1400" dirty="0"/>
              <a:t>票系统。</a:t>
            </a:r>
          </a:p>
        </p:txBody>
      </p:sp>
      <p:sp>
        <p:nvSpPr>
          <p:cNvPr id="10" name="文本框 9"/>
          <p:cNvSpPr txBox="1"/>
          <p:nvPr/>
        </p:nvSpPr>
        <p:spPr>
          <a:xfrm>
            <a:off x="1346835" y="2301875"/>
            <a:ext cx="6105525" cy="781050"/>
          </a:xfrm>
          <a:prstGeom prst="rect">
            <a:avLst/>
          </a:prstGeom>
          <a:noFill/>
        </p:spPr>
        <p:txBody>
          <a:bodyPr wrap="square" rtlCol="0">
            <a:spAutoFit/>
          </a:bodyPr>
          <a:lstStyle/>
          <a:p>
            <a:r>
              <a:rPr lang="zh-CN" altLang="en-US"/>
              <a:t>2</a:t>
            </a:r>
            <a:r>
              <a:rPr lang="en-US" altLang="zh-CN"/>
              <a:t>.</a:t>
            </a:r>
            <a:r>
              <a:rPr lang="zh-CN" altLang="en-US"/>
              <a:t>只开放个别站点</a:t>
            </a:r>
            <a:endParaRPr lang="zh-CN" altLang="en-US" sz="1200"/>
          </a:p>
          <a:p>
            <a:endParaRPr lang="zh-CN" altLang="en-US" sz="1200"/>
          </a:p>
          <a:p>
            <a:r>
              <a:rPr lang="zh-CN" altLang="en-US" sz="1400"/>
              <a:t>  受限于基础设施，网上购票目前只在个别城市的个别站点上试行。</a:t>
            </a:r>
          </a:p>
        </p:txBody>
      </p:sp>
      <p:sp>
        <p:nvSpPr>
          <p:cNvPr id="11" name="文本框 10"/>
          <p:cNvSpPr txBox="1"/>
          <p:nvPr/>
        </p:nvSpPr>
        <p:spPr>
          <a:xfrm>
            <a:off x="1337310" y="3488690"/>
            <a:ext cx="6115050" cy="994410"/>
          </a:xfrm>
          <a:prstGeom prst="rect">
            <a:avLst/>
          </a:prstGeom>
          <a:noFill/>
        </p:spPr>
        <p:txBody>
          <a:bodyPr wrap="square" rtlCol="0">
            <a:spAutoFit/>
          </a:bodyPr>
          <a:lstStyle/>
          <a:p>
            <a:r>
              <a:rPr lang="zh-CN" altLang="en-US" dirty="0"/>
              <a:t>3</a:t>
            </a:r>
            <a:r>
              <a:rPr lang="en-US" altLang="zh-CN" dirty="0"/>
              <a:t>.</a:t>
            </a:r>
            <a:r>
              <a:rPr lang="zh-CN" altLang="en-US" dirty="0"/>
              <a:t>功能不完善</a:t>
            </a:r>
            <a:endParaRPr lang="zh-CN" altLang="en-US" sz="1200" dirty="0"/>
          </a:p>
          <a:p>
            <a:endParaRPr lang="zh-CN" altLang="en-US" sz="1200" dirty="0"/>
          </a:p>
          <a:p>
            <a:r>
              <a:rPr lang="zh-CN" altLang="en-US" sz="1400" dirty="0"/>
              <a:t>  目前的购票系</a:t>
            </a:r>
            <a:r>
              <a:rPr lang="zh-CN" altLang="en-US" sz="1400" dirty="0" smtClean="0"/>
              <a:t>统都</a:t>
            </a:r>
            <a:r>
              <a:rPr lang="zh-CN" altLang="en-US" sz="1400" dirty="0"/>
              <a:t>只提供</a:t>
            </a:r>
            <a:r>
              <a:rPr lang="zh-CN" altLang="en-US" sz="1400" dirty="0" smtClean="0"/>
              <a:t>了</a:t>
            </a:r>
            <a:r>
              <a:rPr lang="zh-CN" altLang="en-US" sz="1400" dirty="0"/>
              <a:t>最基</a:t>
            </a:r>
            <a:r>
              <a:rPr lang="zh-CN" altLang="en-US" sz="1400" dirty="0" smtClean="0"/>
              <a:t>本的购票</a:t>
            </a:r>
            <a:r>
              <a:rPr lang="zh-CN" altLang="en-US" sz="1400" dirty="0" smtClean="0"/>
              <a:t>功</a:t>
            </a:r>
            <a:r>
              <a:rPr lang="zh-CN" altLang="en-US" sz="1400" dirty="0"/>
              <a:t>能，没有进一步为用户提供方便的常用设置</a:t>
            </a:r>
            <a:r>
              <a:rPr lang="zh-CN" altLang="en-US" sz="1400" dirty="0" smtClean="0"/>
              <a:t>等人性化功</a:t>
            </a:r>
            <a:r>
              <a:rPr lang="zh-CN" altLang="en-US" sz="1400" dirty="0"/>
              <a:t>能。</a:t>
            </a:r>
          </a:p>
        </p:txBody>
      </p:sp>
      <p:pic>
        <p:nvPicPr>
          <p:cNvPr id="15" name="图片 14" descr="Vista-desktop-05.png"/>
          <p:cNvPicPr>
            <a:picLocks noChangeAspect="1"/>
          </p:cNvPicPr>
          <p:nvPr/>
        </p:nvPicPr>
        <p:blipFill>
          <a:blip r:embed="rId2"/>
          <a:stretch>
            <a:fillRect/>
          </a:stretch>
        </p:blipFill>
        <p:spPr>
          <a:xfrm>
            <a:off x="268605" y="770255"/>
            <a:ext cx="1240790" cy="1240790"/>
          </a:xfrm>
          <a:prstGeom prst="rect">
            <a:avLst/>
          </a:prstGeom>
        </p:spPr>
      </p:pic>
      <p:pic>
        <p:nvPicPr>
          <p:cNvPr id="16" name="图片 15" descr="Vista-desktop-05.png"/>
          <p:cNvPicPr>
            <a:picLocks noChangeAspect="1"/>
          </p:cNvPicPr>
          <p:nvPr/>
        </p:nvPicPr>
        <p:blipFill>
          <a:blip r:embed="rId2"/>
          <a:stretch>
            <a:fillRect/>
          </a:stretch>
        </p:blipFill>
        <p:spPr>
          <a:xfrm>
            <a:off x="268605" y="2179320"/>
            <a:ext cx="1240790" cy="1240790"/>
          </a:xfrm>
          <a:prstGeom prst="rect">
            <a:avLst/>
          </a:prstGeom>
        </p:spPr>
      </p:pic>
      <p:pic>
        <p:nvPicPr>
          <p:cNvPr id="17" name="图片 16" descr="Vista-desktop-05.png"/>
          <p:cNvPicPr>
            <a:picLocks noChangeAspect="1"/>
          </p:cNvPicPr>
          <p:nvPr/>
        </p:nvPicPr>
        <p:blipFill>
          <a:blip r:embed="rId2"/>
          <a:stretch>
            <a:fillRect/>
          </a:stretch>
        </p:blipFill>
        <p:spPr>
          <a:xfrm>
            <a:off x="268605" y="3365500"/>
            <a:ext cx="1240790" cy="12407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1"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p:tgtEl>
                                          <p:spTgt spid="44"/>
                                        </p:tgtEl>
                                        <p:attrNameLst>
                                          <p:attrName>ppt_y</p:attrName>
                                        </p:attrNameLst>
                                      </p:cBhvr>
                                      <p:tavLst>
                                        <p:tav tm="0">
                                          <p:val>
                                            <p:strVal val="#ppt_y+#ppt_h*1.125000"/>
                                          </p:val>
                                        </p:tav>
                                        <p:tav tm="100000">
                                          <p:val>
                                            <p:strVal val="#ppt_y"/>
                                          </p:val>
                                        </p:tav>
                                      </p:tavLst>
                                    </p:anim>
                                    <p:animEffect transition="in" filter="wipe(up)">
                                      <p:cBhvr>
                                        <p:cTn id="8" dur="500"/>
                                        <p:tgtEl>
                                          <p:spTgt spid="44"/>
                                        </p:tgtEl>
                                      </p:cBhvr>
                                    </p:animEffect>
                                  </p:childTnLst>
                                </p:cTn>
                              </p:par>
                              <p:par>
                                <p:cTn id="9" presetID="12" presetClass="entr" presetSubtype="4" fill="hold" grpId="2"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ppt_y</p:attrName>
                                        </p:attrNameLst>
                                      </p:cBhvr>
                                      <p:tavLst>
                                        <p:tav tm="0">
                                          <p:val>
                                            <p:strVal val="#ppt_y+#ppt_h*1.125000"/>
                                          </p:val>
                                        </p:tav>
                                        <p:tav tm="100000">
                                          <p:val>
                                            <p:strVal val="#ppt_y"/>
                                          </p:val>
                                        </p:tav>
                                      </p:tavLst>
                                    </p:anim>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ppt_y</p:attrName>
                                        </p:attrNameLst>
                                      </p:cBhvr>
                                      <p:tavLst>
                                        <p:tav tm="0">
                                          <p:val>
                                            <p:strVal val="#ppt_y+#ppt_h*1.125000"/>
                                          </p:val>
                                        </p:tav>
                                        <p:tav tm="100000">
                                          <p:val>
                                            <p:strVal val="#ppt_y"/>
                                          </p:val>
                                        </p:tav>
                                      </p:tavLst>
                                    </p:anim>
                                    <p:animEffect transition="in" filter="wipe(up)">
                                      <p:cBhvr>
                                        <p:cTn id="18" dur="500"/>
                                        <p:tgtEl>
                                          <p:spTgt spid="3"/>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ppt_y</p:attrName>
                                        </p:attrNameLst>
                                      </p:cBhvr>
                                      <p:tavLst>
                                        <p:tav tm="0">
                                          <p:val>
                                            <p:strVal val="#ppt_y+#ppt_h*1.125000"/>
                                          </p:val>
                                        </p:tav>
                                        <p:tav tm="100000">
                                          <p:val>
                                            <p:strVal val="#ppt_y"/>
                                          </p:val>
                                        </p:tav>
                                      </p:tavLst>
                                    </p:anim>
                                    <p:animEffect transition="in" filter="wipe(up)">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p:tgtEl>
                                          <p:spTgt spid="5"/>
                                        </p:tgtEl>
                                        <p:attrNameLst>
                                          <p:attrName>ppt_y</p:attrName>
                                        </p:attrNameLst>
                                      </p:cBhvr>
                                      <p:tavLst>
                                        <p:tav tm="0">
                                          <p:val>
                                            <p:strVal val="#ppt_y+#ppt_h*1.125000"/>
                                          </p:val>
                                        </p:tav>
                                        <p:tav tm="100000">
                                          <p:val>
                                            <p:strVal val="#ppt_y"/>
                                          </p:val>
                                        </p:tav>
                                      </p:tavLst>
                                    </p:anim>
                                    <p:animEffect transition="in" filter="wipe(up)">
                                      <p:cBhvr>
                                        <p:cTn id="28" dur="500"/>
                                        <p:tgtEl>
                                          <p:spTgt spid="5"/>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p:tgtEl>
                                          <p:spTgt spid="11"/>
                                        </p:tgtEl>
                                        <p:attrNameLst>
                                          <p:attrName>ppt_y</p:attrName>
                                        </p:attrNameLst>
                                      </p:cBhvr>
                                      <p:tavLst>
                                        <p:tav tm="0">
                                          <p:val>
                                            <p:strVal val="#ppt_y+#ppt_h*1.125000"/>
                                          </p:val>
                                        </p:tav>
                                        <p:tav tm="100000">
                                          <p:val>
                                            <p:strVal val="#ppt_y"/>
                                          </p:val>
                                        </p:tav>
                                      </p:tavLst>
                                    </p:anim>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5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770" decel="100000"/>
                                        <p:tgtEl>
                                          <p:spTgt spid="15"/>
                                        </p:tgtEl>
                                      </p:cBhvr>
                                    </p:animEffect>
                                    <p:animScale>
                                      <p:cBhvr>
                                        <p:cTn id="38" dur="770" decel="100000"/>
                                        <p:tgtEl>
                                          <p:spTgt spid="15"/>
                                        </p:tgtEl>
                                      </p:cBhvr>
                                      <p:from x="10000" y="10000"/>
                                      <p:to x="200000" y="450000"/>
                                    </p:animScale>
                                    <p:animScale>
                                      <p:cBhvr>
                                        <p:cTn id="39" dur="1230" accel="100000" fill="hold">
                                          <p:stCondLst>
                                            <p:cond delay="770"/>
                                          </p:stCondLst>
                                        </p:cTn>
                                        <p:tgtEl>
                                          <p:spTgt spid="15"/>
                                        </p:tgtEl>
                                      </p:cBhvr>
                                      <p:from x="200000" y="450000"/>
                                      <p:to x="100000" y="100000"/>
                                    </p:animScale>
                                    <p:set>
                                      <p:cBhvr>
                                        <p:cTn id="40" dur="770" fill="hold"/>
                                        <p:tgtEl>
                                          <p:spTgt spid="15"/>
                                        </p:tgtEl>
                                        <p:attrNameLst>
                                          <p:attrName>ppt_x</p:attrName>
                                        </p:attrNameLst>
                                      </p:cBhvr>
                                      <p:to>
                                        <p:strVal val="(0.5)"/>
                                      </p:to>
                                    </p:set>
                                    <p:anim from="(0.5)" to="(#ppt_x)" calcmode="lin" valueType="num">
                                      <p:cBhvr>
                                        <p:cTn id="41" dur="1230" accel="100000" fill="hold">
                                          <p:stCondLst>
                                            <p:cond delay="770"/>
                                          </p:stCondLst>
                                        </p:cTn>
                                        <p:tgtEl>
                                          <p:spTgt spid="15"/>
                                        </p:tgtEl>
                                        <p:attrNameLst>
                                          <p:attrName>ppt_x</p:attrName>
                                        </p:attrNameLst>
                                      </p:cBhvr>
                                    </p:anim>
                                    <p:set>
                                      <p:cBhvr>
                                        <p:cTn id="42" dur="770" fill="hold"/>
                                        <p:tgtEl>
                                          <p:spTgt spid="15"/>
                                        </p:tgtEl>
                                        <p:attrNameLst>
                                          <p:attrName>ppt_y</p:attrName>
                                        </p:attrNameLst>
                                      </p:cBhvr>
                                      <p:to>
                                        <p:strVal val="(#ppt_y+0.4)"/>
                                      </p:to>
                                    </p:set>
                                    <p:anim from="(#ppt_y+0.4)" to="(#ppt_y)" calcmode="lin" valueType="num">
                                      <p:cBhvr>
                                        <p:cTn id="43" dur="1230" accel="100000" fill="hold">
                                          <p:stCondLst>
                                            <p:cond delay="770"/>
                                          </p:stCondLst>
                                        </p:cTn>
                                        <p:tgtEl>
                                          <p:spTgt spid="15"/>
                                        </p:tgtEl>
                                        <p:attrNameLst>
                                          <p:attrName>ppt_y</p:attrName>
                                        </p:attrNameLst>
                                      </p:cBhvr>
                                    </p:anim>
                                  </p:childTnLst>
                                </p:cTn>
                              </p:par>
                              <p:par>
                                <p:cTn id="44" presetID="51"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770" decel="100000"/>
                                        <p:tgtEl>
                                          <p:spTgt spid="16"/>
                                        </p:tgtEl>
                                      </p:cBhvr>
                                    </p:animEffect>
                                    <p:animScale>
                                      <p:cBhvr>
                                        <p:cTn id="47" dur="770" decel="100000"/>
                                        <p:tgtEl>
                                          <p:spTgt spid="16"/>
                                        </p:tgtEl>
                                      </p:cBhvr>
                                      <p:from x="10000" y="10000"/>
                                      <p:to x="200000" y="450000"/>
                                    </p:animScale>
                                    <p:animScale>
                                      <p:cBhvr>
                                        <p:cTn id="48" dur="1230" accel="100000" fill="hold">
                                          <p:stCondLst>
                                            <p:cond delay="770"/>
                                          </p:stCondLst>
                                        </p:cTn>
                                        <p:tgtEl>
                                          <p:spTgt spid="16"/>
                                        </p:tgtEl>
                                      </p:cBhvr>
                                      <p:from x="200000" y="450000"/>
                                      <p:to x="100000" y="100000"/>
                                    </p:animScale>
                                    <p:set>
                                      <p:cBhvr>
                                        <p:cTn id="49" dur="770" fill="hold"/>
                                        <p:tgtEl>
                                          <p:spTgt spid="16"/>
                                        </p:tgtEl>
                                        <p:attrNameLst>
                                          <p:attrName>ppt_x</p:attrName>
                                        </p:attrNameLst>
                                      </p:cBhvr>
                                      <p:to>
                                        <p:strVal val="(0.5)"/>
                                      </p:to>
                                    </p:set>
                                    <p:anim from="(0.5)" to="(#ppt_x)" calcmode="lin" valueType="num">
                                      <p:cBhvr>
                                        <p:cTn id="50" dur="1230" accel="100000" fill="hold">
                                          <p:stCondLst>
                                            <p:cond delay="770"/>
                                          </p:stCondLst>
                                        </p:cTn>
                                        <p:tgtEl>
                                          <p:spTgt spid="16"/>
                                        </p:tgtEl>
                                        <p:attrNameLst>
                                          <p:attrName>ppt_x</p:attrName>
                                        </p:attrNameLst>
                                      </p:cBhvr>
                                    </p:anim>
                                    <p:set>
                                      <p:cBhvr>
                                        <p:cTn id="51" dur="770" fill="hold"/>
                                        <p:tgtEl>
                                          <p:spTgt spid="16"/>
                                        </p:tgtEl>
                                        <p:attrNameLst>
                                          <p:attrName>ppt_y</p:attrName>
                                        </p:attrNameLst>
                                      </p:cBhvr>
                                      <p:to>
                                        <p:strVal val="(#ppt_y+0.4)"/>
                                      </p:to>
                                    </p:set>
                                    <p:anim from="(#ppt_y+0.4)" to="(#ppt_y)" calcmode="lin" valueType="num">
                                      <p:cBhvr>
                                        <p:cTn id="52" dur="1230" accel="100000" fill="hold">
                                          <p:stCondLst>
                                            <p:cond delay="770"/>
                                          </p:stCondLst>
                                        </p:cTn>
                                        <p:tgtEl>
                                          <p:spTgt spid="16"/>
                                        </p:tgtEl>
                                        <p:attrNameLst>
                                          <p:attrName>ppt_y</p:attrName>
                                        </p:attrNameLst>
                                      </p:cBhvr>
                                    </p:anim>
                                  </p:childTnLst>
                                </p:cTn>
                              </p:par>
                              <p:par>
                                <p:cTn id="53" presetID="5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770" decel="100000"/>
                                        <p:tgtEl>
                                          <p:spTgt spid="17"/>
                                        </p:tgtEl>
                                      </p:cBhvr>
                                    </p:animEffect>
                                    <p:animScale>
                                      <p:cBhvr>
                                        <p:cTn id="56" dur="770" decel="100000"/>
                                        <p:tgtEl>
                                          <p:spTgt spid="17"/>
                                        </p:tgtEl>
                                      </p:cBhvr>
                                      <p:from x="10000" y="10000"/>
                                      <p:to x="200000" y="450000"/>
                                    </p:animScale>
                                    <p:animScale>
                                      <p:cBhvr>
                                        <p:cTn id="57" dur="1230" accel="100000" fill="hold">
                                          <p:stCondLst>
                                            <p:cond delay="770"/>
                                          </p:stCondLst>
                                        </p:cTn>
                                        <p:tgtEl>
                                          <p:spTgt spid="17"/>
                                        </p:tgtEl>
                                      </p:cBhvr>
                                      <p:from x="200000" y="450000"/>
                                      <p:to x="100000" y="100000"/>
                                    </p:animScale>
                                    <p:set>
                                      <p:cBhvr>
                                        <p:cTn id="58" dur="770" fill="hold"/>
                                        <p:tgtEl>
                                          <p:spTgt spid="17"/>
                                        </p:tgtEl>
                                        <p:attrNameLst>
                                          <p:attrName>ppt_x</p:attrName>
                                        </p:attrNameLst>
                                      </p:cBhvr>
                                      <p:to>
                                        <p:strVal val="(0.5)"/>
                                      </p:to>
                                    </p:set>
                                    <p:anim from="(0.5)" to="(#ppt_x)" calcmode="lin" valueType="num">
                                      <p:cBhvr>
                                        <p:cTn id="59" dur="1230" accel="100000" fill="hold">
                                          <p:stCondLst>
                                            <p:cond delay="770"/>
                                          </p:stCondLst>
                                        </p:cTn>
                                        <p:tgtEl>
                                          <p:spTgt spid="17"/>
                                        </p:tgtEl>
                                        <p:attrNameLst>
                                          <p:attrName>ppt_x</p:attrName>
                                        </p:attrNameLst>
                                      </p:cBhvr>
                                    </p:anim>
                                    <p:set>
                                      <p:cBhvr>
                                        <p:cTn id="60" dur="770" fill="hold"/>
                                        <p:tgtEl>
                                          <p:spTgt spid="17"/>
                                        </p:tgtEl>
                                        <p:attrNameLst>
                                          <p:attrName>ppt_y</p:attrName>
                                        </p:attrNameLst>
                                      </p:cBhvr>
                                      <p:to>
                                        <p:strVal val="(#ppt_y+0.4)"/>
                                      </p:to>
                                    </p:set>
                                    <p:anim from="(#ppt_y+0.4)" to="(#ppt_y)" calcmode="lin" valueType="num">
                                      <p:cBhvr>
                                        <p:cTn id="61" dur="1230" accel="100000" fill="hold">
                                          <p:stCondLst>
                                            <p:cond delay="770"/>
                                          </p:stCondLst>
                                        </p:cTn>
                                        <p:tgtEl>
                                          <p:spTgt spid="17"/>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3" grpId="0" animBg="1"/>
      <p:bldP spid="5" grpId="0" animBg="1"/>
      <p:bldP spid="8" grpId="0"/>
      <p:bldP spid="8" grpId="1"/>
      <p:bldP spid="8" grpId="2"/>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用户心声</a:t>
            </a:r>
          </a:p>
        </p:txBody>
      </p:sp>
      <p:cxnSp>
        <p:nvCxnSpPr>
          <p:cNvPr id="17" name="直接连接符 16"/>
          <p:cNvCxnSpPr/>
          <p:nvPr/>
        </p:nvCxnSpPr>
        <p:spPr>
          <a:xfrm rot="5400000">
            <a:off x="143378" y="306000"/>
            <a:ext cx="612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331219" y="179206"/>
            <a:ext cx="360000"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12" name="组合 12"/>
          <p:cNvGrpSpPr/>
          <p:nvPr/>
        </p:nvGrpSpPr>
        <p:grpSpPr>
          <a:xfrm>
            <a:off x="1142976" y="785800"/>
            <a:ext cx="6858048" cy="3500444"/>
            <a:chOff x="1214414" y="821528"/>
            <a:chExt cx="6858048" cy="3500444"/>
          </a:xfrm>
        </p:grpSpPr>
        <p:grpSp>
          <p:nvGrpSpPr>
            <p:cNvPr id="13" name="组合 11"/>
            <p:cNvGrpSpPr/>
            <p:nvPr/>
          </p:nvGrpSpPr>
          <p:grpSpPr>
            <a:xfrm>
              <a:off x="2821769" y="821528"/>
              <a:ext cx="3643338" cy="3500444"/>
              <a:chOff x="2661029" y="821528"/>
              <a:chExt cx="3643338" cy="3500444"/>
            </a:xfrm>
          </p:grpSpPr>
          <p:sp>
            <p:nvSpPr>
              <p:cNvPr id="19" name="椭圆 18"/>
              <p:cNvSpPr/>
              <p:nvPr/>
            </p:nvSpPr>
            <p:spPr>
              <a:xfrm>
                <a:off x="2732476" y="821528"/>
                <a:ext cx="3500444" cy="350044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2661029" y="1640835"/>
                <a:ext cx="3643338" cy="1965325"/>
              </a:xfrm>
              <a:prstGeom prst="rect">
                <a:avLst/>
              </a:prstGeom>
              <a:noFill/>
            </p:spPr>
            <p:txBody>
              <a:bodyPr wrap="square" rtlCol="0">
                <a:spAutoFit/>
              </a:bodyPr>
              <a:lstStyle/>
              <a:p>
                <a:pPr algn="ctr"/>
                <a:r>
                  <a:rPr lang="zh-CN" altLang="en-US" sz="1400" b="1" dirty="0" smtClean="0">
                    <a:solidFill>
                      <a:schemeClr val="bg1"/>
                    </a:solidFill>
                    <a:latin typeface="+mj-ea"/>
                    <a:ea typeface="+mj-ea"/>
                    <a:sym typeface="+mn-ea"/>
                  </a:rPr>
                  <a:t>我不想在地铁站排长队买票！</a:t>
                </a:r>
              </a:p>
              <a:p>
                <a:pPr algn="ctr"/>
                <a:endParaRPr lang="zh-CN" altLang="en-US" sz="1400" b="1" dirty="0" smtClean="0">
                  <a:solidFill>
                    <a:schemeClr val="bg1"/>
                  </a:solidFill>
                  <a:latin typeface="+mj-ea"/>
                  <a:ea typeface="+mj-ea"/>
                </a:endParaRPr>
              </a:p>
              <a:p>
                <a:pPr algn="ctr"/>
                <a:r>
                  <a:rPr lang="zh-CN" altLang="en-US" sz="1400" b="1" dirty="0" smtClean="0">
                    <a:solidFill>
                      <a:schemeClr val="bg1"/>
                    </a:solidFill>
                    <a:latin typeface="+mj-ea"/>
                    <a:ea typeface="+mj-ea"/>
                  </a:rPr>
                  <a:t>我不想为买地铁票准备</a:t>
                </a:r>
                <a:r>
                  <a:rPr lang="en-US" altLang="zh-CN" sz="1400" b="1" dirty="0" smtClean="0">
                    <a:solidFill>
                      <a:schemeClr val="bg1"/>
                    </a:solidFill>
                    <a:latin typeface="+mj-ea"/>
                    <a:ea typeface="+mj-ea"/>
                  </a:rPr>
                  <a:t>5</a:t>
                </a:r>
                <a:r>
                  <a:rPr lang="zh-CN" altLang="en-US" sz="1400" b="1" dirty="0" smtClean="0">
                    <a:solidFill>
                      <a:schemeClr val="bg1"/>
                    </a:solidFill>
                    <a:latin typeface="+mj-ea"/>
                    <a:ea typeface="+mj-ea"/>
                  </a:rPr>
                  <a:t>元，</a:t>
                </a:r>
                <a:r>
                  <a:rPr lang="en-US" altLang="zh-CN" sz="1400" b="1" dirty="0" smtClean="0">
                    <a:solidFill>
                      <a:schemeClr val="bg1"/>
                    </a:solidFill>
                    <a:latin typeface="+mj-ea"/>
                    <a:ea typeface="+mj-ea"/>
                  </a:rPr>
                  <a:t>10</a:t>
                </a:r>
                <a:r>
                  <a:rPr lang="zh-CN" altLang="en-US" sz="1400" b="1" dirty="0" smtClean="0">
                    <a:solidFill>
                      <a:schemeClr val="bg1"/>
                    </a:solidFill>
                    <a:latin typeface="+mj-ea"/>
                    <a:ea typeface="+mj-ea"/>
                  </a:rPr>
                  <a:t>元的现金！</a:t>
                </a:r>
              </a:p>
              <a:p>
                <a:pPr algn="ctr"/>
                <a:endParaRPr lang="zh-CN" altLang="en-US" sz="1400" b="1" dirty="0" smtClean="0">
                  <a:solidFill>
                    <a:schemeClr val="bg1"/>
                  </a:solidFill>
                  <a:latin typeface="+mj-ea"/>
                  <a:ea typeface="+mj-ea"/>
                </a:endParaRPr>
              </a:p>
              <a:p>
                <a:pPr algn="ctr"/>
                <a:r>
                  <a:rPr lang="zh-CN" altLang="en-US" sz="1400" b="1" dirty="0" smtClean="0">
                    <a:solidFill>
                      <a:schemeClr val="bg1"/>
                    </a:solidFill>
                    <a:latin typeface="+mj-ea"/>
                    <a:ea typeface="+mj-ea"/>
                  </a:rPr>
                  <a:t>我不想。。。</a:t>
                </a:r>
              </a:p>
              <a:p>
                <a:pPr algn="ctr"/>
                <a:endParaRPr lang="zh-CN" altLang="en-US" sz="1400" b="1" dirty="0" smtClean="0">
                  <a:solidFill>
                    <a:schemeClr val="bg1"/>
                  </a:solidFill>
                  <a:latin typeface="+mj-ea"/>
                  <a:ea typeface="+mj-ea"/>
                </a:endParaRPr>
              </a:p>
              <a:p>
                <a:pPr algn="ctr"/>
                <a:endParaRPr lang="zh-CN" altLang="en-US" sz="1400" b="1" dirty="0" smtClean="0">
                  <a:solidFill>
                    <a:schemeClr val="bg1"/>
                  </a:solidFill>
                  <a:latin typeface="+mj-ea"/>
                  <a:ea typeface="+mj-ea"/>
                </a:endParaRPr>
              </a:p>
              <a:p>
                <a:pPr algn="ctr"/>
                <a:r>
                  <a:rPr lang="zh-CN" altLang="en-US" sz="2400" b="1" dirty="0" smtClean="0">
                    <a:solidFill>
                      <a:schemeClr val="bg1"/>
                    </a:solidFill>
                    <a:latin typeface="+mj-ea"/>
                    <a:ea typeface="+mj-ea"/>
                  </a:rPr>
                  <a:t>我想方便地网上购票！</a:t>
                </a:r>
              </a:p>
            </p:txBody>
          </p:sp>
        </p:grpSp>
        <p:grpSp>
          <p:nvGrpSpPr>
            <p:cNvPr id="14" name="组合 10"/>
            <p:cNvGrpSpPr/>
            <p:nvPr/>
          </p:nvGrpSpPr>
          <p:grpSpPr>
            <a:xfrm>
              <a:off x="1214414" y="1640726"/>
              <a:ext cx="6858048" cy="1862048"/>
              <a:chOff x="1214414" y="928676"/>
              <a:chExt cx="6858048" cy="1862048"/>
            </a:xfrm>
          </p:grpSpPr>
          <p:sp>
            <p:nvSpPr>
              <p:cNvPr id="15" name="TextBox 14"/>
              <p:cNvSpPr txBox="1"/>
              <p:nvPr/>
            </p:nvSpPr>
            <p:spPr>
              <a:xfrm>
                <a:off x="1214414" y="928676"/>
                <a:ext cx="1571636" cy="1862048"/>
              </a:xfrm>
              <a:prstGeom prst="rect">
                <a:avLst/>
              </a:prstGeom>
              <a:noFill/>
            </p:spPr>
            <p:txBody>
              <a:bodyPr wrap="square" rtlCol="0">
                <a:spAutoFit/>
              </a:bodyPr>
              <a:lstStyle/>
              <a:p>
                <a:r>
                  <a:rPr lang="en-US" altLang="zh-CN" sz="11500" dirty="0" smtClean="0">
                    <a:solidFill>
                      <a:schemeClr val="accent3">
                        <a:lumMod val="75000"/>
                      </a:schemeClr>
                    </a:solidFill>
                    <a:latin typeface="方正姚体" pitchFamily="2" charset="-122"/>
                    <a:ea typeface="方正姚体" pitchFamily="2" charset="-122"/>
                  </a:rPr>
                  <a:t>“</a:t>
                </a:r>
                <a:endParaRPr lang="zh-CN" altLang="en-US" sz="11500" dirty="0">
                  <a:solidFill>
                    <a:schemeClr val="accent3">
                      <a:lumMod val="75000"/>
                    </a:schemeClr>
                  </a:solidFill>
                  <a:latin typeface="方正姚体" pitchFamily="2" charset="-122"/>
                  <a:ea typeface="方正姚体" pitchFamily="2" charset="-122"/>
                </a:endParaRPr>
              </a:p>
            </p:txBody>
          </p:sp>
          <p:sp>
            <p:nvSpPr>
              <p:cNvPr id="16" name="TextBox 15"/>
              <p:cNvSpPr txBox="1"/>
              <p:nvPr/>
            </p:nvSpPr>
            <p:spPr>
              <a:xfrm flipV="1">
                <a:off x="6500826" y="928676"/>
                <a:ext cx="1571636" cy="1862048"/>
              </a:xfrm>
              <a:prstGeom prst="rect">
                <a:avLst/>
              </a:prstGeom>
              <a:noFill/>
            </p:spPr>
            <p:txBody>
              <a:bodyPr wrap="square" rtlCol="0">
                <a:spAutoFit/>
              </a:bodyPr>
              <a:lstStyle/>
              <a:p>
                <a:r>
                  <a:rPr lang="zh-CN" altLang="en-US" sz="11500" dirty="0" smtClean="0">
                    <a:solidFill>
                      <a:schemeClr val="accent3">
                        <a:lumMod val="75000"/>
                      </a:schemeClr>
                    </a:solidFill>
                    <a:latin typeface="方正姚体" pitchFamily="2" charset="-122"/>
                    <a:ea typeface="方正姚体" pitchFamily="2" charset="-122"/>
                  </a:rPr>
                  <a:t>“</a:t>
                </a:r>
                <a:endParaRPr lang="zh-CN" altLang="en-US" sz="11500" dirty="0">
                  <a:solidFill>
                    <a:schemeClr val="accent3">
                      <a:lumMod val="75000"/>
                    </a:schemeClr>
                  </a:solidFill>
                  <a:latin typeface="方正姚体" pitchFamily="2" charset="-122"/>
                  <a:ea typeface="方正姚体" pitchFamily="2" charset="-122"/>
                </a:endParaRPr>
              </a:p>
            </p:txBody>
          </p:sp>
        </p:grpSp>
      </p:grpSp>
      <p:sp>
        <p:nvSpPr>
          <p:cNvPr id="21" name="图文框 20"/>
          <p:cNvSpPr/>
          <p:nvPr/>
        </p:nvSpPr>
        <p:spPr>
          <a:xfrm>
            <a:off x="0" y="0"/>
            <a:ext cx="9144000" cy="5143500"/>
          </a:xfrm>
          <a:prstGeom prst="frame">
            <a:avLst>
              <a:gd name="adj1" fmla="val 159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解决方案</a:t>
            </a:r>
          </a:p>
        </p:txBody>
      </p:sp>
      <p:sp>
        <p:nvSpPr>
          <p:cNvPr id="64" name="Oval 7"/>
          <p:cNvSpPr>
            <a:spLocks noChangeArrowheads="1"/>
          </p:cNvSpPr>
          <p:nvPr/>
        </p:nvSpPr>
        <p:spPr bwMode="gray">
          <a:xfrm>
            <a:off x="2170173" y="4294976"/>
            <a:ext cx="4037012" cy="558800"/>
          </a:xfrm>
          <a:prstGeom prst="ellipse">
            <a:avLst/>
          </a:prstGeom>
          <a:gradFill rotWithShape="1">
            <a:gsLst>
              <a:gs pos="0">
                <a:srgbClr val="777777"/>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lIns="90000" tIns="90000" rIns="72000" bIns="90000" anchor="ctr"/>
          <a:lstStyle/>
          <a:p>
            <a:endParaRPr lang="zh-CN" altLang="zh-CN">
              <a:solidFill>
                <a:schemeClr val="tx1">
                  <a:lumMod val="95000"/>
                  <a:lumOff val="5000"/>
                </a:schemeClr>
              </a:solidFill>
              <a:ea typeface="宋体" panose="02010600030101010101" pitchFamily="2" charset="-122"/>
            </a:endParaRPr>
          </a:p>
        </p:txBody>
      </p:sp>
      <p:sp>
        <p:nvSpPr>
          <p:cNvPr id="3" name="Freeform 8"/>
          <p:cNvSpPr/>
          <p:nvPr/>
        </p:nvSpPr>
        <p:spPr bwMode="gray">
          <a:xfrm>
            <a:off x="4208523" y="2431251"/>
            <a:ext cx="1125537" cy="201613"/>
          </a:xfrm>
          <a:custGeom>
            <a:avLst/>
            <a:gdLst>
              <a:gd name="T0" fmla="*/ 2147483647 w 1170"/>
              <a:gd name="T1" fmla="*/ 0 h 224"/>
              <a:gd name="T2" fmla="*/ 0 w 1170"/>
              <a:gd name="T3" fmla="*/ 2147483647 h 224"/>
              <a:gd name="T4" fmla="*/ 2147483647 w 1170"/>
              <a:gd name="T5" fmla="*/ 0 h 224"/>
              <a:gd name="T6" fmla="*/ 0 60000 65536"/>
              <a:gd name="T7" fmla="*/ 0 60000 65536"/>
              <a:gd name="T8" fmla="*/ 0 60000 65536"/>
              <a:gd name="T9" fmla="*/ 0 w 1170"/>
              <a:gd name="T10" fmla="*/ 0 h 224"/>
              <a:gd name="T11" fmla="*/ 1170 w 1170"/>
              <a:gd name="T12" fmla="*/ 224 h 224"/>
            </a:gdLst>
            <a:ahLst/>
            <a:cxnLst>
              <a:cxn ang="T6">
                <a:pos x="T0" y="T1"/>
              </a:cxn>
              <a:cxn ang="T7">
                <a:pos x="T2" y="T3"/>
              </a:cxn>
              <a:cxn ang="T8">
                <a:pos x="T4" y="T5"/>
              </a:cxn>
            </a:cxnLst>
            <a:rect l="T9" t="T10" r="T11" b="T12"/>
            <a:pathLst>
              <a:path w="1170" h="224">
                <a:moveTo>
                  <a:pt x="1170" y="0"/>
                </a:moveTo>
                <a:lnTo>
                  <a:pt x="0" y="224"/>
                </a:lnTo>
                <a:lnTo>
                  <a:pt x="1170" y="0"/>
                </a:lnTo>
                <a:close/>
              </a:path>
            </a:pathLst>
          </a:custGeom>
          <a:gradFill rotWithShape="1">
            <a:gsLst>
              <a:gs pos="0">
                <a:srgbClr val="C4C2C2"/>
              </a:gs>
              <a:gs pos="100000">
                <a:srgbClr val="EBEAEA">
                  <a:alpha val="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4" name="Line 9"/>
          <p:cNvSpPr>
            <a:spLocks noChangeShapeType="1"/>
          </p:cNvSpPr>
          <p:nvPr/>
        </p:nvSpPr>
        <p:spPr bwMode="gray">
          <a:xfrm flipH="1">
            <a:off x="4335523" y="2558251"/>
            <a:ext cx="1125537" cy="20161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grpSp>
        <p:nvGrpSpPr>
          <p:cNvPr id="5" name="Group 17"/>
          <p:cNvGrpSpPr/>
          <p:nvPr/>
        </p:nvGrpSpPr>
        <p:grpSpPr bwMode="auto">
          <a:xfrm>
            <a:off x="2447985" y="978689"/>
            <a:ext cx="3519488" cy="3519487"/>
            <a:chOff x="2708" y="1040"/>
            <a:chExt cx="2712" cy="2712"/>
          </a:xfrm>
        </p:grpSpPr>
        <p:sp>
          <p:nvSpPr>
            <p:cNvPr id="6" name="Oval 18"/>
            <p:cNvSpPr>
              <a:spLocks noChangeArrowheads="1"/>
            </p:cNvSpPr>
            <p:nvPr/>
          </p:nvSpPr>
          <p:spPr bwMode="gray">
            <a:xfrm>
              <a:off x="2708" y="1040"/>
              <a:ext cx="2712" cy="2712"/>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zh-CN">
                <a:solidFill>
                  <a:schemeClr val="tx1">
                    <a:lumMod val="95000"/>
                    <a:lumOff val="5000"/>
                  </a:schemeClr>
                </a:solidFill>
                <a:ea typeface="宋体" panose="02010600030101010101" pitchFamily="2" charset="-122"/>
              </a:endParaRPr>
            </a:p>
          </p:txBody>
        </p:sp>
        <p:sp>
          <p:nvSpPr>
            <p:cNvPr id="7" name="Oval 19"/>
            <p:cNvSpPr>
              <a:spLocks noChangeArrowheads="1"/>
            </p:cNvSpPr>
            <p:nvPr/>
          </p:nvSpPr>
          <p:spPr bwMode="gray">
            <a:xfrm>
              <a:off x="2744" y="1076"/>
              <a:ext cx="2640" cy="2640"/>
            </a:xfrm>
            <a:prstGeom prst="ellipse">
              <a:avLst/>
            </a:prstGeom>
            <a:gradFill rotWithShape="1">
              <a:gsLst>
                <a:gs pos="0">
                  <a:srgbClr val="FFFFFF"/>
                </a:gs>
                <a:gs pos="100000">
                  <a:srgbClr val="EAEAEA"/>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zh-CN">
                <a:solidFill>
                  <a:schemeClr val="tx1">
                    <a:lumMod val="95000"/>
                    <a:lumOff val="5000"/>
                  </a:schemeClr>
                </a:solidFill>
                <a:ea typeface="宋体" panose="02010600030101010101" pitchFamily="2" charset="-122"/>
              </a:endParaRPr>
            </a:p>
          </p:txBody>
        </p:sp>
        <p:sp>
          <p:nvSpPr>
            <p:cNvPr id="8" name="Oval 20"/>
            <p:cNvSpPr>
              <a:spLocks noChangeArrowheads="1"/>
            </p:cNvSpPr>
            <p:nvPr/>
          </p:nvSpPr>
          <p:spPr bwMode="gray">
            <a:xfrm>
              <a:off x="2971" y="1303"/>
              <a:ext cx="2186" cy="2186"/>
            </a:xfrm>
            <a:prstGeom prst="ellipse">
              <a:avLst/>
            </a:prstGeom>
            <a:gradFill rotWithShape="1">
              <a:gsLst>
                <a:gs pos="0">
                  <a:srgbClr val="4D4D4D"/>
                </a:gs>
                <a:gs pos="100000">
                  <a:srgbClr val="242424"/>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zh-CN">
                <a:solidFill>
                  <a:schemeClr val="tx1">
                    <a:lumMod val="95000"/>
                    <a:lumOff val="5000"/>
                  </a:schemeClr>
                </a:solidFill>
                <a:ea typeface="宋体" panose="02010600030101010101" pitchFamily="2" charset="-122"/>
              </a:endParaRPr>
            </a:p>
          </p:txBody>
        </p:sp>
        <p:sp>
          <p:nvSpPr>
            <p:cNvPr id="9" name="Oval 21"/>
            <p:cNvSpPr>
              <a:spLocks noChangeArrowheads="1"/>
            </p:cNvSpPr>
            <p:nvPr/>
          </p:nvSpPr>
          <p:spPr bwMode="gray">
            <a:xfrm>
              <a:off x="3198" y="1530"/>
              <a:ext cx="1732" cy="1732"/>
            </a:xfrm>
            <a:prstGeom prst="ellipse">
              <a:avLst/>
            </a:prstGeom>
            <a:gradFill rotWithShape="1">
              <a:gsLst>
                <a:gs pos="0">
                  <a:srgbClr val="FFFFFF"/>
                </a:gs>
                <a:gs pos="100000">
                  <a:srgbClr val="EAEAEA"/>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zh-CN">
                <a:solidFill>
                  <a:schemeClr val="tx1">
                    <a:lumMod val="95000"/>
                    <a:lumOff val="5000"/>
                  </a:schemeClr>
                </a:solidFill>
                <a:ea typeface="宋体" panose="02010600030101010101" pitchFamily="2" charset="-122"/>
              </a:endParaRPr>
            </a:p>
          </p:txBody>
        </p:sp>
        <p:sp>
          <p:nvSpPr>
            <p:cNvPr id="10" name="Oval 22"/>
            <p:cNvSpPr>
              <a:spLocks noChangeArrowheads="1"/>
            </p:cNvSpPr>
            <p:nvPr/>
          </p:nvSpPr>
          <p:spPr bwMode="gray">
            <a:xfrm>
              <a:off x="3420" y="1752"/>
              <a:ext cx="1286" cy="1288"/>
            </a:xfrm>
            <a:prstGeom prst="ellipse">
              <a:avLst/>
            </a:prstGeom>
            <a:gradFill rotWithShape="1">
              <a:gsLst>
                <a:gs pos="0">
                  <a:srgbClr val="4D4D4D"/>
                </a:gs>
                <a:gs pos="100000">
                  <a:srgbClr val="242424"/>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zh-CN">
                <a:solidFill>
                  <a:schemeClr val="tx1">
                    <a:lumMod val="95000"/>
                    <a:lumOff val="5000"/>
                  </a:schemeClr>
                </a:solidFill>
                <a:ea typeface="宋体" panose="02010600030101010101" pitchFamily="2" charset="-122"/>
              </a:endParaRPr>
            </a:p>
          </p:txBody>
        </p:sp>
        <p:sp>
          <p:nvSpPr>
            <p:cNvPr id="11" name="Oval 23"/>
            <p:cNvSpPr>
              <a:spLocks noChangeArrowheads="1"/>
            </p:cNvSpPr>
            <p:nvPr/>
          </p:nvSpPr>
          <p:spPr bwMode="gray">
            <a:xfrm>
              <a:off x="3606" y="1936"/>
              <a:ext cx="920" cy="920"/>
            </a:xfrm>
            <a:prstGeom prst="ellipse">
              <a:avLst/>
            </a:prstGeom>
            <a:gradFill rotWithShape="1">
              <a:gsLst>
                <a:gs pos="0">
                  <a:srgbClr val="FFFFFF"/>
                </a:gs>
                <a:gs pos="100000">
                  <a:srgbClr val="EAEAEA"/>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zh-CN">
                <a:solidFill>
                  <a:schemeClr val="tx1">
                    <a:lumMod val="95000"/>
                    <a:lumOff val="5000"/>
                  </a:schemeClr>
                </a:solidFill>
                <a:ea typeface="宋体" panose="02010600030101010101" pitchFamily="2" charset="-122"/>
              </a:endParaRPr>
            </a:p>
          </p:txBody>
        </p:sp>
        <p:sp>
          <p:nvSpPr>
            <p:cNvPr id="12" name="Oval 24"/>
            <p:cNvSpPr>
              <a:spLocks noChangeArrowheads="1"/>
            </p:cNvSpPr>
            <p:nvPr/>
          </p:nvSpPr>
          <p:spPr bwMode="gray">
            <a:xfrm>
              <a:off x="3787" y="2117"/>
              <a:ext cx="558" cy="558"/>
            </a:xfrm>
            <a:prstGeom prst="ellipse">
              <a:avLst/>
            </a:prstGeom>
            <a:gradFill rotWithShape="1">
              <a:gsLst>
                <a:gs pos="0">
                  <a:srgbClr val="4D4D4D"/>
                </a:gs>
                <a:gs pos="100000">
                  <a:srgbClr val="242424"/>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zh-CN">
                <a:solidFill>
                  <a:schemeClr val="tx1">
                    <a:lumMod val="95000"/>
                    <a:lumOff val="5000"/>
                  </a:schemeClr>
                </a:solidFill>
                <a:ea typeface="宋体" panose="02010600030101010101" pitchFamily="2" charset="-122"/>
              </a:endParaRPr>
            </a:p>
          </p:txBody>
        </p:sp>
      </p:grpSp>
      <p:sp>
        <p:nvSpPr>
          <p:cNvPr id="13" name="Text Box 71"/>
          <p:cNvSpPr txBox="1">
            <a:spLocks noChangeArrowheads="1"/>
          </p:cNvSpPr>
          <p:nvPr/>
        </p:nvSpPr>
        <p:spPr bwMode="gray">
          <a:xfrm>
            <a:off x="3979923" y="1043776"/>
            <a:ext cx="449262" cy="164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auto" latinLnBrk="0" hangingPunct="1">
              <a:lnSpc>
                <a:spcPct val="90000"/>
              </a:lnSpc>
              <a:spcBef>
                <a:spcPct val="5000"/>
              </a:spcBef>
              <a:spcAft>
                <a:spcPts val="0"/>
              </a:spcAft>
              <a:buClrTx/>
              <a:buSzTx/>
              <a:buFontTx/>
              <a:buNone/>
              <a:defRPr/>
            </a:pPr>
            <a:r>
              <a:rPr kumimoji="0" lang="de-DE" altLang="zh-CN" sz="1800" b="0" i="0" u="none" strike="noStrike" kern="0" cap="none" spc="0" normalizeH="0" baseline="0" noProof="0" smtClean="0">
                <a:ln>
                  <a:noFill/>
                </a:ln>
                <a:solidFill>
                  <a:schemeClr val="tx1">
                    <a:lumMod val="95000"/>
                    <a:lumOff val="5000"/>
                  </a:schemeClr>
                </a:solidFill>
                <a:effectLst/>
                <a:uLnTx/>
                <a:uFillTx/>
                <a:latin typeface="Arial" panose="020B0604020202020204" pitchFamily="34" charset="0"/>
                <a:ea typeface="宋体" panose="02010600030101010101" pitchFamily="2" charset="-122"/>
                <a:cs typeface="Arial" panose="020B0604020202020204" pitchFamily="34" charset="0"/>
              </a:rPr>
              <a:t>1</a:t>
            </a:r>
          </a:p>
          <a:p>
            <a:pPr marL="0" marR="0" lvl="0" indent="0" algn="ctr" defTabSz="914400" eaLnBrk="1" fontAlgn="auto" latinLnBrk="0" hangingPunct="1">
              <a:lnSpc>
                <a:spcPct val="90000"/>
              </a:lnSpc>
              <a:spcBef>
                <a:spcPct val="5000"/>
              </a:spcBef>
              <a:spcAft>
                <a:spcPts val="0"/>
              </a:spcAft>
              <a:buClrTx/>
              <a:buSzTx/>
              <a:buFontTx/>
              <a:buNone/>
              <a:defRPr/>
            </a:pPr>
            <a:r>
              <a:rPr kumimoji="0" lang="de-DE" altLang="zh-CN" sz="1800" b="0" i="0" u="none" strike="noStrike" kern="0" cap="none" spc="0" normalizeH="0" baseline="0" noProof="0" smtClean="0">
                <a:ln>
                  <a:noFill/>
                </a:ln>
                <a:solidFill>
                  <a:schemeClr val="tx1">
                    <a:lumMod val="95000"/>
                    <a:lumOff val="5000"/>
                  </a:schemeClr>
                </a:solidFill>
                <a:effectLst/>
                <a:uLnTx/>
                <a:uFillTx/>
                <a:latin typeface="Arial" panose="020B0604020202020204" pitchFamily="34" charset="0"/>
                <a:ea typeface="宋体" panose="02010600030101010101" pitchFamily="2" charset="-122"/>
                <a:cs typeface="Arial" panose="020B0604020202020204" pitchFamily="34" charset="0"/>
              </a:rPr>
              <a:t>2</a:t>
            </a:r>
          </a:p>
          <a:p>
            <a:pPr marL="0" marR="0" lvl="0" indent="0" algn="ctr" defTabSz="914400" eaLnBrk="1" fontAlgn="auto" latinLnBrk="0" hangingPunct="1">
              <a:lnSpc>
                <a:spcPct val="90000"/>
              </a:lnSpc>
              <a:spcBef>
                <a:spcPct val="5000"/>
              </a:spcBef>
              <a:spcAft>
                <a:spcPts val="0"/>
              </a:spcAft>
              <a:buClrTx/>
              <a:buSzTx/>
              <a:buFontTx/>
              <a:buNone/>
              <a:defRPr/>
            </a:pPr>
            <a:r>
              <a:rPr kumimoji="0" lang="de-DE" altLang="zh-CN" sz="1800" b="0" i="0" u="none" strike="noStrike" kern="0" cap="none" spc="0" normalizeH="0" baseline="0" noProof="0" smtClean="0">
                <a:ln>
                  <a:noFill/>
                </a:ln>
                <a:solidFill>
                  <a:schemeClr val="tx1">
                    <a:lumMod val="95000"/>
                    <a:lumOff val="5000"/>
                  </a:schemeClr>
                </a:solidFill>
                <a:effectLst/>
                <a:uLnTx/>
                <a:uFillTx/>
                <a:latin typeface="Arial" panose="020B0604020202020204" pitchFamily="34" charset="0"/>
                <a:ea typeface="宋体" panose="02010600030101010101" pitchFamily="2" charset="-122"/>
                <a:cs typeface="Arial" panose="020B0604020202020204" pitchFamily="34" charset="0"/>
              </a:rPr>
              <a:t>3</a:t>
            </a:r>
          </a:p>
          <a:p>
            <a:pPr marL="0" marR="0" lvl="0" indent="0" algn="ctr" defTabSz="914400" eaLnBrk="1" fontAlgn="auto" latinLnBrk="0" hangingPunct="1">
              <a:lnSpc>
                <a:spcPct val="90000"/>
              </a:lnSpc>
              <a:spcBef>
                <a:spcPct val="5000"/>
              </a:spcBef>
              <a:spcAft>
                <a:spcPts val="0"/>
              </a:spcAft>
              <a:buClrTx/>
              <a:buSzTx/>
              <a:buFontTx/>
              <a:buNone/>
              <a:defRPr/>
            </a:pPr>
            <a:r>
              <a:rPr kumimoji="0" lang="de-DE" altLang="zh-CN" sz="1800" b="0" i="0" u="none" strike="noStrike" kern="0" cap="none" spc="0" normalizeH="0" baseline="0" noProof="0" smtClean="0">
                <a:ln>
                  <a:noFill/>
                </a:ln>
                <a:solidFill>
                  <a:schemeClr val="tx1">
                    <a:lumMod val="95000"/>
                    <a:lumOff val="5000"/>
                  </a:schemeClr>
                </a:solidFill>
                <a:effectLst/>
                <a:uLnTx/>
                <a:uFillTx/>
                <a:latin typeface="Arial" panose="020B0604020202020204" pitchFamily="34" charset="0"/>
                <a:ea typeface="宋体" panose="02010600030101010101" pitchFamily="2" charset="-122"/>
                <a:cs typeface="Arial" panose="020B0604020202020204" pitchFamily="34" charset="0"/>
              </a:rPr>
              <a:t>4</a:t>
            </a:r>
          </a:p>
          <a:p>
            <a:pPr marL="0" marR="0" lvl="0" indent="0" algn="ctr" defTabSz="914400" eaLnBrk="1" fontAlgn="auto" latinLnBrk="0" hangingPunct="1">
              <a:lnSpc>
                <a:spcPct val="90000"/>
              </a:lnSpc>
              <a:spcBef>
                <a:spcPct val="5000"/>
              </a:spcBef>
              <a:spcAft>
                <a:spcPts val="0"/>
              </a:spcAft>
              <a:buClrTx/>
              <a:buSzTx/>
              <a:buFontTx/>
              <a:buNone/>
              <a:defRPr/>
            </a:pPr>
            <a:r>
              <a:rPr kumimoji="0" lang="de-DE" altLang="zh-CN" sz="1800" b="0" i="0" u="none" strike="noStrike" kern="0" cap="none" spc="0" normalizeH="0" baseline="0" noProof="0" smtClean="0">
                <a:ln>
                  <a:noFill/>
                </a:ln>
                <a:solidFill>
                  <a:schemeClr val="tx1">
                    <a:lumMod val="95000"/>
                    <a:lumOff val="5000"/>
                  </a:schemeClr>
                </a:solidFill>
                <a:effectLst/>
                <a:uLnTx/>
                <a:uFillTx/>
                <a:latin typeface="Arial" panose="020B0604020202020204" pitchFamily="34" charset="0"/>
                <a:ea typeface="宋体" panose="02010600030101010101" pitchFamily="2" charset="-122"/>
                <a:cs typeface="Arial" panose="020B0604020202020204" pitchFamily="34" charset="0"/>
              </a:rPr>
              <a:t>5</a:t>
            </a:r>
          </a:p>
          <a:p>
            <a:pPr marL="0" marR="0" lvl="0" indent="0" algn="ctr" defTabSz="914400" eaLnBrk="1" fontAlgn="auto" latinLnBrk="0" hangingPunct="1">
              <a:lnSpc>
                <a:spcPct val="90000"/>
              </a:lnSpc>
              <a:spcBef>
                <a:spcPct val="5000"/>
              </a:spcBef>
              <a:spcAft>
                <a:spcPts val="0"/>
              </a:spcAft>
              <a:buClrTx/>
              <a:buSzTx/>
              <a:buFontTx/>
              <a:buNone/>
              <a:defRPr/>
            </a:pPr>
            <a:r>
              <a:rPr kumimoji="0" lang="de-DE" altLang="zh-CN" sz="1800" b="0" i="0" u="none" strike="noStrike" kern="0" cap="none" spc="0" normalizeH="0" baseline="0" noProof="0" smtClean="0">
                <a:ln>
                  <a:noFill/>
                </a:ln>
                <a:solidFill>
                  <a:schemeClr val="tx1">
                    <a:lumMod val="95000"/>
                    <a:lumOff val="5000"/>
                  </a:schemeClr>
                </a:solidFill>
                <a:effectLst/>
                <a:uLnTx/>
                <a:uFillTx/>
                <a:latin typeface="Arial" panose="020B0604020202020204" pitchFamily="34" charset="0"/>
                <a:ea typeface="宋体" panose="02010600030101010101" pitchFamily="2" charset="-122"/>
                <a:cs typeface="Arial" panose="020B0604020202020204" pitchFamily="34" charset="0"/>
              </a:rPr>
              <a:t>6</a:t>
            </a:r>
          </a:p>
        </p:txBody>
      </p:sp>
      <p:sp>
        <p:nvSpPr>
          <p:cNvPr id="14" name="Oval 72"/>
          <p:cNvSpPr>
            <a:spLocks noChangeArrowheads="1"/>
          </p:cNvSpPr>
          <p:nvPr/>
        </p:nvSpPr>
        <p:spPr bwMode="gray">
          <a:xfrm>
            <a:off x="4113273" y="2643976"/>
            <a:ext cx="190500" cy="190500"/>
          </a:xfrm>
          <a:prstGeom prst="ellipse">
            <a:avLst/>
          </a:prstGeom>
          <a:gradFill rotWithShape="1">
            <a:gsLst>
              <a:gs pos="0">
                <a:srgbClr val="FF0000"/>
              </a:gs>
              <a:gs pos="100000">
                <a:srgbClr val="7600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zh-CN">
              <a:solidFill>
                <a:schemeClr val="tx1">
                  <a:lumMod val="95000"/>
                  <a:lumOff val="5000"/>
                </a:schemeClr>
              </a:solidFill>
              <a:ea typeface="宋体" panose="02010600030101010101" pitchFamily="2" charset="-122"/>
            </a:endParaRPr>
          </a:p>
        </p:txBody>
      </p:sp>
      <p:grpSp>
        <p:nvGrpSpPr>
          <p:cNvPr id="34" name="组合 33"/>
          <p:cNvGrpSpPr/>
          <p:nvPr/>
        </p:nvGrpSpPr>
        <p:grpSpPr>
          <a:xfrm>
            <a:off x="283845" y="692785"/>
            <a:ext cx="3316605" cy="1582420"/>
            <a:chOff x="447" y="1091"/>
            <a:chExt cx="5223" cy="2492"/>
          </a:xfrm>
        </p:grpSpPr>
        <p:grpSp>
          <p:nvGrpSpPr>
            <p:cNvPr id="79" name="Group 26"/>
            <p:cNvGrpSpPr/>
            <p:nvPr/>
          </p:nvGrpSpPr>
          <p:grpSpPr bwMode="auto">
            <a:xfrm>
              <a:off x="3178" y="1091"/>
              <a:ext cx="2492" cy="2492"/>
              <a:chOff x="1292" y="446"/>
              <a:chExt cx="1775" cy="2024"/>
            </a:xfrm>
          </p:grpSpPr>
          <p:sp>
            <p:nvSpPr>
              <p:cNvPr id="80" name="Freeform 27"/>
              <p:cNvSpPr/>
              <p:nvPr/>
            </p:nvSpPr>
            <p:spPr bwMode="gray">
              <a:xfrm>
                <a:off x="2923" y="2310"/>
                <a:ext cx="144" cy="160"/>
              </a:xfrm>
              <a:custGeom>
                <a:avLst/>
                <a:gdLst>
                  <a:gd name="T0" fmla="*/ 1896 w 61"/>
                  <a:gd name="T1" fmla="*/ 2082 h 68"/>
                  <a:gd name="T2" fmla="*/ 94 w 61"/>
                  <a:gd name="T3" fmla="*/ 492 h 68"/>
                  <a:gd name="T4" fmla="*/ 0 w 61"/>
                  <a:gd name="T5" fmla="*/ 405 h 68"/>
                  <a:gd name="T6" fmla="*/ 250 w 61"/>
                  <a:gd name="T7" fmla="*/ 0 h 68"/>
                  <a:gd name="T8" fmla="*/ 319 w 61"/>
                  <a:gd name="T9" fmla="*/ 89 h 68"/>
                  <a:gd name="T10" fmla="*/ 1896 w 61"/>
                  <a:gd name="T11" fmla="*/ 2059 h 68"/>
                  <a:gd name="T12" fmla="*/ 1896 w 61"/>
                  <a:gd name="T13" fmla="*/ 2082 h 68"/>
                  <a:gd name="T14" fmla="*/ 0 60000 65536"/>
                  <a:gd name="T15" fmla="*/ 0 60000 65536"/>
                  <a:gd name="T16" fmla="*/ 0 60000 65536"/>
                  <a:gd name="T17" fmla="*/ 0 60000 65536"/>
                  <a:gd name="T18" fmla="*/ 0 60000 65536"/>
                  <a:gd name="T19" fmla="*/ 0 60000 65536"/>
                  <a:gd name="T20" fmla="*/ 0 60000 65536"/>
                  <a:gd name="T21" fmla="*/ 0 w 61"/>
                  <a:gd name="T22" fmla="*/ 0 h 68"/>
                  <a:gd name="T23" fmla="*/ 61 w 61"/>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68">
                    <a:moveTo>
                      <a:pt x="61" y="68"/>
                    </a:moveTo>
                    <a:cubicBezTo>
                      <a:pt x="3" y="16"/>
                      <a:pt x="3" y="16"/>
                      <a:pt x="3" y="16"/>
                    </a:cubicBezTo>
                    <a:cubicBezTo>
                      <a:pt x="0" y="13"/>
                      <a:pt x="0" y="13"/>
                      <a:pt x="0" y="13"/>
                    </a:cubicBezTo>
                    <a:cubicBezTo>
                      <a:pt x="0" y="13"/>
                      <a:pt x="4" y="4"/>
                      <a:pt x="8" y="0"/>
                    </a:cubicBezTo>
                    <a:cubicBezTo>
                      <a:pt x="10" y="3"/>
                      <a:pt x="10" y="3"/>
                      <a:pt x="10" y="3"/>
                    </a:cubicBezTo>
                    <a:cubicBezTo>
                      <a:pt x="61" y="67"/>
                      <a:pt x="61" y="67"/>
                      <a:pt x="61" y="67"/>
                    </a:cubicBezTo>
                    <a:lnTo>
                      <a:pt x="61" y="68"/>
                    </a:lnTo>
                    <a:close/>
                  </a:path>
                </a:pathLst>
              </a:custGeom>
              <a:gradFill rotWithShape="1">
                <a:gsLst>
                  <a:gs pos="0">
                    <a:srgbClr val="65550F"/>
                  </a:gs>
                  <a:gs pos="100000">
                    <a:srgbClr val="DBB72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81" name="Freeform 28"/>
              <p:cNvSpPr/>
              <p:nvPr/>
            </p:nvSpPr>
            <p:spPr bwMode="gray">
              <a:xfrm>
                <a:off x="2129" y="1324"/>
                <a:ext cx="862" cy="1078"/>
              </a:xfrm>
              <a:custGeom>
                <a:avLst/>
                <a:gdLst>
                  <a:gd name="T0" fmla="*/ 9520 w 365"/>
                  <a:gd name="T1" fmla="*/ 10026 h 456"/>
                  <a:gd name="T2" fmla="*/ 6530 w 365"/>
                  <a:gd name="T3" fmla="*/ 6617 h 456"/>
                  <a:gd name="T4" fmla="*/ 713 w 365"/>
                  <a:gd name="T5" fmla="*/ 1307 h 456"/>
                  <a:gd name="T6" fmla="*/ 713 w 365"/>
                  <a:gd name="T7" fmla="*/ 2683 h 456"/>
                  <a:gd name="T8" fmla="*/ 4506 w 365"/>
                  <a:gd name="T9" fmla="*/ 8612 h 456"/>
                  <a:gd name="T10" fmla="*/ 7401 w 365"/>
                  <a:gd name="T11" fmla="*/ 11931 h 456"/>
                  <a:gd name="T12" fmla="*/ 10139 w 365"/>
                  <a:gd name="T13" fmla="*/ 14083 h 456"/>
                  <a:gd name="T14" fmla="*/ 11355 w 365"/>
                  <a:gd name="T15" fmla="*/ 12870 h 456"/>
                  <a:gd name="T16" fmla="*/ 9520 w 365"/>
                  <a:gd name="T17" fmla="*/ 10026 h 4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5"/>
                  <a:gd name="T28" fmla="*/ 0 h 456"/>
                  <a:gd name="T29" fmla="*/ 365 w 365"/>
                  <a:gd name="T30" fmla="*/ 456 h 4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5" h="456">
                    <a:moveTo>
                      <a:pt x="306" y="321"/>
                    </a:moveTo>
                    <a:cubicBezTo>
                      <a:pt x="210" y="212"/>
                      <a:pt x="210" y="212"/>
                      <a:pt x="210" y="212"/>
                    </a:cubicBezTo>
                    <a:cubicBezTo>
                      <a:pt x="23" y="42"/>
                      <a:pt x="23" y="42"/>
                      <a:pt x="23" y="42"/>
                    </a:cubicBezTo>
                    <a:cubicBezTo>
                      <a:pt x="23" y="42"/>
                      <a:pt x="0" y="0"/>
                      <a:pt x="23" y="86"/>
                    </a:cubicBezTo>
                    <a:cubicBezTo>
                      <a:pt x="145" y="276"/>
                      <a:pt x="145" y="276"/>
                      <a:pt x="145" y="276"/>
                    </a:cubicBezTo>
                    <a:cubicBezTo>
                      <a:pt x="238" y="382"/>
                      <a:pt x="238" y="382"/>
                      <a:pt x="238" y="382"/>
                    </a:cubicBezTo>
                    <a:cubicBezTo>
                      <a:pt x="326" y="451"/>
                      <a:pt x="326" y="451"/>
                      <a:pt x="326" y="451"/>
                    </a:cubicBezTo>
                    <a:cubicBezTo>
                      <a:pt x="326" y="451"/>
                      <a:pt x="364" y="456"/>
                      <a:pt x="365" y="412"/>
                    </a:cubicBezTo>
                    <a:lnTo>
                      <a:pt x="306" y="321"/>
                    </a:lnTo>
                    <a:close/>
                  </a:path>
                </a:pathLst>
              </a:custGeom>
              <a:gradFill rotWithShape="1">
                <a:gsLst>
                  <a:gs pos="0">
                    <a:srgbClr val="00060B"/>
                  </a:gs>
                  <a:gs pos="100000">
                    <a:srgbClr val="0061B2"/>
                  </a:gs>
                </a:gsLst>
                <a:lin ang="0" scaled="1"/>
              </a:gradFill>
              <a:ln w="9525">
                <a:solidFill>
                  <a:srgbClr val="DBDBDB"/>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82" name="Freeform 29"/>
              <p:cNvSpPr/>
              <p:nvPr/>
            </p:nvSpPr>
            <p:spPr bwMode="gray">
              <a:xfrm>
                <a:off x="2748" y="2140"/>
                <a:ext cx="250" cy="267"/>
              </a:xfrm>
              <a:custGeom>
                <a:avLst/>
                <a:gdLst>
                  <a:gd name="T0" fmla="*/ 1863 w 106"/>
                  <a:gd name="T1" fmla="*/ 0 h 113"/>
                  <a:gd name="T2" fmla="*/ 1274 w 106"/>
                  <a:gd name="T3" fmla="*/ 1278 h 113"/>
                  <a:gd name="T4" fmla="*/ 0 w 106"/>
                  <a:gd name="T5" fmla="*/ 1741 h 113"/>
                  <a:gd name="T6" fmla="*/ 1981 w 106"/>
                  <a:gd name="T7" fmla="*/ 3299 h 113"/>
                  <a:gd name="T8" fmla="*/ 3186 w 106"/>
                  <a:gd name="T9" fmla="*/ 2082 h 113"/>
                  <a:gd name="T10" fmla="*/ 1863 w 106"/>
                  <a:gd name="T11" fmla="*/ 0 h 113"/>
                  <a:gd name="T12" fmla="*/ 0 60000 65536"/>
                  <a:gd name="T13" fmla="*/ 0 60000 65536"/>
                  <a:gd name="T14" fmla="*/ 0 60000 65536"/>
                  <a:gd name="T15" fmla="*/ 0 60000 65536"/>
                  <a:gd name="T16" fmla="*/ 0 60000 65536"/>
                  <a:gd name="T17" fmla="*/ 0 60000 65536"/>
                  <a:gd name="T18" fmla="*/ 0 w 106"/>
                  <a:gd name="T19" fmla="*/ 0 h 113"/>
                  <a:gd name="T20" fmla="*/ 106 w 106"/>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106" h="113">
                    <a:moveTo>
                      <a:pt x="60" y="0"/>
                    </a:moveTo>
                    <a:cubicBezTo>
                      <a:pt x="60" y="0"/>
                      <a:pt x="62" y="20"/>
                      <a:pt x="41" y="41"/>
                    </a:cubicBezTo>
                    <a:cubicBezTo>
                      <a:pt x="17" y="63"/>
                      <a:pt x="0" y="56"/>
                      <a:pt x="0" y="56"/>
                    </a:cubicBezTo>
                    <a:cubicBezTo>
                      <a:pt x="64" y="106"/>
                      <a:pt x="64" y="106"/>
                      <a:pt x="64" y="106"/>
                    </a:cubicBezTo>
                    <a:cubicBezTo>
                      <a:pt x="64" y="106"/>
                      <a:pt x="106" y="113"/>
                      <a:pt x="103" y="67"/>
                    </a:cubicBezTo>
                    <a:lnTo>
                      <a:pt x="60" y="0"/>
                    </a:lnTo>
                    <a:close/>
                  </a:path>
                </a:pathLst>
              </a:custGeom>
              <a:gradFill rotWithShape="1">
                <a:gsLst>
                  <a:gs pos="0">
                    <a:srgbClr val="725D00"/>
                  </a:gs>
                  <a:gs pos="100000">
                    <a:srgbClr val="F7C800"/>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83" name="Freeform 30"/>
              <p:cNvSpPr/>
              <p:nvPr/>
            </p:nvSpPr>
            <p:spPr bwMode="gray">
              <a:xfrm>
                <a:off x="1292" y="1081"/>
                <a:ext cx="1184" cy="905"/>
              </a:xfrm>
              <a:custGeom>
                <a:avLst/>
                <a:gdLst>
                  <a:gd name="T0" fmla="*/ 6272 w 501"/>
                  <a:gd name="T1" fmla="*/ 0 h 383"/>
                  <a:gd name="T2" fmla="*/ 844 w 501"/>
                  <a:gd name="T3" fmla="*/ 1557 h 383"/>
                  <a:gd name="T4" fmla="*/ 13449 w 501"/>
                  <a:gd name="T5" fmla="*/ 11937 h 383"/>
                  <a:gd name="T6" fmla="*/ 15626 w 501"/>
                  <a:gd name="T7" fmla="*/ 9882 h 383"/>
                  <a:gd name="T8" fmla="*/ 6272 w 501"/>
                  <a:gd name="T9" fmla="*/ 0 h 383"/>
                  <a:gd name="T10" fmla="*/ 0 60000 65536"/>
                  <a:gd name="T11" fmla="*/ 0 60000 65536"/>
                  <a:gd name="T12" fmla="*/ 0 60000 65536"/>
                  <a:gd name="T13" fmla="*/ 0 60000 65536"/>
                  <a:gd name="T14" fmla="*/ 0 60000 65536"/>
                  <a:gd name="T15" fmla="*/ 0 w 501"/>
                  <a:gd name="T16" fmla="*/ 0 h 383"/>
                  <a:gd name="T17" fmla="*/ 501 w 501"/>
                  <a:gd name="T18" fmla="*/ 383 h 383"/>
                </a:gdLst>
                <a:ahLst/>
                <a:cxnLst>
                  <a:cxn ang="T10">
                    <a:pos x="T0" y="T1"/>
                  </a:cxn>
                  <a:cxn ang="T11">
                    <a:pos x="T2" y="T3"/>
                  </a:cxn>
                  <a:cxn ang="T12">
                    <a:pos x="T4" y="T5"/>
                  </a:cxn>
                  <a:cxn ang="T13">
                    <a:pos x="T6" y="T7"/>
                  </a:cxn>
                  <a:cxn ang="T14">
                    <a:pos x="T8" y="T9"/>
                  </a:cxn>
                </a:cxnLst>
                <a:rect l="T15" t="T16" r="T17" b="T18"/>
                <a:pathLst>
                  <a:path w="501" h="383">
                    <a:moveTo>
                      <a:pt x="201" y="0"/>
                    </a:moveTo>
                    <a:cubicBezTo>
                      <a:pt x="201" y="0"/>
                      <a:pt x="36" y="6"/>
                      <a:pt x="27" y="50"/>
                    </a:cubicBezTo>
                    <a:cubicBezTo>
                      <a:pt x="0" y="179"/>
                      <a:pt x="431" y="383"/>
                      <a:pt x="431" y="383"/>
                    </a:cubicBezTo>
                    <a:cubicBezTo>
                      <a:pt x="501" y="317"/>
                      <a:pt x="501" y="317"/>
                      <a:pt x="501" y="317"/>
                    </a:cubicBezTo>
                    <a:lnTo>
                      <a:pt x="201" y="0"/>
                    </a:lnTo>
                    <a:close/>
                  </a:path>
                </a:pathLst>
              </a:custGeom>
              <a:gradFill rotWithShape="1">
                <a:gsLst>
                  <a:gs pos="0">
                    <a:srgbClr val="0061B2"/>
                  </a:gs>
                  <a:gs pos="100000">
                    <a:srgbClr val="438BC6"/>
                  </a:gs>
                </a:gsLst>
                <a:lin ang="18900000" scaled="1"/>
              </a:gradFill>
              <a:ln w="9525">
                <a:solidFill>
                  <a:srgbClr val="DBDBDB"/>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84" name="Freeform 31"/>
              <p:cNvSpPr/>
              <p:nvPr/>
            </p:nvSpPr>
            <p:spPr bwMode="gray">
              <a:xfrm>
                <a:off x="1767" y="446"/>
                <a:ext cx="905" cy="1384"/>
              </a:xfrm>
              <a:custGeom>
                <a:avLst/>
                <a:gdLst>
                  <a:gd name="T0" fmla="*/ 3930 w 383"/>
                  <a:gd name="T1" fmla="*/ 156 h 586"/>
                  <a:gd name="T2" fmla="*/ 0 w 383"/>
                  <a:gd name="T3" fmla="*/ 8368 h 586"/>
                  <a:gd name="T4" fmla="*/ 9352 w 383"/>
                  <a:gd name="T5" fmla="*/ 18235 h 586"/>
                  <a:gd name="T6" fmla="*/ 11937 w 383"/>
                  <a:gd name="T7" fmla="*/ 13755 h 586"/>
                  <a:gd name="T8" fmla="*/ 3930 w 383"/>
                  <a:gd name="T9" fmla="*/ 156 h 586"/>
                  <a:gd name="T10" fmla="*/ 0 60000 65536"/>
                  <a:gd name="T11" fmla="*/ 0 60000 65536"/>
                  <a:gd name="T12" fmla="*/ 0 60000 65536"/>
                  <a:gd name="T13" fmla="*/ 0 60000 65536"/>
                  <a:gd name="T14" fmla="*/ 0 60000 65536"/>
                  <a:gd name="T15" fmla="*/ 0 w 383"/>
                  <a:gd name="T16" fmla="*/ 0 h 586"/>
                  <a:gd name="T17" fmla="*/ 383 w 383"/>
                  <a:gd name="T18" fmla="*/ 586 h 586"/>
                </a:gdLst>
                <a:ahLst/>
                <a:cxnLst>
                  <a:cxn ang="T10">
                    <a:pos x="T0" y="T1"/>
                  </a:cxn>
                  <a:cxn ang="T11">
                    <a:pos x="T2" y="T3"/>
                  </a:cxn>
                  <a:cxn ang="T12">
                    <a:pos x="T4" y="T5"/>
                  </a:cxn>
                  <a:cxn ang="T13">
                    <a:pos x="T6" y="T7"/>
                  </a:cxn>
                  <a:cxn ang="T14">
                    <a:pos x="T8" y="T9"/>
                  </a:cxn>
                </a:cxnLst>
                <a:rect l="T15" t="T16" r="T17" b="T18"/>
                <a:pathLst>
                  <a:path w="383" h="586">
                    <a:moveTo>
                      <a:pt x="126" y="5"/>
                    </a:moveTo>
                    <a:cubicBezTo>
                      <a:pt x="53" y="8"/>
                      <a:pt x="0" y="269"/>
                      <a:pt x="0" y="269"/>
                    </a:cubicBezTo>
                    <a:cubicBezTo>
                      <a:pt x="300" y="586"/>
                      <a:pt x="300" y="586"/>
                      <a:pt x="300" y="586"/>
                    </a:cubicBezTo>
                    <a:cubicBezTo>
                      <a:pt x="383" y="442"/>
                      <a:pt x="383" y="442"/>
                      <a:pt x="383" y="442"/>
                    </a:cubicBezTo>
                    <a:cubicBezTo>
                      <a:pt x="383" y="442"/>
                      <a:pt x="252" y="0"/>
                      <a:pt x="126" y="5"/>
                    </a:cubicBezTo>
                    <a:close/>
                  </a:path>
                </a:pathLst>
              </a:custGeom>
              <a:gradFill rotWithShape="1">
                <a:gsLst>
                  <a:gs pos="0">
                    <a:srgbClr val="438BC6"/>
                  </a:gs>
                  <a:gs pos="100000">
                    <a:srgbClr val="0061B2"/>
                  </a:gs>
                </a:gsLst>
                <a:lin ang="5400000" scaled="1"/>
              </a:gradFill>
              <a:ln w="9525">
                <a:solidFill>
                  <a:srgbClr val="DBDBDB"/>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85" name="Freeform 32"/>
              <p:cNvSpPr/>
              <p:nvPr/>
            </p:nvSpPr>
            <p:spPr bwMode="gray">
              <a:xfrm>
                <a:off x="1767" y="1081"/>
                <a:ext cx="709" cy="1101"/>
              </a:xfrm>
              <a:custGeom>
                <a:avLst/>
                <a:gdLst>
                  <a:gd name="T0" fmla="*/ 0 w 300"/>
                  <a:gd name="T1" fmla="*/ 0 h 466"/>
                  <a:gd name="T2" fmla="*/ 1257 w 300"/>
                  <a:gd name="T3" fmla="*/ 8730 h 466"/>
                  <a:gd name="T4" fmla="*/ 8395 w 300"/>
                  <a:gd name="T5" fmla="*/ 14519 h 466"/>
                  <a:gd name="T6" fmla="*/ 9361 w 300"/>
                  <a:gd name="T7" fmla="*/ 9881 h 466"/>
                  <a:gd name="T8" fmla="*/ 0 w 300"/>
                  <a:gd name="T9" fmla="*/ 0 h 466"/>
                  <a:gd name="T10" fmla="*/ 0 60000 65536"/>
                  <a:gd name="T11" fmla="*/ 0 60000 65536"/>
                  <a:gd name="T12" fmla="*/ 0 60000 65536"/>
                  <a:gd name="T13" fmla="*/ 0 60000 65536"/>
                  <a:gd name="T14" fmla="*/ 0 60000 65536"/>
                  <a:gd name="T15" fmla="*/ 0 w 300"/>
                  <a:gd name="T16" fmla="*/ 0 h 466"/>
                  <a:gd name="T17" fmla="*/ 300 w 300"/>
                  <a:gd name="T18" fmla="*/ 466 h 466"/>
                </a:gdLst>
                <a:ahLst/>
                <a:cxnLst>
                  <a:cxn ang="T10">
                    <a:pos x="T0" y="T1"/>
                  </a:cxn>
                  <a:cxn ang="T11">
                    <a:pos x="T2" y="T3"/>
                  </a:cxn>
                  <a:cxn ang="T12">
                    <a:pos x="T4" y="T5"/>
                  </a:cxn>
                  <a:cxn ang="T13">
                    <a:pos x="T6" y="T7"/>
                  </a:cxn>
                  <a:cxn ang="T14">
                    <a:pos x="T8" y="T9"/>
                  </a:cxn>
                </a:cxnLst>
                <a:rect l="T15" t="T16" r="T17" b="T18"/>
                <a:pathLst>
                  <a:path w="300" h="466">
                    <a:moveTo>
                      <a:pt x="0" y="0"/>
                    </a:moveTo>
                    <a:cubicBezTo>
                      <a:pt x="0" y="0"/>
                      <a:pt x="5" y="219"/>
                      <a:pt x="40" y="280"/>
                    </a:cubicBezTo>
                    <a:cubicBezTo>
                      <a:pt x="77" y="344"/>
                      <a:pt x="269" y="466"/>
                      <a:pt x="269" y="466"/>
                    </a:cubicBezTo>
                    <a:cubicBezTo>
                      <a:pt x="300" y="317"/>
                      <a:pt x="300" y="317"/>
                      <a:pt x="300" y="317"/>
                    </a:cubicBezTo>
                    <a:lnTo>
                      <a:pt x="0" y="0"/>
                    </a:lnTo>
                    <a:close/>
                  </a:path>
                </a:pathLst>
              </a:custGeom>
              <a:gradFill rotWithShape="1">
                <a:gsLst>
                  <a:gs pos="0">
                    <a:srgbClr val="0061B2"/>
                  </a:gs>
                  <a:gs pos="100000">
                    <a:srgbClr val="002D52"/>
                  </a:gs>
                </a:gsLst>
                <a:lin ang="18900000" scaled="1"/>
              </a:gradFill>
              <a:ln w="9525">
                <a:solidFill>
                  <a:srgbClr val="DBDBDB"/>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86" name="Freeform 33"/>
              <p:cNvSpPr/>
              <p:nvPr/>
            </p:nvSpPr>
            <p:spPr bwMode="gray">
              <a:xfrm>
                <a:off x="1767" y="994"/>
                <a:ext cx="1028" cy="836"/>
              </a:xfrm>
              <a:custGeom>
                <a:avLst/>
                <a:gdLst>
                  <a:gd name="T0" fmla="*/ 0 w 435"/>
                  <a:gd name="T1" fmla="*/ 1143 h 354"/>
                  <a:gd name="T2" fmla="*/ 8697 w 435"/>
                  <a:gd name="T3" fmla="*/ 1093 h 354"/>
                  <a:gd name="T4" fmla="*/ 13565 w 435"/>
                  <a:gd name="T5" fmla="*/ 9326 h 354"/>
                  <a:gd name="T6" fmla="*/ 9361 w 435"/>
                  <a:gd name="T7" fmla="*/ 11010 h 354"/>
                  <a:gd name="T8" fmla="*/ 0 w 435"/>
                  <a:gd name="T9" fmla="*/ 1143 h 354"/>
                  <a:gd name="T10" fmla="*/ 0 60000 65536"/>
                  <a:gd name="T11" fmla="*/ 0 60000 65536"/>
                  <a:gd name="T12" fmla="*/ 0 60000 65536"/>
                  <a:gd name="T13" fmla="*/ 0 60000 65536"/>
                  <a:gd name="T14" fmla="*/ 0 60000 65536"/>
                  <a:gd name="T15" fmla="*/ 0 w 435"/>
                  <a:gd name="T16" fmla="*/ 0 h 354"/>
                  <a:gd name="T17" fmla="*/ 435 w 435"/>
                  <a:gd name="T18" fmla="*/ 354 h 354"/>
                </a:gdLst>
                <a:ahLst/>
                <a:cxnLst>
                  <a:cxn ang="T10">
                    <a:pos x="T0" y="T1"/>
                  </a:cxn>
                  <a:cxn ang="T11">
                    <a:pos x="T2" y="T3"/>
                  </a:cxn>
                  <a:cxn ang="T12">
                    <a:pos x="T4" y="T5"/>
                  </a:cxn>
                  <a:cxn ang="T13">
                    <a:pos x="T6" y="T7"/>
                  </a:cxn>
                  <a:cxn ang="T14">
                    <a:pos x="T8" y="T9"/>
                  </a:cxn>
                </a:cxnLst>
                <a:rect l="T15" t="T16" r="T17" b="T18"/>
                <a:pathLst>
                  <a:path w="435" h="354">
                    <a:moveTo>
                      <a:pt x="0" y="37"/>
                    </a:moveTo>
                    <a:cubicBezTo>
                      <a:pt x="0" y="37"/>
                      <a:pt x="219" y="0"/>
                      <a:pt x="279" y="35"/>
                    </a:cubicBezTo>
                    <a:cubicBezTo>
                      <a:pt x="346" y="73"/>
                      <a:pt x="435" y="300"/>
                      <a:pt x="435" y="300"/>
                    </a:cubicBezTo>
                    <a:cubicBezTo>
                      <a:pt x="300" y="354"/>
                      <a:pt x="300" y="354"/>
                      <a:pt x="300" y="354"/>
                    </a:cubicBezTo>
                    <a:lnTo>
                      <a:pt x="0" y="37"/>
                    </a:lnTo>
                    <a:close/>
                  </a:path>
                </a:pathLst>
              </a:custGeom>
              <a:gradFill rotWithShape="1">
                <a:gsLst>
                  <a:gs pos="0">
                    <a:srgbClr val="003C6E"/>
                  </a:gs>
                  <a:gs pos="100000">
                    <a:srgbClr val="0082EE"/>
                  </a:gs>
                </a:gsLst>
                <a:lin ang="2700000" scaled="1"/>
              </a:gradFill>
              <a:ln w="9525">
                <a:solidFill>
                  <a:srgbClr val="DBDBDB"/>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grpSp>
            <p:nvGrpSpPr>
              <p:cNvPr id="87" name="Group 34"/>
              <p:cNvGrpSpPr/>
              <p:nvPr/>
            </p:nvGrpSpPr>
            <p:grpSpPr bwMode="auto">
              <a:xfrm>
                <a:off x="2760" y="2156"/>
                <a:ext cx="224" cy="225"/>
                <a:chOff x="2760" y="2156"/>
                <a:chExt cx="224" cy="225"/>
              </a:xfrm>
            </p:grpSpPr>
            <p:sp>
              <p:nvSpPr>
                <p:cNvPr id="88" name="Freeform 35"/>
                <p:cNvSpPr/>
                <p:nvPr/>
              </p:nvSpPr>
              <p:spPr bwMode="gray">
                <a:xfrm>
                  <a:off x="2781" y="2180"/>
                  <a:ext cx="142" cy="130"/>
                </a:xfrm>
                <a:custGeom>
                  <a:avLst/>
                  <a:gdLst>
                    <a:gd name="T0" fmla="*/ 1792 w 60"/>
                    <a:gd name="T1" fmla="*/ 0 h 55"/>
                    <a:gd name="T2" fmla="*/ 1287 w 60"/>
                    <a:gd name="T3" fmla="*/ 1279 h 55"/>
                    <a:gd name="T4" fmla="*/ 0 w 60"/>
                    <a:gd name="T5" fmla="*/ 1558 h 55"/>
                    <a:gd name="T6" fmla="*/ 1349 w 60"/>
                    <a:gd name="T7" fmla="*/ 1307 h 55"/>
                    <a:gd name="T8" fmla="*/ 1792 w 60"/>
                    <a:gd name="T9" fmla="*/ 0 h 55"/>
                    <a:gd name="T10" fmla="*/ 0 60000 65536"/>
                    <a:gd name="T11" fmla="*/ 0 60000 65536"/>
                    <a:gd name="T12" fmla="*/ 0 60000 65536"/>
                    <a:gd name="T13" fmla="*/ 0 60000 65536"/>
                    <a:gd name="T14" fmla="*/ 0 60000 65536"/>
                    <a:gd name="T15" fmla="*/ 0 w 60"/>
                    <a:gd name="T16" fmla="*/ 0 h 55"/>
                    <a:gd name="T17" fmla="*/ 60 w 60"/>
                    <a:gd name="T18" fmla="*/ 55 h 55"/>
                  </a:gdLst>
                  <a:ahLst/>
                  <a:cxnLst>
                    <a:cxn ang="T10">
                      <a:pos x="T0" y="T1"/>
                    </a:cxn>
                    <a:cxn ang="T11">
                      <a:pos x="T2" y="T3"/>
                    </a:cxn>
                    <a:cxn ang="T12">
                      <a:pos x="T4" y="T5"/>
                    </a:cxn>
                    <a:cxn ang="T13">
                      <a:pos x="T6" y="T7"/>
                    </a:cxn>
                    <a:cxn ang="T14">
                      <a:pos x="T8" y="T9"/>
                    </a:cxn>
                  </a:cxnLst>
                  <a:rect l="T15" t="T16" r="T17" b="T18"/>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adFill rotWithShape="1">
                  <a:gsLst>
                    <a:gs pos="0">
                      <a:srgbClr val="003C6E"/>
                    </a:gs>
                    <a:gs pos="50000">
                      <a:srgbClr val="0082EE"/>
                    </a:gs>
                    <a:gs pos="100000">
                      <a:srgbClr val="003C6E"/>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89" name="Freeform 36"/>
                <p:cNvSpPr/>
                <p:nvPr/>
              </p:nvSpPr>
              <p:spPr bwMode="gray">
                <a:xfrm>
                  <a:off x="2760" y="2156"/>
                  <a:ext cx="148" cy="137"/>
                </a:xfrm>
                <a:custGeom>
                  <a:avLst/>
                  <a:gdLst>
                    <a:gd name="T0" fmla="*/ 1828 w 63"/>
                    <a:gd name="T1" fmla="*/ 0 h 58"/>
                    <a:gd name="T2" fmla="*/ 1309 w 63"/>
                    <a:gd name="T3" fmla="*/ 1344 h 58"/>
                    <a:gd name="T4" fmla="*/ 0 w 63"/>
                    <a:gd name="T5" fmla="*/ 1646 h 58"/>
                    <a:gd name="T6" fmla="*/ 1374 w 63"/>
                    <a:gd name="T7" fmla="*/ 1396 h 58"/>
                    <a:gd name="T8" fmla="*/ 1828 w 63"/>
                    <a:gd name="T9" fmla="*/ 0 h 58"/>
                    <a:gd name="T10" fmla="*/ 0 60000 65536"/>
                    <a:gd name="T11" fmla="*/ 0 60000 65536"/>
                    <a:gd name="T12" fmla="*/ 0 60000 65536"/>
                    <a:gd name="T13" fmla="*/ 0 60000 65536"/>
                    <a:gd name="T14" fmla="*/ 0 60000 65536"/>
                    <a:gd name="T15" fmla="*/ 0 w 63"/>
                    <a:gd name="T16" fmla="*/ 0 h 58"/>
                    <a:gd name="T17" fmla="*/ 63 w 63"/>
                    <a:gd name="T18" fmla="*/ 58 h 58"/>
                  </a:gdLst>
                  <a:ahLst/>
                  <a:cxnLst>
                    <a:cxn ang="T10">
                      <a:pos x="T0" y="T1"/>
                    </a:cxn>
                    <a:cxn ang="T11">
                      <a:pos x="T2" y="T3"/>
                    </a:cxn>
                    <a:cxn ang="T12">
                      <a:pos x="T4" y="T5"/>
                    </a:cxn>
                    <a:cxn ang="T13">
                      <a:pos x="T6" y="T7"/>
                    </a:cxn>
                    <a:cxn ang="T14">
                      <a:pos x="T8" y="T9"/>
                    </a:cxn>
                  </a:cxnLst>
                  <a:rect l="T15" t="T16" r="T17" b="T18"/>
                  <a:pathLst>
                    <a:path w="63" h="58">
                      <a:moveTo>
                        <a:pt x="60" y="0"/>
                      </a:moveTo>
                      <a:cubicBezTo>
                        <a:pt x="61" y="16"/>
                        <a:pt x="56" y="33"/>
                        <a:pt x="43" y="43"/>
                      </a:cubicBezTo>
                      <a:cubicBezTo>
                        <a:pt x="31" y="54"/>
                        <a:pt x="15" y="57"/>
                        <a:pt x="0" y="53"/>
                      </a:cubicBezTo>
                      <a:cubicBezTo>
                        <a:pt x="15" y="58"/>
                        <a:pt x="32" y="55"/>
                        <a:pt x="45" y="45"/>
                      </a:cubicBezTo>
                      <a:cubicBezTo>
                        <a:pt x="58" y="34"/>
                        <a:pt x="63" y="17"/>
                        <a:pt x="60" y="0"/>
                      </a:cubicBezTo>
                      <a:close/>
                    </a:path>
                  </a:pathLst>
                </a:custGeom>
                <a:gradFill rotWithShape="1">
                  <a:gsLst>
                    <a:gs pos="0">
                      <a:srgbClr val="003C6E"/>
                    </a:gs>
                    <a:gs pos="50000">
                      <a:srgbClr val="0082EE"/>
                    </a:gs>
                    <a:gs pos="100000">
                      <a:srgbClr val="003C6E"/>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90" name="Freeform 37"/>
                <p:cNvSpPr/>
                <p:nvPr/>
              </p:nvSpPr>
              <p:spPr bwMode="gray">
                <a:xfrm>
                  <a:off x="2800" y="2201"/>
                  <a:ext cx="137" cy="123"/>
                </a:xfrm>
                <a:custGeom>
                  <a:avLst/>
                  <a:gdLst>
                    <a:gd name="T0" fmla="*/ 1713 w 58"/>
                    <a:gd name="T1" fmla="*/ 0 h 52"/>
                    <a:gd name="T2" fmla="*/ 1238 w 58"/>
                    <a:gd name="T3" fmla="*/ 1221 h 52"/>
                    <a:gd name="T4" fmla="*/ 0 w 58"/>
                    <a:gd name="T5" fmla="*/ 1511 h 52"/>
                    <a:gd name="T6" fmla="*/ 1278 w 58"/>
                    <a:gd name="T7" fmla="*/ 1258 h 52"/>
                    <a:gd name="T8" fmla="*/ 1713 w 58"/>
                    <a:gd name="T9" fmla="*/ 0 h 52"/>
                    <a:gd name="T10" fmla="*/ 0 60000 65536"/>
                    <a:gd name="T11" fmla="*/ 0 60000 65536"/>
                    <a:gd name="T12" fmla="*/ 0 60000 65536"/>
                    <a:gd name="T13" fmla="*/ 0 60000 65536"/>
                    <a:gd name="T14" fmla="*/ 0 60000 65536"/>
                    <a:gd name="T15" fmla="*/ 0 w 58"/>
                    <a:gd name="T16" fmla="*/ 0 h 52"/>
                    <a:gd name="T17" fmla="*/ 58 w 58"/>
                    <a:gd name="T18" fmla="*/ 52 h 52"/>
                  </a:gdLst>
                  <a:ahLst/>
                  <a:cxnLst>
                    <a:cxn ang="T10">
                      <a:pos x="T0" y="T1"/>
                    </a:cxn>
                    <a:cxn ang="T11">
                      <a:pos x="T2" y="T3"/>
                    </a:cxn>
                    <a:cxn ang="T12">
                      <a:pos x="T4" y="T5"/>
                    </a:cxn>
                    <a:cxn ang="T13">
                      <a:pos x="T6" y="T7"/>
                    </a:cxn>
                    <a:cxn ang="T14">
                      <a:pos x="T8" y="T9"/>
                    </a:cxn>
                  </a:cxnLst>
                  <a:rect l="T15" t="T16" r="T17" b="T18"/>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adFill rotWithShape="1">
                  <a:gsLst>
                    <a:gs pos="0">
                      <a:srgbClr val="003C6E"/>
                    </a:gs>
                    <a:gs pos="50000">
                      <a:srgbClr val="0082EE"/>
                    </a:gs>
                    <a:gs pos="100000">
                      <a:srgbClr val="003C6E"/>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91" name="Freeform 38"/>
                <p:cNvSpPr/>
                <p:nvPr/>
              </p:nvSpPr>
              <p:spPr bwMode="gray">
                <a:xfrm>
                  <a:off x="2856" y="2262"/>
                  <a:ext cx="116" cy="104"/>
                </a:xfrm>
                <a:custGeom>
                  <a:avLst/>
                  <a:gdLst>
                    <a:gd name="T0" fmla="*/ 1475 w 49"/>
                    <a:gd name="T1" fmla="*/ 0 h 44"/>
                    <a:gd name="T2" fmla="*/ 1058 w 49"/>
                    <a:gd name="T3" fmla="*/ 1028 h 44"/>
                    <a:gd name="T4" fmla="*/ 0 w 49"/>
                    <a:gd name="T5" fmla="*/ 1257 h 44"/>
                    <a:gd name="T6" fmla="*/ 1098 w 49"/>
                    <a:gd name="T7" fmla="*/ 1057 h 44"/>
                    <a:gd name="T8" fmla="*/ 1475 w 49"/>
                    <a:gd name="T9" fmla="*/ 0 h 44"/>
                    <a:gd name="T10" fmla="*/ 0 60000 65536"/>
                    <a:gd name="T11" fmla="*/ 0 60000 65536"/>
                    <a:gd name="T12" fmla="*/ 0 60000 65536"/>
                    <a:gd name="T13" fmla="*/ 0 60000 65536"/>
                    <a:gd name="T14" fmla="*/ 0 60000 65536"/>
                    <a:gd name="T15" fmla="*/ 0 w 49"/>
                    <a:gd name="T16" fmla="*/ 0 h 44"/>
                    <a:gd name="T17" fmla="*/ 49 w 49"/>
                    <a:gd name="T18" fmla="*/ 44 h 44"/>
                  </a:gdLst>
                  <a:ahLst/>
                  <a:cxnLst>
                    <a:cxn ang="T10">
                      <a:pos x="T0" y="T1"/>
                    </a:cxn>
                    <a:cxn ang="T11">
                      <a:pos x="T2" y="T3"/>
                    </a:cxn>
                    <a:cxn ang="T12">
                      <a:pos x="T4" y="T5"/>
                    </a:cxn>
                    <a:cxn ang="T13">
                      <a:pos x="T6" y="T7"/>
                    </a:cxn>
                    <a:cxn ang="T14">
                      <a:pos x="T8" y="T9"/>
                    </a:cxn>
                  </a:cxnLst>
                  <a:rect l="T15" t="T16" r="T17" b="T18"/>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gradFill rotWithShape="1">
                  <a:gsLst>
                    <a:gs pos="0">
                      <a:srgbClr val="003C6E"/>
                    </a:gs>
                    <a:gs pos="50000">
                      <a:srgbClr val="0082EE"/>
                    </a:gs>
                    <a:gs pos="100000">
                      <a:srgbClr val="003C6E"/>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92" name="Freeform 39"/>
                <p:cNvSpPr/>
                <p:nvPr/>
              </p:nvSpPr>
              <p:spPr bwMode="gray">
                <a:xfrm>
                  <a:off x="2840" y="2244"/>
                  <a:ext cx="120" cy="111"/>
                </a:xfrm>
                <a:custGeom>
                  <a:avLst/>
                  <a:gdLst>
                    <a:gd name="T0" fmla="*/ 1501 w 51"/>
                    <a:gd name="T1" fmla="*/ 0 h 47"/>
                    <a:gd name="T2" fmla="*/ 1068 w 51"/>
                    <a:gd name="T3" fmla="*/ 1093 h 47"/>
                    <a:gd name="T4" fmla="*/ 0 w 51"/>
                    <a:gd name="T5" fmla="*/ 1306 h 47"/>
                    <a:gd name="T6" fmla="*/ 1134 w 51"/>
                    <a:gd name="T7" fmla="*/ 1122 h 47"/>
                    <a:gd name="T8" fmla="*/ 1501 w 51"/>
                    <a:gd name="T9" fmla="*/ 0 h 47"/>
                    <a:gd name="T10" fmla="*/ 0 60000 65536"/>
                    <a:gd name="T11" fmla="*/ 0 60000 65536"/>
                    <a:gd name="T12" fmla="*/ 0 60000 65536"/>
                    <a:gd name="T13" fmla="*/ 0 60000 65536"/>
                    <a:gd name="T14" fmla="*/ 0 60000 65536"/>
                    <a:gd name="T15" fmla="*/ 0 w 51"/>
                    <a:gd name="T16" fmla="*/ 0 h 47"/>
                    <a:gd name="T17" fmla="*/ 51 w 51"/>
                    <a:gd name="T18" fmla="*/ 47 h 47"/>
                  </a:gdLst>
                  <a:ahLst/>
                  <a:cxnLst>
                    <a:cxn ang="T10">
                      <a:pos x="T0" y="T1"/>
                    </a:cxn>
                    <a:cxn ang="T11">
                      <a:pos x="T2" y="T3"/>
                    </a:cxn>
                    <a:cxn ang="T12">
                      <a:pos x="T4" y="T5"/>
                    </a:cxn>
                    <a:cxn ang="T13">
                      <a:pos x="T6" y="T7"/>
                    </a:cxn>
                    <a:cxn ang="T14">
                      <a:pos x="T8" y="T9"/>
                    </a:cxn>
                  </a:cxnLst>
                  <a:rect l="T15" t="T16" r="T17" b="T18"/>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adFill rotWithShape="1">
                  <a:gsLst>
                    <a:gs pos="0">
                      <a:srgbClr val="003C6E"/>
                    </a:gs>
                    <a:gs pos="50000">
                      <a:srgbClr val="0082EE"/>
                    </a:gs>
                    <a:gs pos="100000">
                      <a:srgbClr val="003C6E"/>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93" name="Freeform 40"/>
                <p:cNvSpPr/>
                <p:nvPr/>
              </p:nvSpPr>
              <p:spPr bwMode="gray">
                <a:xfrm>
                  <a:off x="2873" y="2279"/>
                  <a:ext cx="111" cy="102"/>
                </a:xfrm>
                <a:custGeom>
                  <a:avLst/>
                  <a:gdLst>
                    <a:gd name="T0" fmla="*/ 1393 w 47"/>
                    <a:gd name="T1" fmla="*/ 0 h 43"/>
                    <a:gd name="T2" fmla="*/ 1027 w 47"/>
                    <a:gd name="T3" fmla="*/ 1013 h 43"/>
                    <a:gd name="T4" fmla="*/ 0 w 47"/>
                    <a:gd name="T5" fmla="*/ 1243 h 43"/>
                    <a:gd name="T6" fmla="*/ 1053 w 47"/>
                    <a:gd name="T7" fmla="*/ 1041 h 43"/>
                    <a:gd name="T8" fmla="*/ 1393 w 47"/>
                    <a:gd name="T9" fmla="*/ 0 h 43"/>
                    <a:gd name="T10" fmla="*/ 0 60000 65536"/>
                    <a:gd name="T11" fmla="*/ 0 60000 65536"/>
                    <a:gd name="T12" fmla="*/ 0 60000 65536"/>
                    <a:gd name="T13" fmla="*/ 0 60000 65536"/>
                    <a:gd name="T14" fmla="*/ 0 60000 65536"/>
                    <a:gd name="T15" fmla="*/ 0 w 47"/>
                    <a:gd name="T16" fmla="*/ 0 h 43"/>
                    <a:gd name="T17" fmla="*/ 47 w 47"/>
                    <a:gd name="T18" fmla="*/ 43 h 43"/>
                  </a:gdLst>
                  <a:ahLst/>
                  <a:cxnLst>
                    <a:cxn ang="T10">
                      <a:pos x="T0" y="T1"/>
                    </a:cxn>
                    <a:cxn ang="T11">
                      <a:pos x="T2" y="T3"/>
                    </a:cxn>
                    <a:cxn ang="T12">
                      <a:pos x="T4" y="T5"/>
                    </a:cxn>
                    <a:cxn ang="T13">
                      <a:pos x="T6" y="T7"/>
                    </a:cxn>
                    <a:cxn ang="T14">
                      <a:pos x="T8" y="T9"/>
                    </a:cxn>
                  </a:cxnLst>
                  <a:rect l="T15" t="T16" r="T17" b="T18"/>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adFill rotWithShape="1">
                  <a:gsLst>
                    <a:gs pos="0">
                      <a:srgbClr val="003C6E"/>
                    </a:gs>
                    <a:gs pos="50000">
                      <a:srgbClr val="0082EE"/>
                    </a:gs>
                    <a:gs pos="100000">
                      <a:srgbClr val="003C6E"/>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grpSp>
        </p:grpSp>
        <p:sp>
          <p:nvSpPr>
            <p:cNvPr id="30" name="文本框 29"/>
            <p:cNvSpPr txBox="1"/>
            <p:nvPr/>
          </p:nvSpPr>
          <p:spPr>
            <a:xfrm>
              <a:off x="447" y="1323"/>
              <a:ext cx="2784" cy="1842"/>
            </a:xfrm>
            <a:prstGeom prst="rect">
              <a:avLst/>
            </a:prstGeom>
            <a:noFill/>
          </p:spPr>
          <p:txBody>
            <a:bodyPr wrap="square" rtlCol="0">
              <a:spAutoFit/>
            </a:bodyPr>
            <a:lstStyle/>
            <a:p>
              <a:r>
                <a:rPr lang="zh-CN" altLang="en-US" sz="1400" dirty="0"/>
                <a:t>借助普及</a:t>
              </a:r>
              <a:r>
                <a:rPr lang="zh-CN" altLang="en-US" sz="1400" dirty="0" smtClean="0"/>
                <a:t>的个</a:t>
              </a:r>
              <a:r>
                <a:rPr lang="zh-CN" altLang="en-US" sz="1400" dirty="0"/>
                <a:t>人电</a:t>
              </a:r>
              <a:r>
                <a:rPr lang="zh-CN" altLang="en-US" sz="1400" dirty="0" smtClean="0"/>
                <a:t>脑、手机终</a:t>
              </a:r>
              <a:r>
                <a:rPr lang="zh-CN" altLang="en-US" sz="1400" dirty="0"/>
                <a:t>端，利用互联网的优势</a:t>
              </a:r>
              <a:r>
                <a:rPr lang="zh-CN" altLang="en-US" sz="1400" dirty="0" smtClean="0"/>
                <a:t>，让用户随时随地都能方便在网上购票。</a:t>
              </a:r>
              <a:endParaRPr lang="zh-CN" altLang="en-US" sz="1400" dirty="0"/>
            </a:p>
          </p:txBody>
        </p:sp>
      </p:grpSp>
      <p:grpSp>
        <p:nvGrpSpPr>
          <p:cNvPr id="35" name="组合 34"/>
          <p:cNvGrpSpPr/>
          <p:nvPr/>
        </p:nvGrpSpPr>
        <p:grpSpPr>
          <a:xfrm>
            <a:off x="283845" y="2872740"/>
            <a:ext cx="4030980" cy="1584325"/>
            <a:chOff x="447" y="4524"/>
            <a:chExt cx="6348" cy="2495"/>
          </a:xfrm>
        </p:grpSpPr>
        <p:grpSp>
          <p:nvGrpSpPr>
            <p:cNvPr id="15" name="Group 73"/>
            <p:cNvGrpSpPr/>
            <p:nvPr/>
          </p:nvGrpSpPr>
          <p:grpSpPr bwMode="auto">
            <a:xfrm rot="10282464">
              <a:off x="4303" y="4524"/>
              <a:ext cx="2492" cy="2495"/>
              <a:chOff x="2993" y="1362"/>
              <a:chExt cx="972" cy="974"/>
            </a:xfrm>
          </p:grpSpPr>
          <p:sp>
            <p:nvSpPr>
              <p:cNvPr id="16" name="Freeform 74"/>
              <p:cNvSpPr/>
              <p:nvPr/>
            </p:nvSpPr>
            <p:spPr bwMode="gray">
              <a:xfrm>
                <a:off x="2993" y="2248"/>
                <a:ext cx="80" cy="88"/>
              </a:xfrm>
              <a:custGeom>
                <a:avLst/>
                <a:gdLst>
                  <a:gd name="T0" fmla="*/ 1 w 62"/>
                  <a:gd name="T1" fmla="*/ 192 h 68"/>
                  <a:gd name="T2" fmla="*/ 163 w 62"/>
                  <a:gd name="T3" fmla="*/ 45 h 68"/>
                  <a:gd name="T4" fmla="*/ 172 w 62"/>
                  <a:gd name="T5" fmla="*/ 36 h 68"/>
                  <a:gd name="T6" fmla="*/ 150 w 62"/>
                  <a:gd name="T7" fmla="*/ 0 h 68"/>
                  <a:gd name="T8" fmla="*/ 143 w 62"/>
                  <a:gd name="T9" fmla="*/ 8 h 68"/>
                  <a:gd name="T10" fmla="*/ 0 w 62"/>
                  <a:gd name="T11" fmla="*/ 189 h 68"/>
                  <a:gd name="T12" fmla="*/ 1 w 62"/>
                  <a:gd name="T13" fmla="*/ 192 h 68"/>
                  <a:gd name="T14" fmla="*/ 0 60000 65536"/>
                  <a:gd name="T15" fmla="*/ 0 60000 65536"/>
                  <a:gd name="T16" fmla="*/ 0 60000 65536"/>
                  <a:gd name="T17" fmla="*/ 0 60000 65536"/>
                  <a:gd name="T18" fmla="*/ 0 60000 65536"/>
                  <a:gd name="T19" fmla="*/ 0 60000 65536"/>
                  <a:gd name="T20" fmla="*/ 0 60000 65536"/>
                  <a:gd name="T21" fmla="*/ 0 w 62"/>
                  <a:gd name="T22" fmla="*/ 0 h 68"/>
                  <a:gd name="T23" fmla="*/ 62 w 6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68">
                    <a:moveTo>
                      <a:pt x="1" y="68"/>
                    </a:moveTo>
                    <a:cubicBezTo>
                      <a:pt x="59" y="16"/>
                      <a:pt x="59" y="16"/>
                      <a:pt x="59" y="16"/>
                    </a:cubicBezTo>
                    <a:cubicBezTo>
                      <a:pt x="62" y="13"/>
                      <a:pt x="62" y="13"/>
                      <a:pt x="62" y="13"/>
                    </a:cubicBezTo>
                    <a:cubicBezTo>
                      <a:pt x="62" y="13"/>
                      <a:pt x="58" y="4"/>
                      <a:pt x="54" y="0"/>
                    </a:cubicBezTo>
                    <a:cubicBezTo>
                      <a:pt x="52" y="3"/>
                      <a:pt x="52" y="3"/>
                      <a:pt x="52" y="3"/>
                    </a:cubicBezTo>
                    <a:cubicBezTo>
                      <a:pt x="0" y="67"/>
                      <a:pt x="0" y="67"/>
                      <a:pt x="0" y="67"/>
                    </a:cubicBezTo>
                    <a:lnTo>
                      <a:pt x="1" y="68"/>
                    </a:lnTo>
                    <a:close/>
                  </a:path>
                </a:pathLst>
              </a:custGeom>
              <a:gradFill rotWithShape="1">
                <a:gsLst>
                  <a:gs pos="0">
                    <a:srgbClr val="DBB721"/>
                  </a:gs>
                  <a:gs pos="100000">
                    <a:srgbClr val="65550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17" name="Freeform 75"/>
              <p:cNvSpPr/>
              <p:nvPr/>
            </p:nvSpPr>
            <p:spPr bwMode="gray">
              <a:xfrm>
                <a:off x="3035" y="1709"/>
                <a:ext cx="472" cy="589"/>
              </a:xfrm>
              <a:custGeom>
                <a:avLst/>
                <a:gdLst>
                  <a:gd name="T0" fmla="*/ 164 w 365"/>
                  <a:gd name="T1" fmla="*/ 894 h 456"/>
                  <a:gd name="T2" fmla="*/ 433 w 365"/>
                  <a:gd name="T3" fmla="*/ 590 h 456"/>
                  <a:gd name="T4" fmla="*/ 957 w 365"/>
                  <a:gd name="T5" fmla="*/ 116 h 456"/>
                  <a:gd name="T6" fmla="*/ 957 w 365"/>
                  <a:gd name="T7" fmla="*/ 239 h 456"/>
                  <a:gd name="T8" fmla="*/ 614 w 365"/>
                  <a:gd name="T9" fmla="*/ 769 h 456"/>
                  <a:gd name="T10" fmla="*/ 354 w 365"/>
                  <a:gd name="T11" fmla="*/ 1063 h 456"/>
                  <a:gd name="T12" fmla="*/ 109 w 365"/>
                  <a:gd name="T13" fmla="*/ 1257 h 456"/>
                  <a:gd name="T14" fmla="*/ 0 w 365"/>
                  <a:gd name="T15" fmla="*/ 1146 h 456"/>
                  <a:gd name="T16" fmla="*/ 164 w 365"/>
                  <a:gd name="T17" fmla="*/ 894 h 4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5"/>
                  <a:gd name="T28" fmla="*/ 0 h 456"/>
                  <a:gd name="T29" fmla="*/ 365 w 365"/>
                  <a:gd name="T30" fmla="*/ 456 h 4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5" h="456">
                    <a:moveTo>
                      <a:pt x="59" y="321"/>
                    </a:moveTo>
                    <a:cubicBezTo>
                      <a:pt x="155" y="212"/>
                      <a:pt x="155" y="212"/>
                      <a:pt x="155" y="212"/>
                    </a:cubicBezTo>
                    <a:cubicBezTo>
                      <a:pt x="342" y="42"/>
                      <a:pt x="342" y="42"/>
                      <a:pt x="342" y="42"/>
                    </a:cubicBezTo>
                    <a:cubicBezTo>
                      <a:pt x="342" y="42"/>
                      <a:pt x="365" y="0"/>
                      <a:pt x="342" y="86"/>
                    </a:cubicBezTo>
                    <a:cubicBezTo>
                      <a:pt x="220" y="276"/>
                      <a:pt x="220" y="276"/>
                      <a:pt x="220" y="276"/>
                    </a:cubicBezTo>
                    <a:cubicBezTo>
                      <a:pt x="127" y="382"/>
                      <a:pt x="127" y="382"/>
                      <a:pt x="127" y="382"/>
                    </a:cubicBezTo>
                    <a:cubicBezTo>
                      <a:pt x="39" y="451"/>
                      <a:pt x="39" y="451"/>
                      <a:pt x="39" y="451"/>
                    </a:cubicBezTo>
                    <a:cubicBezTo>
                      <a:pt x="39" y="451"/>
                      <a:pt x="0" y="456"/>
                      <a:pt x="0" y="412"/>
                    </a:cubicBezTo>
                    <a:lnTo>
                      <a:pt x="59" y="321"/>
                    </a:lnTo>
                    <a:close/>
                  </a:path>
                </a:pathLst>
              </a:custGeom>
              <a:gradFill rotWithShape="1">
                <a:gsLst>
                  <a:gs pos="0">
                    <a:srgbClr val="002D52"/>
                  </a:gs>
                  <a:gs pos="50000">
                    <a:srgbClr val="0061B2"/>
                  </a:gs>
                  <a:gs pos="100000">
                    <a:srgbClr val="002D52"/>
                  </a:gs>
                </a:gsLst>
                <a:lin ang="2700000" scaled="1"/>
              </a:gradFill>
              <a:ln w="9525">
                <a:solidFill>
                  <a:srgbClr val="DBDBDB"/>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18" name="Freeform 76"/>
              <p:cNvSpPr/>
              <p:nvPr/>
            </p:nvSpPr>
            <p:spPr bwMode="gray">
              <a:xfrm>
                <a:off x="3031" y="2155"/>
                <a:ext cx="138" cy="146"/>
              </a:xfrm>
              <a:custGeom>
                <a:avLst/>
                <a:gdLst>
                  <a:gd name="T0" fmla="*/ 133 w 106"/>
                  <a:gd name="T1" fmla="*/ 0 h 113"/>
                  <a:gd name="T2" fmla="*/ 189 w 106"/>
                  <a:gd name="T3" fmla="*/ 114 h 113"/>
                  <a:gd name="T4" fmla="*/ 305 w 106"/>
                  <a:gd name="T5" fmla="*/ 155 h 113"/>
                  <a:gd name="T6" fmla="*/ 122 w 106"/>
                  <a:gd name="T7" fmla="*/ 296 h 113"/>
                  <a:gd name="T8" fmla="*/ 9 w 106"/>
                  <a:gd name="T9" fmla="*/ 187 h 113"/>
                  <a:gd name="T10" fmla="*/ 133 w 106"/>
                  <a:gd name="T11" fmla="*/ 0 h 113"/>
                  <a:gd name="T12" fmla="*/ 0 60000 65536"/>
                  <a:gd name="T13" fmla="*/ 0 60000 65536"/>
                  <a:gd name="T14" fmla="*/ 0 60000 65536"/>
                  <a:gd name="T15" fmla="*/ 0 60000 65536"/>
                  <a:gd name="T16" fmla="*/ 0 60000 65536"/>
                  <a:gd name="T17" fmla="*/ 0 60000 65536"/>
                  <a:gd name="T18" fmla="*/ 0 w 106"/>
                  <a:gd name="T19" fmla="*/ 0 h 113"/>
                  <a:gd name="T20" fmla="*/ 106 w 106"/>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106" h="113">
                    <a:moveTo>
                      <a:pt x="46" y="0"/>
                    </a:moveTo>
                    <a:cubicBezTo>
                      <a:pt x="46" y="0"/>
                      <a:pt x="44" y="20"/>
                      <a:pt x="65" y="41"/>
                    </a:cubicBezTo>
                    <a:cubicBezTo>
                      <a:pt x="89" y="63"/>
                      <a:pt x="106" y="56"/>
                      <a:pt x="106" y="56"/>
                    </a:cubicBezTo>
                    <a:cubicBezTo>
                      <a:pt x="42" y="106"/>
                      <a:pt x="42" y="106"/>
                      <a:pt x="42" y="106"/>
                    </a:cubicBezTo>
                    <a:cubicBezTo>
                      <a:pt x="42" y="106"/>
                      <a:pt x="0" y="113"/>
                      <a:pt x="3" y="67"/>
                    </a:cubicBezTo>
                    <a:lnTo>
                      <a:pt x="46" y="0"/>
                    </a:lnTo>
                    <a:close/>
                  </a:path>
                </a:pathLst>
              </a:custGeom>
              <a:gradFill rotWithShape="1">
                <a:gsLst>
                  <a:gs pos="0">
                    <a:srgbClr val="F7C800"/>
                  </a:gs>
                  <a:gs pos="100000">
                    <a:srgbClr val="725D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19" name="Freeform 77"/>
              <p:cNvSpPr/>
              <p:nvPr/>
            </p:nvSpPr>
            <p:spPr bwMode="gray">
              <a:xfrm>
                <a:off x="3317" y="1576"/>
                <a:ext cx="648" cy="495"/>
              </a:xfrm>
              <a:custGeom>
                <a:avLst/>
                <a:gdLst>
                  <a:gd name="T0" fmla="*/ 839 w 501"/>
                  <a:gd name="T1" fmla="*/ 0 h 383"/>
                  <a:gd name="T2" fmla="*/ 1327 w 501"/>
                  <a:gd name="T3" fmla="*/ 141 h 383"/>
                  <a:gd name="T4" fmla="*/ 198 w 501"/>
                  <a:gd name="T5" fmla="*/ 1069 h 383"/>
                  <a:gd name="T6" fmla="*/ 0 w 501"/>
                  <a:gd name="T7" fmla="*/ 885 h 383"/>
                  <a:gd name="T8" fmla="*/ 839 w 501"/>
                  <a:gd name="T9" fmla="*/ 0 h 383"/>
                  <a:gd name="T10" fmla="*/ 0 60000 65536"/>
                  <a:gd name="T11" fmla="*/ 0 60000 65536"/>
                  <a:gd name="T12" fmla="*/ 0 60000 65536"/>
                  <a:gd name="T13" fmla="*/ 0 60000 65536"/>
                  <a:gd name="T14" fmla="*/ 0 60000 65536"/>
                  <a:gd name="T15" fmla="*/ 0 w 501"/>
                  <a:gd name="T16" fmla="*/ 0 h 383"/>
                  <a:gd name="T17" fmla="*/ 501 w 501"/>
                  <a:gd name="T18" fmla="*/ 383 h 383"/>
                </a:gdLst>
                <a:ahLst/>
                <a:cxnLst>
                  <a:cxn ang="T10">
                    <a:pos x="T0" y="T1"/>
                  </a:cxn>
                  <a:cxn ang="T11">
                    <a:pos x="T2" y="T3"/>
                  </a:cxn>
                  <a:cxn ang="T12">
                    <a:pos x="T4" y="T5"/>
                  </a:cxn>
                  <a:cxn ang="T13">
                    <a:pos x="T6" y="T7"/>
                  </a:cxn>
                  <a:cxn ang="T14">
                    <a:pos x="T8" y="T9"/>
                  </a:cxn>
                </a:cxnLst>
                <a:rect l="T15" t="T16" r="T17" b="T18"/>
                <a:pathLst>
                  <a:path w="501" h="383">
                    <a:moveTo>
                      <a:pt x="300" y="0"/>
                    </a:moveTo>
                    <a:cubicBezTo>
                      <a:pt x="300" y="0"/>
                      <a:pt x="465" y="6"/>
                      <a:pt x="474" y="50"/>
                    </a:cubicBezTo>
                    <a:cubicBezTo>
                      <a:pt x="501" y="179"/>
                      <a:pt x="70" y="383"/>
                      <a:pt x="70" y="383"/>
                    </a:cubicBezTo>
                    <a:cubicBezTo>
                      <a:pt x="0" y="317"/>
                      <a:pt x="0" y="317"/>
                      <a:pt x="0" y="317"/>
                    </a:cubicBezTo>
                    <a:lnTo>
                      <a:pt x="300" y="0"/>
                    </a:lnTo>
                    <a:close/>
                  </a:path>
                </a:pathLst>
              </a:custGeom>
              <a:gradFill rotWithShape="1">
                <a:gsLst>
                  <a:gs pos="0">
                    <a:srgbClr val="003C6E"/>
                  </a:gs>
                  <a:gs pos="100000">
                    <a:srgbClr val="0082EE"/>
                  </a:gs>
                </a:gsLst>
                <a:lin ang="0" scaled="1"/>
              </a:gradFill>
              <a:ln w="9525">
                <a:solidFill>
                  <a:srgbClr val="DBDBDB"/>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20" name="Freeform 78"/>
              <p:cNvSpPr/>
              <p:nvPr/>
            </p:nvSpPr>
            <p:spPr bwMode="gray">
              <a:xfrm>
                <a:off x="3210" y="1362"/>
                <a:ext cx="495" cy="624"/>
              </a:xfrm>
              <a:custGeom>
                <a:avLst/>
                <a:gdLst>
                  <a:gd name="T0" fmla="*/ 728 w 383"/>
                  <a:gd name="T1" fmla="*/ 17 h 482"/>
                  <a:gd name="T2" fmla="*/ 1069 w 383"/>
                  <a:gd name="T3" fmla="*/ 465 h 482"/>
                  <a:gd name="T4" fmla="*/ 230 w 383"/>
                  <a:gd name="T5" fmla="*/ 1354 h 482"/>
                  <a:gd name="T6" fmla="*/ 0 w 383"/>
                  <a:gd name="T7" fmla="*/ 950 h 482"/>
                  <a:gd name="T8" fmla="*/ 728 w 383"/>
                  <a:gd name="T9" fmla="*/ 17 h 482"/>
                  <a:gd name="T10" fmla="*/ 0 60000 65536"/>
                  <a:gd name="T11" fmla="*/ 0 60000 65536"/>
                  <a:gd name="T12" fmla="*/ 0 60000 65536"/>
                  <a:gd name="T13" fmla="*/ 0 60000 65536"/>
                  <a:gd name="T14" fmla="*/ 0 60000 65536"/>
                  <a:gd name="T15" fmla="*/ 0 w 383"/>
                  <a:gd name="T16" fmla="*/ 0 h 482"/>
                  <a:gd name="T17" fmla="*/ 383 w 383"/>
                  <a:gd name="T18" fmla="*/ 482 h 482"/>
                </a:gdLst>
                <a:ahLst/>
                <a:cxnLst>
                  <a:cxn ang="T10">
                    <a:pos x="T0" y="T1"/>
                  </a:cxn>
                  <a:cxn ang="T11">
                    <a:pos x="T2" y="T3"/>
                  </a:cxn>
                  <a:cxn ang="T12">
                    <a:pos x="T4" y="T5"/>
                  </a:cxn>
                  <a:cxn ang="T13">
                    <a:pos x="T6" y="T7"/>
                  </a:cxn>
                  <a:cxn ang="T14">
                    <a:pos x="T8" y="T9"/>
                  </a:cxn>
                </a:cxnLst>
                <a:rect l="T15" t="T16" r="T17" b="T18"/>
                <a:pathLst>
                  <a:path w="383" h="482">
                    <a:moveTo>
                      <a:pt x="261" y="6"/>
                    </a:moveTo>
                    <a:cubicBezTo>
                      <a:pt x="334" y="9"/>
                      <a:pt x="383" y="165"/>
                      <a:pt x="383" y="165"/>
                    </a:cubicBezTo>
                    <a:cubicBezTo>
                      <a:pt x="83" y="482"/>
                      <a:pt x="83" y="482"/>
                      <a:pt x="83" y="482"/>
                    </a:cubicBezTo>
                    <a:cubicBezTo>
                      <a:pt x="0" y="338"/>
                      <a:pt x="0" y="338"/>
                      <a:pt x="0" y="338"/>
                    </a:cubicBezTo>
                    <a:cubicBezTo>
                      <a:pt x="0" y="338"/>
                      <a:pt x="134" y="0"/>
                      <a:pt x="261" y="6"/>
                    </a:cubicBezTo>
                    <a:close/>
                  </a:path>
                </a:pathLst>
              </a:custGeom>
              <a:solidFill>
                <a:srgbClr val="0082EE"/>
              </a:solidFill>
              <a:ln w="9525">
                <a:solidFill>
                  <a:srgbClr val="DBDBDB"/>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21" name="Freeform 79"/>
              <p:cNvSpPr/>
              <p:nvPr/>
            </p:nvSpPr>
            <p:spPr bwMode="gray">
              <a:xfrm>
                <a:off x="3317" y="1576"/>
                <a:ext cx="388" cy="602"/>
              </a:xfrm>
              <a:custGeom>
                <a:avLst/>
                <a:gdLst>
                  <a:gd name="T0" fmla="*/ 839 w 300"/>
                  <a:gd name="T1" fmla="*/ 0 h 466"/>
                  <a:gd name="T2" fmla="*/ 728 w 300"/>
                  <a:gd name="T3" fmla="*/ 782 h 466"/>
                  <a:gd name="T4" fmla="*/ 87 w 300"/>
                  <a:gd name="T5" fmla="*/ 1298 h 466"/>
                  <a:gd name="T6" fmla="*/ 0 w 300"/>
                  <a:gd name="T7" fmla="*/ 885 h 466"/>
                  <a:gd name="T8" fmla="*/ 839 w 300"/>
                  <a:gd name="T9" fmla="*/ 0 h 466"/>
                  <a:gd name="T10" fmla="*/ 0 60000 65536"/>
                  <a:gd name="T11" fmla="*/ 0 60000 65536"/>
                  <a:gd name="T12" fmla="*/ 0 60000 65536"/>
                  <a:gd name="T13" fmla="*/ 0 60000 65536"/>
                  <a:gd name="T14" fmla="*/ 0 60000 65536"/>
                  <a:gd name="T15" fmla="*/ 0 w 300"/>
                  <a:gd name="T16" fmla="*/ 0 h 466"/>
                  <a:gd name="T17" fmla="*/ 300 w 300"/>
                  <a:gd name="T18" fmla="*/ 466 h 466"/>
                </a:gdLst>
                <a:ahLst/>
                <a:cxnLst>
                  <a:cxn ang="T10">
                    <a:pos x="T0" y="T1"/>
                  </a:cxn>
                  <a:cxn ang="T11">
                    <a:pos x="T2" y="T3"/>
                  </a:cxn>
                  <a:cxn ang="T12">
                    <a:pos x="T4" y="T5"/>
                  </a:cxn>
                  <a:cxn ang="T13">
                    <a:pos x="T6" y="T7"/>
                  </a:cxn>
                  <a:cxn ang="T14">
                    <a:pos x="T8" y="T9"/>
                  </a:cxn>
                </a:cxnLst>
                <a:rect l="T15" t="T16" r="T17" b="T18"/>
                <a:pathLst>
                  <a:path w="300" h="466">
                    <a:moveTo>
                      <a:pt x="300" y="0"/>
                    </a:moveTo>
                    <a:cubicBezTo>
                      <a:pt x="300" y="0"/>
                      <a:pt x="295" y="219"/>
                      <a:pt x="260" y="280"/>
                    </a:cubicBezTo>
                    <a:cubicBezTo>
                      <a:pt x="223" y="344"/>
                      <a:pt x="31" y="466"/>
                      <a:pt x="31" y="466"/>
                    </a:cubicBezTo>
                    <a:cubicBezTo>
                      <a:pt x="0" y="317"/>
                      <a:pt x="0" y="317"/>
                      <a:pt x="0" y="317"/>
                    </a:cubicBezTo>
                    <a:lnTo>
                      <a:pt x="300" y="0"/>
                    </a:lnTo>
                    <a:close/>
                  </a:path>
                </a:pathLst>
              </a:custGeom>
              <a:gradFill rotWithShape="1">
                <a:gsLst>
                  <a:gs pos="0">
                    <a:srgbClr val="002D52"/>
                  </a:gs>
                  <a:gs pos="100000">
                    <a:srgbClr val="0061B2"/>
                  </a:gs>
                </a:gsLst>
                <a:lin ang="5400000" scaled="1"/>
              </a:gradFill>
              <a:ln w="9525">
                <a:solidFill>
                  <a:srgbClr val="DBDBDB"/>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22" name="Freeform 80"/>
              <p:cNvSpPr/>
              <p:nvPr/>
            </p:nvSpPr>
            <p:spPr bwMode="gray">
              <a:xfrm>
                <a:off x="3143" y="1528"/>
                <a:ext cx="562" cy="458"/>
              </a:xfrm>
              <a:custGeom>
                <a:avLst/>
                <a:gdLst>
                  <a:gd name="T0" fmla="*/ 1212 w 435"/>
                  <a:gd name="T1" fmla="*/ 104 h 354"/>
                  <a:gd name="T2" fmla="*/ 435 w 435"/>
                  <a:gd name="T3" fmla="*/ 97 h 354"/>
                  <a:gd name="T4" fmla="*/ 0 w 435"/>
                  <a:gd name="T5" fmla="*/ 840 h 354"/>
                  <a:gd name="T6" fmla="*/ 376 w 435"/>
                  <a:gd name="T7" fmla="*/ 992 h 354"/>
                  <a:gd name="T8" fmla="*/ 1212 w 435"/>
                  <a:gd name="T9" fmla="*/ 104 h 354"/>
                  <a:gd name="T10" fmla="*/ 0 60000 65536"/>
                  <a:gd name="T11" fmla="*/ 0 60000 65536"/>
                  <a:gd name="T12" fmla="*/ 0 60000 65536"/>
                  <a:gd name="T13" fmla="*/ 0 60000 65536"/>
                  <a:gd name="T14" fmla="*/ 0 60000 65536"/>
                  <a:gd name="T15" fmla="*/ 0 w 435"/>
                  <a:gd name="T16" fmla="*/ 0 h 354"/>
                  <a:gd name="T17" fmla="*/ 435 w 435"/>
                  <a:gd name="T18" fmla="*/ 354 h 354"/>
                </a:gdLst>
                <a:ahLst/>
                <a:cxnLst>
                  <a:cxn ang="T10">
                    <a:pos x="T0" y="T1"/>
                  </a:cxn>
                  <a:cxn ang="T11">
                    <a:pos x="T2" y="T3"/>
                  </a:cxn>
                  <a:cxn ang="T12">
                    <a:pos x="T4" y="T5"/>
                  </a:cxn>
                  <a:cxn ang="T13">
                    <a:pos x="T6" y="T7"/>
                  </a:cxn>
                  <a:cxn ang="T14">
                    <a:pos x="T8" y="T9"/>
                  </a:cxn>
                </a:cxnLst>
                <a:rect l="T15" t="T16" r="T17" b="T18"/>
                <a:pathLst>
                  <a:path w="435" h="354">
                    <a:moveTo>
                      <a:pt x="435" y="37"/>
                    </a:moveTo>
                    <a:cubicBezTo>
                      <a:pt x="435" y="37"/>
                      <a:pt x="216" y="0"/>
                      <a:pt x="156" y="35"/>
                    </a:cubicBezTo>
                    <a:cubicBezTo>
                      <a:pt x="89" y="73"/>
                      <a:pt x="0" y="300"/>
                      <a:pt x="0" y="300"/>
                    </a:cubicBezTo>
                    <a:cubicBezTo>
                      <a:pt x="135" y="354"/>
                      <a:pt x="135" y="354"/>
                      <a:pt x="135" y="354"/>
                    </a:cubicBezTo>
                    <a:lnTo>
                      <a:pt x="435" y="37"/>
                    </a:lnTo>
                    <a:close/>
                  </a:path>
                </a:pathLst>
              </a:custGeom>
              <a:gradFill rotWithShape="1">
                <a:gsLst>
                  <a:gs pos="0">
                    <a:srgbClr val="0082EE"/>
                  </a:gs>
                  <a:gs pos="100000">
                    <a:srgbClr val="003C6E"/>
                  </a:gs>
                </a:gsLst>
                <a:lin ang="0" scaled="1"/>
              </a:gradFill>
              <a:ln w="9525">
                <a:solidFill>
                  <a:srgbClr val="DBDBDB"/>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grpSp>
            <p:nvGrpSpPr>
              <p:cNvPr id="23" name="Group 81"/>
              <p:cNvGrpSpPr/>
              <p:nvPr/>
            </p:nvGrpSpPr>
            <p:grpSpPr bwMode="auto">
              <a:xfrm>
                <a:off x="3039" y="2164"/>
                <a:ext cx="123" cy="123"/>
                <a:chOff x="3039" y="2164"/>
                <a:chExt cx="123" cy="123"/>
              </a:xfrm>
            </p:grpSpPr>
            <p:sp>
              <p:nvSpPr>
                <p:cNvPr id="24" name="Freeform 82"/>
                <p:cNvSpPr/>
                <p:nvPr/>
              </p:nvSpPr>
              <p:spPr bwMode="gray">
                <a:xfrm>
                  <a:off x="3073" y="2177"/>
                  <a:ext cx="77" cy="71"/>
                </a:xfrm>
                <a:custGeom>
                  <a:avLst/>
                  <a:gdLst>
                    <a:gd name="T0" fmla="*/ 8 w 60"/>
                    <a:gd name="T1" fmla="*/ 0 h 55"/>
                    <a:gd name="T2" fmla="*/ 51 w 60"/>
                    <a:gd name="T3" fmla="*/ 114 h 55"/>
                    <a:gd name="T4" fmla="*/ 163 w 60"/>
                    <a:gd name="T5" fmla="*/ 139 h 55"/>
                    <a:gd name="T6" fmla="*/ 46 w 60"/>
                    <a:gd name="T7" fmla="*/ 116 h 55"/>
                    <a:gd name="T8" fmla="*/ 8 w 60"/>
                    <a:gd name="T9" fmla="*/ 0 h 55"/>
                    <a:gd name="T10" fmla="*/ 0 60000 65536"/>
                    <a:gd name="T11" fmla="*/ 0 60000 65536"/>
                    <a:gd name="T12" fmla="*/ 0 60000 65536"/>
                    <a:gd name="T13" fmla="*/ 0 60000 65536"/>
                    <a:gd name="T14" fmla="*/ 0 60000 65536"/>
                    <a:gd name="T15" fmla="*/ 0 w 60"/>
                    <a:gd name="T16" fmla="*/ 0 h 55"/>
                    <a:gd name="T17" fmla="*/ 60 w 60"/>
                    <a:gd name="T18" fmla="*/ 55 h 55"/>
                  </a:gdLst>
                  <a:ahLst/>
                  <a:cxnLst>
                    <a:cxn ang="T10">
                      <a:pos x="T0" y="T1"/>
                    </a:cxn>
                    <a:cxn ang="T11">
                      <a:pos x="T2" y="T3"/>
                    </a:cxn>
                    <a:cxn ang="T12">
                      <a:pos x="T4" y="T5"/>
                    </a:cxn>
                    <a:cxn ang="T13">
                      <a:pos x="T6" y="T7"/>
                    </a:cxn>
                    <a:cxn ang="T14">
                      <a:pos x="T8" y="T9"/>
                    </a:cxn>
                  </a:cxnLst>
                  <a:rect l="T15" t="T16" r="T17" b="T18"/>
                  <a:pathLst>
                    <a:path w="60" h="55">
                      <a:moveTo>
                        <a:pt x="3" y="0"/>
                      </a:moveTo>
                      <a:cubicBezTo>
                        <a:pt x="2" y="15"/>
                        <a:pt x="7" y="31"/>
                        <a:pt x="19" y="41"/>
                      </a:cubicBezTo>
                      <a:cubicBezTo>
                        <a:pt x="30" y="51"/>
                        <a:pt x="46" y="53"/>
                        <a:pt x="60" y="50"/>
                      </a:cubicBezTo>
                      <a:cubicBezTo>
                        <a:pt x="46" y="55"/>
                        <a:pt x="29" y="53"/>
                        <a:pt x="17" y="42"/>
                      </a:cubicBezTo>
                      <a:cubicBezTo>
                        <a:pt x="5" y="32"/>
                        <a:pt x="0" y="16"/>
                        <a:pt x="3" y="0"/>
                      </a:cubicBezTo>
                      <a:close/>
                    </a:path>
                  </a:pathLst>
                </a:custGeom>
                <a:gradFill rotWithShape="1">
                  <a:gsLst>
                    <a:gs pos="0">
                      <a:srgbClr val="002D52"/>
                    </a:gs>
                    <a:gs pos="50000">
                      <a:srgbClr val="0061B2"/>
                    </a:gs>
                    <a:gs pos="100000">
                      <a:srgbClr val="002D5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25" name="Freeform 83"/>
                <p:cNvSpPr/>
                <p:nvPr/>
              </p:nvSpPr>
              <p:spPr bwMode="gray">
                <a:xfrm>
                  <a:off x="3081" y="2164"/>
                  <a:ext cx="81" cy="75"/>
                </a:xfrm>
                <a:custGeom>
                  <a:avLst/>
                  <a:gdLst>
                    <a:gd name="T0" fmla="*/ 8 w 63"/>
                    <a:gd name="T1" fmla="*/ 0 h 58"/>
                    <a:gd name="T2" fmla="*/ 54 w 63"/>
                    <a:gd name="T3" fmla="*/ 120 h 58"/>
                    <a:gd name="T4" fmla="*/ 172 w 63"/>
                    <a:gd name="T5" fmla="*/ 149 h 58"/>
                    <a:gd name="T6" fmla="*/ 50 w 63"/>
                    <a:gd name="T7" fmla="*/ 125 h 58"/>
                    <a:gd name="T8" fmla="*/ 8 w 63"/>
                    <a:gd name="T9" fmla="*/ 0 h 58"/>
                    <a:gd name="T10" fmla="*/ 0 60000 65536"/>
                    <a:gd name="T11" fmla="*/ 0 60000 65536"/>
                    <a:gd name="T12" fmla="*/ 0 60000 65536"/>
                    <a:gd name="T13" fmla="*/ 0 60000 65536"/>
                    <a:gd name="T14" fmla="*/ 0 60000 65536"/>
                    <a:gd name="T15" fmla="*/ 0 w 63"/>
                    <a:gd name="T16" fmla="*/ 0 h 58"/>
                    <a:gd name="T17" fmla="*/ 63 w 63"/>
                    <a:gd name="T18" fmla="*/ 58 h 58"/>
                  </a:gdLst>
                  <a:ahLst/>
                  <a:cxnLst>
                    <a:cxn ang="T10">
                      <a:pos x="T0" y="T1"/>
                    </a:cxn>
                    <a:cxn ang="T11">
                      <a:pos x="T2" y="T3"/>
                    </a:cxn>
                    <a:cxn ang="T12">
                      <a:pos x="T4" y="T5"/>
                    </a:cxn>
                    <a:cxn ang="T13">
                      <a:pos x="T6" y="T7"/>
                    </a:cxn>
                    <a:cxn ang="T14">
                      <a:pos x="T8" y="T9"/>
                    </a:cxn>
                  </a:cxnLst>
                  <a:rect l="T15" t="T16" r="T17" b="T18"/>
                  <a:pathLst>
                    <a:path w="63" h="58">
                      <a:moveTo>
                        <a:pt x="3" y="0"/>
                      </a:moveTo>
                      <a:cubicBezTo>
                        <a:pt x="2" y="16"/>
                        <a:pt x="7" y="33"/>
                        <a:pt x="20" y="43"/>
                      </a:cubicBezTo>
                      <a:cubicBezTo>
                        <a:pt x="32" y="54"/>
                        <a:pt x="48" y="57"/>
                        <a:pt x="63" y="53"/>
                      </a:cubicBezTo>
                      <a:cubicBezTo>
                        <a:pt x="48" y="58"/>
                        <a:pt x="31" y="55"/>
                        <a:pt x="18" y="45"/>
                      </a:cubicBezTo>
                      <a:cubicBezTo>
                        <a:pt x="5" y="34"/>
                        <a:pt x="0" y="17"/>
                        <a:pt x="3" y="0"/>
                      </a:cubicBezTo>
                      <a:close/>
                    </a:path>
                  </a:pathLst>
                </a:custGeom>
                <a:gradFill rotWithShape="1">
                  <a:gsLst>
                    <a:gs pos="0">
                      <a:srgbClr val="002D52"/>
                    </a:gs>
                    <a:gs pos="50000">
                      <a:srgbClr val="0061B2"/>
                    </a:gs>
                    <a:gs pos="100000">
                      <a:srgbClr val="002D5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26" name="Freeform 84"/>
                <p:cNvSpPr/>
                <p:nvPr/>
              </p:nvSpPr>
              <p:spPr bwMode="gray">
                <a:xfrm>
                  <a:off x="3065" y="2189"/>
                  <a:ext cx="74" cy="67"/>
                </a:xfrm>
                <a:custGeom>
                  <a:avLst/>
                  <a:gdLst>
                    <a:gd name="T0" fmla="*/ 8 w 57"/>
                    <a:gd name="T1" fmla="*/ 0 h 52"/>
                    <a:gd name="T2" fmla="*/ 51 w 57"/>
                    <a:gd name="T3" fmla="*/ 106 h 52"/>
                    <a:gd name="T4" fmla="*/ 162 w 57"/>
                    <a:gd name="T5" fmla="*/ 133 h 52"/>
                    <a:gd name="T6" fmla="*/ 45 w 57"/>
                    <a:gd name="T7" fmla="*/ 111 h 52"/>
                    <a:gd name="T8" fmla="*/ 8 w 57"/>
                    <a:gd name="T9" fmla="*/ 0 h 52"/>
                    <a:gd name="T10" fmla="*/ 0 60000 65536"/>
                    <a:gd name="T11" fmla="*/ 0 60000 65536"/>
                    <a:gd name="T12" fmla="*/ 0 60000 65536"/>
                    <a:gd name="T13" fmla="*/ 0 60000 65536"/>
                    <a:gd name="T14" fmla="*/ 0 60000 65536"/>
                    <a:gd name="T15" fmla="*/ 0 w 57"/>
                    <a:gd name="T16" fmla="*/ 0 h 52"/>
                    <a:gd name="T17" fmla="*/ 57 w 57"/>
                    <a:gd name="T18" fmla="*/ 52 h 52"/>
                  </a:gdLst>
                  <a:ahLst/>
                  <a:cxnLst>
                    <a:cxn ang="T10">
                      <a:pos x="T0" y="T1"/>
                    </a:cxn>
                    <a:cxn ang="T11">
                      <a:pos x="T2" y="T3"/>
                    </a:cxn>
                    <a:cxn ang="T12">
                      <a:pos x="T4" y="T5"/>
                    </a:cxn>
                    <a:cxn ang="T13">
                      <a:pos x="T6" y="T7"/>
                    </a:cxn>
                    <a:cxn ang="T14">
                      <a:pos x="T8" y="T9"/>
                    </a:cxn>
                  </a:cxnLst>
                  <a:rect l="T15" t="T16" r="T17" b="T18"/>
                  <a:pathLst>
                    <a:path w="57" h="52">
                      <a:moveTo>
                        <a:pt x="3" y="0"/>
                      </a:moveTo>
                      <a:cubicBezTo>
                        <a:pt x="1" y="15"/>
                        <a:pt x="6" y="29"/>
                        <a:pt x="18" y="39"/>
                      </a:cubicBezTo>
                      <a:cubicBezTo>
                        <a:pt x="29" y="48"/>
                        <a:pt x="44" y="51"/>
                        <a:pt x="57" y="48"/>
                      </a:cubicBezTo>
                      <a:cubicBezTo>
                        <a:pt x="43" y="52"/>
                        <a:pt x="28" y="50"/>
                        <a:pt x="16" y="40"/>
                      </a:cubicBezTo>
                      <a:cubicBezTo>
                        <a:pt x="5" y="30"/>
                        <a:pt x="0" y="15"/>
                        <a:pt x="3" y="0"/>
                      </a:cubicBezTo>
                      <a:close/>
                    </a:path>
                  </a:pathLst>
                </a:custGeom>
                <a:gradFill rotWithShape="1">
                  <a:gsLst>
                    <a:gs pos="0">
                      <a:srgbClr val="002D52"/>
                    </a:gs>
                    <a:gs pos="50000">
                      <a:srgbClr val="0061B2"/>
                    </a:gs>
                    <a:gs pos="100000">
                      <a:srgbClr val="002D5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27" name="Freeform 85"/>
                <p:cNvSpPr/>
                <p:nvPr/>
              </p:nvSpPr>
              <p:spPr bwMode="gray">
                <a:xfrm>
                  <a:off x="3046" y="2222"/>
                  <a:ext cx="63" cy="57"/>
                </a:xfrm>
                <a:custGeom>
                  <a:avLst/>
                  <a:gdLst>
                    <a:gd name="T0" fmla="*/ 6 w 49"/>
                    <a:gd name="T1" fmla="*/ 0 h 44"/>
                    <a:gd name="T2" fmla="*/ 40 w 49"/>
                    <a:gd name="T3" fmla="*/ 95 h 44"/>
                    <a:gd name="T4" fmla="*/ 134 w 49"/>
                    <a:gd name="T5" fmla="*/ 113 h 44"/>
                    <a:gd name="T6" fmla="*/ 39 w 49"/>
                    <a:gd name="T7" fmla="*/ 96 h 44"/>
                    <a:gd name="T8" fmla="*/ 6 w 49"/>
                    <a:gd name="T9" fmla="*/ 0 h 44"/>
                    <a:gd name="T10" fmla="*/ 0 60000 65536"/>
                    <a:gd name="T11" fmla="*/ 0 60000 65536"/>
                    <a:gd name="T12" fmla="*/ 0 60000 65536"/>
                    <a:gd name="T13" fmla="*/ 0 60000 65536"/>
                    <a:gd name="T14" fmla="*/ 0 60000 65536"/>
                    <a:gd name="T15" fmla="*/ 0 w 49"/>
                    <a:gd name="T16" fmla="*/ 0 h 44"/>
                    <a:gd name="T17" fmla="*/ 49 w 49"/>
                    <a:gd name="T18" fmla="*/ 44 h 44"/>
                  </a:gdLst>
                  <a:ahLst/>
                  <a:cxnLst>
                    <a:cxn ang="T10">
                      <a:pos x="T0" y="T1"/>
                    </a:cxn>
                    <a:cxn ang="T11">
                      <a:pos x="T2" y="T3"/>
                    </a:cxn>
                    <a:cxn ang="T12">
                      <a:pos x="T4" y="T5"/>
                    </a:cxn>
                    <a:cxn ang="T13">
                      <a:pos x="T6" y="T7"/>
                    </a:cxn>
                    <a:cxn ang="T14">
                      <a:pos x="T8" y="T9"/>
                    </a:cxn>
                  </a:cxnLst>
                  <a:rect l="T15" t="T16" r="T17" b="T18"/>
                  <a:pathLst>
                    <a:path w="49" h="44">
                      <a:moveTo>
                        <a:pt x="2" y="0"/>
                      </a:moveTo>
                      <a:cubicBezTo>
                        <a:pt x="1" y="12"/>
                        <a:pt x="5" y="25"/>
                        <a:pt x="15" y="33"/>
                      </a:cubicBezTo>
                      <a:cubicBezTo>
                        <a:pt x="24" y="41"/>
                        <a:pt x="37" y="43"/>
                        <a:pt x="49" y="40"/>
                      </a:cubicBezTo>
                      <a:cubicBezTo>
                        <a:pt x="37" y="44"/>
                        <a:pt x="24" y="42"/>
                        <a:pt x="14" y="34"/>
                      </a:cubicBezTo>
                      <a:cubicBezTo>
                        <a:pt x="4" y="26"/>
                        <a:pt x="0" y="12"/>
                        <a:pt x="2" y="0"/>
                      </a:cubicBezTo>
                      <a:close/>
                    </a:path>
                  </a:pathLst>
                </a:custGeom>
                <a:gradFill rotWithShape="1">
                  <a:gsLst>
                    <a:gs pos="0">
                      <a:srgbClr val="002D52"/>
                    </a:gs>
                    <a:gs pos="50000">
                      <a:srgbClr val="0061B2"/>
                    </a:gs>
                    <a:gs pos="100000">
                      <a:srgbClr val="002D5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28" name="Freeform 86"/>
                <p:cNvSpPr/>
                <p:nvPr/>
              </p:nvSpPr>
              <p:spPr bwMode="gray">
                <a:xfrm>
                  <a:off x="3052" y="2212"/>
                  <a:ext cx="66" cy="61"/>
                </a:xfrm>
                <a:custGeom>
                  <a:avLst/>
                  <a:gdLst>
                    <a:gd name="T0" fmla="*/ 6 w 51"/>
                    <a:gd name="T1" fmla="*/ 0 h 47"/>
                    <a:gd name="T2" fmla="*/ 41 w 51"/>
                    <a:gd name="T3" fmla="*/ 97 h 47"/>
                    <a:gd name="T4" fmla="*/ 142 w 51"/>
                    <a:gd name="T5" fmla="*/ 119 h 47"/>
                    <a:gd name="T6" fmla="*/ 39 w 51"/>
                    <a:gd name="T7" fmla="*/ 103 h 47"/>
                    <a:gd name="T8" fmla="*/ 6 w 51"/>
                    <a:gd name="T9" fmla="*/ 0 h 47"/>
                    <a:gd name="T10" fmla="*/ 0 60000 65536"/>
                    <a:gd name="T11" fmla="*/ 0 60000 65536"/>
                    <a:gd name="T12" fmla="*/ 0 60000 65536"/>
                    <a:gd name="T13" fmla="*/ 0 60000 65536"/>
                    <a:gd name="T14" fmla="*/ 0 60000 65536"/>
                    <a:gd name="T15" fmla="*/ 0 w 51"/>
                    <a:gd name="T16" fmla="*/ 0 h 47"/>
                    <a:gd name="T17" fmla="*/ 51 w 51"/>
                    <a:gd name="T18" fmla="*/ 47 h 47"/>
                  </a:gdLst>
                  <a:ahLst/>
                  <a:cxnLst>
                    <a:cxn ang="T10">
                      <a:pos x="T0" y="T1"/>
                    </a:cxn>
                    <a:cxn ang="T11">
                      <a:pos x="T2" y="T3"/>
                    </a:cxn>
                    <a:cxn ang="T12">
                      <a:pos x="T4" y="T5"/>
                    </a:cxn>
                    <a:cxn ang="T13">
                      <a:pos x="T6" y="T7"/>
                    </a:cxn>
                    <a:cxn ang="T14">
                      <a:pos x="T8" y="T9"/>
                    </a:cxn>
                  </a:cxnLst>
                  <a:rect l="T15" t="T16" r="T17" b="T18"/>
                  <a:pathLst>
                    <a:path w="51" h="47">
                      <a:moveTo>
                        <a:pt x="2" y="0"/>
                      </a:moveTo>
                      <a:cubicBezTo>
                        <a:pt x="1" y="13"/>
                        <a:pt x="5" y="26"/>
                        <a:pt x="15" y="35"/>
                      </a:cubicBezTo>
                      <a:cubicBezTo>
                        <a:pt x="25" y="43"/>
                        <a:pt x="39" y="46"/>
                        <a:pt x="51" y="42"/>
                      </a:cubicBezTo>
                      <a:cubicBezTo>
                        <a:pt x="38" y="47"/>
                        <a:pt x="25" y="45"/>
                        <a:pt x="14" y="36"/>
                      </a:cubicBezTo>
                      <a:cubicBezTo>
                        <a:pt x="4" y="27"/>
                        <a:pt x="0" y="13"/>
                        <a:pt x="2" y="0"/>
                      </a:cubicBezTo>
                      <a:close/>
                    </a:path>
                  </a:pathLst>
                </a:custGeom>
                <a:gradFill rotWithShape="1">
                  <a:gsLst>
                    <a:gs pos="0">
                      <a:srgbClr val="002D52"/>
                    </a:gs>
                    <a:gs pos="50000">
                      <a:srgbClr val="0061B2"/>
                    </a:gs>
                    <a:gs pos="100000">
                      <a:srgbClr val="002D5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29" name="Freeform 87"/>
                <p:cNvSpPr/>
                <p:nvPr/>
              </p:nvSpPr>
              <p:spPr bwMode="gray">
                <a:xfrm>
                  <a:off x="3039" y="2231"/>
                  <a:ext cx="61" cy="56"/>
                </a:xfrm>
                <a:custGeom>
                  <a:avLst/>
                  <a:gdLst>
                    <a:gd name="T0" fmla="*/ 6 w 47"/>
                    <a:gd name="T1" fmla="*/ 0 h 43"/>
                    <a:gd name="T2" fmla="*/ 39 w 47"/>
                    <a:gd name="T3" fmla="*/ 94 h 43"/>
                    <a:gd name="T4" fmla="*/ 134 w 47"/>
                    <a:gd name="T5" fmla="*/ 112 h 43"/>
                    <a:gd name="T6" fmla="*/ 38 w 47"/>
                    <a:gd name="T7" fmla="*/ 95 h 43"/>
                    <a:gd name="T8" fmla="*/ 6 w 47"/>
                    <a:gd name="T9" fmla="*/ 0 h 43"/>
                    <a:gd name="T10" fmla="*/ 0 60000 65536"/>
                    <a:gd name="T11" fmla="*/ 0 60000 65536"/>
                    <a:gd name="T12" fmla="*/ 0 60000 65536"/>
                    <a:gd name="T13" fmla="*/ 0 60000 65536"/>
                    <a:gd name="T14" fmla="*/ 0 60000 65536"/>
                    <a:gd name="T15" fmla="*/ 0 w 47"/>
                    <a:gd name="T16" fmla="*/ 0 h 43"/>
                    <a:gd name="T17" fmla="*/ 47 w 47"/>
                    <a:gd name="T18" fmla="*/ 43 h 43"/>
                  </a:gdLst>
                  <a:ahLst/>
                  <a:cxnLst>
                    <a:cxn ang="T10">
                      <a:pos x="T0" y="T1"/>
                    </a:cxn>
                    <a:cxn ang="T11">
                      <a:pos x="T2" y="T3"/>
                    </a:cxn>
                    <a:cxn ang="T12">
                      <a:pos x="T4" y="T5"/>
                    </a:cxn>
                    <a:cxn ang="T13">
                      <a:pos x="T6" y="T7"/>
                    </a:cxn>
                    <a:cxn ang="T14">
                      <a:pos x="T8" y="T9"/>
                    </a:cxn>
                  </a:cxnLst>
                  <a:rect l="T15" t="T16" r="T17" b="T18"/>
                  <a:pathLst>
                    <a:path w="47" h="43">
                      <a:moveTo>
                        <a:pt x="2" y="0"/>
                      </a:moveTo>
                      <a:cubicBezTo>
                        <a:pt x="1" y="12"/>
                        <a:pt x="5" y="24"/>
                        <a:pt x="14" y="32"/>
                      </a:cubicBezTo>
                      <a:cubicBezTo>
                        <a:pt x="23" y="39"/>
                        <a:pt x="35" y="42"/>
                        <a:pt x="47" y="39"/>
                      </a:cubicBezTo>
                      <a:cubicBezTo>
                        <a:pt x="35" y="43"/>
                        <a:pt x="22" y="41"/>
                        <a:pt x="13" y="33"/>
                      </a:cubicBezTo>
                      <a:cubicBezTo>
                        <a:pt x="4" y="25"/>
                        <a:pt x="0" y="12"/>
                        <a:pt x="2" y="0"/>
                      </a:cubicBezTo>
                      <a:close/>
                    </a:path>
                  </a:pathLst>
                </a:custGeom>
                <a:gradFill rotWithShape="1">
                  <a:gsLst>
                    <a:gs pos="0">
                      <a:srgbClr val="002D52"/>
                    </a:gs>
                    <a:gs pos="50000">
                      <a:srgbClr val="0061B2"/>
                    </a:gs>
                    <a:gs pos="100000">
                      <a:srgbClr val="002D5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grpSp>
        </p:grpSp>
        <p:sp>
          <p:nvSpPr>
            <p:cNvPr id="32" name="文本框 31"/>
            <p:cNvSpPr txBox="1"/>
            <p:nvPr/>
          </p:nvSpPr>
          <p:spPr>
            <a:xfrm>
              <a:off x="447" y="5253"/>
              <a:ext cx="3253" cy="1163"/>
            </a:xfrm>
            <a:prstGeom prst="rect">
              <a:avLst/>
            </a:prstGeom>
            <a:noFill/>
          </p:spPr>
          <p:txBody>
            <a:bodyPr wrap="square" rtlCol="0">
              <a:spAutoFit/>
            </a:bodyPr>
            <a:lstStyle/>
            <a:p>
              <a:r>
                <a:rPr lang="zh-CN" altLang="en-US" sz="1400" dirty="0" smtClean="0"/>
                <a:t>提供一套较完整、人性化的购票服务，为用户带来高效的购票体验。</a:t>
              </a:r>
              <a:endParaRPr lang="zh-CN" altLang="en-US" sz="1400" dirty="0"/>
            </a:p>
          </p:txBody>
        </p:sp>
      </p:grpSp>
      <p:grpSp>
        <p:nvGrpSpPr>
          <p:cNvPr id="36" name="组合 35"/>
          <p:cNvGrpSpPr/>
          <p:nvPr/>
        </p:nvGrpSpPr>
        <p:grpSpPr>
          <a:xfrm>
            <a:off x="4883150" y="1231265"/>
            <a:ext cx="3911600" cy="1308100"/>
            <a:chOff x="7690" y="1939"/>
            <a:chExt cx="6160" cy="2060"/>
          </a:xfrm>
        </p:grpSpPr>
        <p:grpSp>
          <p:nvGrpSpPr>
            <p:cNvPr id="94" name="Group 56"/>
            <p:cNvGrpSpPr/>
            <p:nvPr/>
          </p:nvGrpSpPr>
          <p:grpSpPr bwMode="auto">
            <a:xfrm>
              <a:off x="7690" y="1939"/>
              <a:ext cx="2900" cy="2060"/>
              <a:chOff x="3312" y="1366"/>
              <a:chExt cx="1160" cy="824"/>
            </a:xfrm>
          </p:grpSpPr>
          <p:sp>
            <p:nvSpPr>
              <p:cNvPr id="95" name="Freeform 57"/>
              <p:cNvSpPr/>
              <p:nvPr/>
            </p:nvSpPr>
            <p:spPr bwMode="gray">
              <a:xfrm rot="2289800">
                <a:off x="3312" y="1869"/>
                <a:ext cx="82" cy="90"/>
              </a:xfrm>
              <a:custGeom>
                <a:avLst/>
                <a:gdLst>
                  <a:gd name="T0" fmla="*/ 1 w 62"/>
                  <a:gd name="T1" fmla="*/ 208 h 68"/>
                  <a:gd name="T2" fmla="*/ 180 w 62"/>
                  <a:gd name="T3" fmla="*/ 49 h 68"/>
                  <a:gd name="T4" fmla="*/ 189 w 62"/>
                  <a:gd name="T5" fmla="*/ 40 h 68"/>
                  <a:gd name="T6" fmla="*/ 164 w 62"/>
                  <a:gd name="T7" fmla="*/ 0 h 68"/>
                  <a:gd name="T8" fmla="*/ 159 w 62"/>
                  <a:gd name="T9" fmla="*/ 9 h 68"/>
                  <a:gd name="T10" fmla="*/ 0 w 62"/>
                  <a:gd name="T11" fmla="*/ 206 h 68"/>
                  <a:gd name="T12" fmla="*/ 1 w 62"/>
                  <a:gd name="T13" fmla="*/ 208 h 68"/>
                  <a:gd name="T14" fmla="*/ 0 60000 65536"/>
                  <a:gd name="T15" fmla="*/ 0 60000 65536"/>
                  <a:gd name="T16" fmla="*/ 0 60000 65536"/>
                  <a:gd name="T17" fmla="*/ 0 60000 65536"/>
                  <a:gd name="T18" fmla="*/ 0 60000 65536"/>
                  <a:gd name="T19" fmla="*/ 0 60000 65536"/>
                  <a:gd name="T20" fmla="*/ 0 60000 65536"/>
                  <a:gd name="T21" fmla="*/ 0 w 62"/>
                  <a:gd name="T22" fmla="*/ 0 h 68"/>
                  <a:gd name="T23" fmla="*/ 62 w 62"/>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2" h="68">
                    <a:moveTo>
                      <a:pt x="1" y="68"/>
                    </a:moveTo>
                    <a:cubicBezTo>
                      <a:pt x="59" y="16"/>
                      <a:pt x="59" y="16"/>
                      <a:pt x="59" y="16"/>
                    </a:cubicBezTo>
                    <a:cubicBezTo>
                      <a:pt x="62" y="13"/>
                      <a:pt x="62" y="13"/>
                      <a:pt x="62" y="13"/>
                    </a:cubicBezTo>
                    <a:cubicBezTo>
                      <a:pt x="62" y="13"/>
                      <a:pt x="58" y="4"/>
                      <a:pt x="54" y="0"/>
                    </a:cubicBezTo>
                    <a:cubicBezTo>
                      <a:pt x="52" y="3"/>
                      <a:pt x="52" y="3"/>
                      <a:pt x="52" y="3"/>
                    </a:cubicBezTo>
                    <a:cubicBezTo>
                      <a:pt x="0" y="67"/>
                      <a:pt x="0" y="67"/>
                      <a:pt x="0" y="67"/>
                    </a:cubicBezTo>
                    <a:lnTo>
                      <a:pt x="1" y="68"/>
                    </a:lnTo>
                    <a:close/>
                  </a:path>
                </a:pathLst>
              </a:custGeom>
              <a:gradFill rotWithShape="1">
                <a:gsLst>
                  <a:gs pos="0">
                    <a:srgbClr val="DBB721"/>
                  </a:gs>
                  <a:gs pos="100000">
                    <a:srgbClr val="65550F"/>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96" name="Freeform 58"/>
              <p:cNvSpPr/>
              <p:nvPr/>
            </p:nvSpPr>
            <p:spPr bwMode="gray">
              <a:xfrm rot="2289800">
                <a:off x="3486" y="1530"/>
                <a:ext cx="484" cy="603"/>
              </a:xfrm>
              <a:custGeom>
                <a:avLst/>
                <a:gdLst>
                  <a:gd name="T0" fmla="*/ 182 w 365"/>
                  <a:gd name="T1" fmla="*/ 981 h 456"/>
                  <a:gd name="T2" fmla="*/ 480 w 365"/>
                  <a:gd name="T3" fmla="*/ 647 h 456"/>
                  <a:gd name="T4" fmla="*/ 1058 w 365"/>
                  <a:gd name="T5" fmla="*/ 130 h 456"/>
                  <a:gd name="T6" fmla="*/ 1058 w 365"/>
                  <a:gd name="T7" fmla="*/ 264 h 456"/>
                  <a:gd name="T8" fmla="*/ 680 w 365"/>
                  <a:gd name="T9" fmla="*/ 845 h 456"/>
                  <a:gd name="T10" fmla="*/ 393 w 365"/>
                  <a:gd name="T11" fmla="*/ 1168 h 456"/>
                  <a:gd name="T12" fmla="*/ 121 w 365"/>
                  <a:gd name="T13" fmla="*/ 1378 h 456"/>
                  <a:gd name="T14" fmla="*/ 0 w 365"/>
                  <a:gd name="T15" fmla="*/ 1260 h 456"/>
                  <a:gd name="T16" fmla="*/ 182 w 365"/>
                  <a:gd name="T17" fmla="*/ 981 h 4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5"/>
                  <a:gd name="T28" fmla="*/ 0 h 456"/>
                  <a:gd name="T29" fmla="*/ 365 w 365"/>
                  <a:gd name="T30" fmla="*/ 456 h 4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5" h="456">
                    <a:moveTo>
                      <a:pt x="59" y="321"/>
                    </a:moveTo>
                    <a:cubicBezTo>
                      <a:pt x="155" y="212"/>
                      <a:pt x="155" y="212"/>
                      <a:pt x="155" y="212"/>
                    </a:cubicBezTo>
                    <a:cubicBezTo>
                      <a:pt x="342" y="42"/>
                      <a:pt x="342" y="42"/>
                      <a:pt x="342" y="42"/>
                    </a:cubicBezTo>
                    <a:cubicBezTo>
                      <a:pt x="342" y="42"/>
                      <a:pt x="365" y="0"/>
                      <a:pt x="342" y="86"/>
                    </a:cubicBezTo>
                    <a:cubicBezTo>
                      <a:pt x="220" y="276"/>
                      <a:pt x="220" y="276"/>
                      <a:pt x="220" y="276"/>
                    </a:cubicBezTo>
                    <a:cubicBezTo>
                      <a:pt x="127" y="382"/>
                      <a:pt x="127" y="382"/>
                      <a:pt x="127" y="382"/>
                    </a:cubicBezTo>
                    <a:cubicBezTo>
                      <a:pt x="39" y="451"/>
                      <a:pt x="39" y="451"/>
                      <a:pt x="39" y="451"/>
                    </a:cubicBezTo>
                    <a:cubicBezTo>
                      <a:pt x="39" y="451"/>
                      <a:pt x="0" y="456"/>
                      <a:pt x="0" y="412"/>
                    </a:cubicBezTo>
                    <a:lnTo>
                      <a:pt x="59" y="321"/>
                    </a:lnTo>
                    <a:close/>
                  </a:path>
                </a:pathLst>
              </a:custGeom>
              <a:gradFill rotWithShape="1">
                <a:gsLst>
                  <a:gs pos="0">
                    <a:srgbClr val="002D52"/>
                  </a:gs>
                  <a:gs pos="50000">
                    <a:srgbClr val="0061B2"/>
                  </a:gs>
                  <a:gs pos="100000">
                    <a:srgbClr val="002D52"/>
                  </a:gs>
                </a:gsLst>
                <a:lin ang="2700000" scaled="1"/>
              </a:gradFill>
              <a:ln w="9525">
                <a:solidFill>
                  <a:srgbClr val="DBDBDB"/>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97" name="Freeform 59"/>
              <p:cNvSpPr/>
              <p:nvPr/>
            </p:nvSpPr>
            <p:spPr bwMode="gray">
              <a:xfrm rot="2289800">
                <a:off x="3377" y="1830"/>
                <a:ext cx="142" cy="149"/>
              </a:xfrm>
              <a:custGeom>
                <a:avLst/>
                <a:gdLst>
                  <a:gd name="T0" fmla="*/ 149 w 106"/>
                  <a:gd name="T1" fmla="*/ 0 h 113"/>
                  <a:gd name="T2" fmla="*/ 210 w 106"/>
                  <a:gd name="T3" fmla="*/ 124 h 113"/>
                  <a:gd name="T4" fmla="*/ 342 w 106"/>
                  <a:gd name="T5" fmla="*/ 170 h 113"/>
                  <a:gd name="T6" fmla="*/ 134 w 106"/>
                  <a:gd name="T7" fmla="*/ 322 h 113"/>
                  <a:gd name="T8" fmla="*/ 9 w 106"/>
                  <a:gd name="T9" fmla="*/ 202 h 113"/>
                  <a:gd name="T10" fmla="*/ 149 w 106"/>
                  <a:gd name="T11" fmla="*/ 0 h 113"/>
                  <a:gd name="T12" fmla="*/ 0 60000 65536"/>
                  <a:gd name="T13" fmla="*/ 0 60000 65536"/>
                  <a:gd name="T14" fmla="*/ 0 60000 65536"/>
                  <a:gd name="T15" fmla="*/ 0 60000 65536"/>
                  <a:gd name="T16" fmla="*/ 0 60000 65536"/>
                  <a:gd name="T17" fmla="*/ 0 60000 65536"/>
                  <a:gd name="T18" fmla="*/ 0 w 106"/>
                  <a:gd name="T19" fmla="*/ 0 h 113"/>
                  <a:gd name="T20" fmla="*/ 106 w 106"/>
                  <a:gd name="T21" fmla="*/ 113 h 113"/>
                </a:gdLst>
                <a:ahLst/>
                <a:cxnLst>
                  <a:cxn ang="T12">
                    <a:pos x="T0" y="T1"/>
                  </a:cxn>
                  <a:cxn ang="T13">
                    <a:pos x="T2" y="T3"/>
                  </a:cxn>
                  <a:cxn ang="T14">
                    <a:pos x="T4" y="T5"/>
                  </a:cxn>
                  <a:cxn ang="T15">
                    <a:pos x="T6" y="T7"/>
                  </a:cxn>
                  <a:cxn ang="T16">
                    <a:pos x="T8" y="T9"/>
                  </a:cxn>
                  <a:cxn ang="T17">
                    <a:pos x="T10" y="T11"/>
                  </a:cxn>
                </a:cxnLst>
                <a:rect l="T18" t="T19" r="T20" b="T21"/>
                <a:pathLst>
                  <a:path w="106" h="113">
                    <a:moveTo>
                      <a:pt x="46" y="0"/>
                    </a:moveTo>
                    <a:cubicBezTo>
                      <a:pt x="46" y="0"/>
                      <a:pt x="44" y="20"/>
                      <a:pt x="65" y="41"/>
                    </a:cubicBezTo>
                    <a:cubicBezTo>
                      <a:pt x="89" y="63"/>
                      <a:pt x="106" y="56"/>
                      <a:pt x="106" y="56"/>
                    </a:cubicBezTo>
                    <a:cubicBezTo>
                      <a:pt x="42" y="106"/>
                      <a:pt x="42" y="106"/>
                      <a:pt x="42" y="106"/>
                    </a:cubicBezTo>
                    <a:cubicBezTo>
                      <a:pt x="42" y="106"/>
                      <a:pt x="0" y="113"/>
                      <a:pt x="3" y="67"/>
                    </a:cubicBezTo>
                    <a:lnTo>
                      <a:pt x="46" y="0"/>
                    </a:lnTo>
                    <a:close/>
                  </a:path>
                </a:pathLst>
              </a:custGeom>
              <a:gradFill rotWithShape="1">
                <a:gsLst>
                  <a:gs pos="0">
                    <a:srgbClr val="F7C800"/>
                  </a:gs>
                  <a:gs pos="100000">
                    <a:srgbClr val="725D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98" name="Freeform 60"/>
              <p:cNvSpPr/>
              <p:nvPr/>
            </p:nvSpPr>
            <p:spPr bwMode="gray">
              <a:xfrm rot="2289800">
                <a:off x="3807" y="1669"/>
                <a:ext cx="665" cy="507"/>
              </a:xfrm>
              <a:custGeom>
                <a:avLst/>
                <a:gdLst>
                  <a:gd name="T0" fmla="*/ 930 w 501"/>
                  <a:gd name="T1" fmla="*/ 0 h 383"/>
                  <a:gd name="T2" fmla="*/ 1471 w 501"/>
                  <a:gd name="T3" fmla="*/ 152 h 383"/>
                  <a:gd name="T4" fmla="*/ 216 w 501"/>
                  <a:gd name="T5" fmla="*/ 1175 h 383"/>
                  <a:gd name="T6" fmla="*/ 0 w 501"/>
                  <a:gd name="T7" fmla="*/ 974 h 383"/>
                  <a:gd name="T8" fmla="*/ 930 w 501"/>
                  <a:gd name="T9" fmla="*/ 0 h 383"/>
                  <a:gd name="T10" fmla="*/ 0 60000 65536"/>
                  <a:gd name="T11" fmla="*/ 0 60000 65536"/>
                  <a:gd name="T12" fmla="*/ 0 60000 65536"/>
                  <a:gd name="T13" fmla="*/ 0 60000 65536"/>
                  <a:gd name="T14" fmla="*/ 0 60000 65536"/>
                  <a:gd name="T15" fmla="*/ 0 w 501"/>
                  <a:gd name="T16" fmla="*/ 0 h 383"/>
                  <a:gd name="T17" fmla="*/ 501 w 501"/>
                  <a:gd name="T18" fmla="*/ 383 h 383"/>
                </a:gdLst>
                <a:ahLst/>
                <a:cxnLst>
                  <a:cxn ang="T10">
                    <a:pos x="T0" y="T1"/>
                  </a:cxn>
                  <a:cxn ang="T11">
                    <a:pos x="T2" y="T3"/>
                  </a:cxn>
                  <a:cxn ang="T12">
                    <a:pos x="T4" y="T5"/>
                  </a:cxn>
                  <a:cxn ang="T13">
                    <a:pos x="T6" y="T7"/>
                  </a:cxn>
                  <a:cxn ang="T14">
                    <a:pos x="T8" y="T9"/>
                  </a:cxn>
                </a:cxnLst>
                <a:rect l="T15" t="T16" r="T17" b="T18"/>
                <a:pathLst>
                  <a:path w="501" h="383">
                    <a:moveTo>
                      <a:pt x="300" y="0"/>
                    </a:moveTo>
                    <a:cubicBezTo>
                      <a:pt x="300" y="0"/>
                      <a:pt x="465" y="6"/>
                      <a:pt x="474" y="50"/>
                    </a:cubicBezTo>
                    <a:cubicBezTo>
                      <a:pt x="501" y="179"/>
                      <a:pt x="70" y="383"/>
                      <a:pt x="70" y="383"/>
                    </a:cubicBezTo>
                    <a:cubicBezTo>
                      <a:pt x="0" y="317"/>
                      <a:pt x="0" y="317"/>
                      <a:pt x="0" y="317"/>
                    </a:cubicBezTo>
                    <a:lnTo>
                      <a:pt x="300" y="0"/>
                    </a:lnTo>
                    <a:close/>
                  </a:path>
                </a:pathLst>
              </a:custGeom>
              <a:gradFill rotWithShape="1">
                <a:gsLst>
                  <a:gs pos="0">
                    <a:srgbClr val="003C6E"/>
                  </a:gs>
                  <a:gs pos="100000">
                    <a:srgbClr val="0082EE"/>
                  </a:gs>
                </a:gsLst>
                <a:lin ang="0" scaled="1"/>
              </a:gradFill>
              <a:ln w="9525">
                <a:solidFill>
                  <a:srgbClr val="DBDBDB"/>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99" name="Freeform 61"/>
              <p:cNvSpPr/>
              <p:nvPr/>
            </p:nvSpPr>
            <p:spPr bwMode="gray">
              <a:xfrm rot="2289800">
                <a:off x="3833" y="1366"/>
                <a:ext cx="507" cy="639"/>
              </a:xfrm>
              <a:custGeom>
                <a:avLst/>
                <a:gdLst>
                  <a:gd name="T0" fmla="*/ 802 w 383"/>
                  <a:gd name="T1" fmla="*/ 20 h 482"/>
                  <a:gd name="T2" fmla="*/ 1175 w 383"/>
                  <a:gd name="T3" fmla="*/ 509 h 482"/>
                  <a:gd name="T4" fmla="*/ 255 w 383"/>
                  <a:gd name="T5" fmla="*/ 1489 h 482"/>
                  <a:gd name="T6" fmla="*/ 0 w 383"/>
                  <a:gd name="T7" fmla="*/ 1043 h 482"/>
                  <a:gd name="T8" fmla="*/ 802 w 383"/>
                  <a:gd name="T9" fmla="*/ 20 h 482"/>
                  <a:gd name="T10" fmla="*/ 0 60000 65536"/>
                  <a:gd name="T11" fmla="*/ 0 60000 65536"/>
                  <a:gd name="T12" fmla="*/ 0 60000 65536"/>
                  <a:gd name="T13" fmla="*/ 0 60000 65536"/>
                  <a:gd name="T14" fmla="*/ 0 60000 65536"/>
                  <a:gd name="T15" fmla="*/ 0 w 383"/>
                  <a:gd name="T16" fmla="*/ 0 h 482"/>
                  <a:gd name="T17" fmla="*/ 383 w 383"/>
                  <a:gd name="T18" fmla="*/ 482 h 482"/>
                </a:gdLst>
                <a:ahLst/>
                <a:cxnLst>
                  <a:cxn ang="T10">
                    <a:pos x="T0" y="T1"/>
                  </a:cxn>
                  <a:cxn ang="T11">
                    <a:pos x="T2" y="T3"/>
                  </a:cxn>
                  <a:cxn ang="T12">
                    <a:pos x="T4" y="T5"/>
                  </a:cxn>
                  <a:cxn ang="T13">
                    <a:pos x="T6" y="T7"/>
                  </a:cxn>
                  <a:cxn ang="T14">
                    <a:pos x="T8" y="T9"/>
                  </a:cxn>
                </a:cxnLst>
                <a:rect l="T15" t="T16" r="T17" b="T18"/>
                <a:pathLst>
                  <a:path w="383" h="482">
                    <a:moveTo>
                      <a:pt x="261" y="6"/>
                    </a:moveTo>
                    <a:cubicBezTo>
                      <a:pt x="334" y="9"/>
                      <a:pt x="383" y="165"/>
                      <a:pt x="383" y="165"/>
                    </a:cubicBezTo>
                    <a:cubicBezTo>
                      <a:pt x="83" y="482"/>
                      <a:pt x="83" y="482"/>
                      <a:pt x="83" y="482"/>
                    </a:cubicBezTo>
                    <a:cubicBezTo>
                      <a:pt x="0" y="338"/>
                      <a:pt x="0" y="338"/>
                      <a:pt x="0" y="338"/>
                    </a:cubicBezTo>
                    <a:cubicBezTo>
                      <a:pt x="0" y="338"/>
                      <a:pt x="134" y="0"/>
                      <a:pt x="261" y="6"/>
                    </a:cubicBezTo>
                    <a:close/>
                  </a:path>
                </a:pathLst>
              </a:custGeom>
              <a:solidFill>
                <a:srgbClr val="0082EE"/>
              </a:solidFill>
              <a:ln w="9525">
                <a:solidFill>
                  <a:srgbClr val="DBDBDB"/>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100" name="Freeform 62"/>
              <p:cNvSpPr/>
              <p:nvPr/>
            </p:nvSpPr>
            <p:spPr bwMode="gray">
              <a:xfrm rot="2289800">
                <a:off x="3802" y="1574"/>
                <a:ext cx="398" cy="616"/>
              </a:xfrm>
              <a:custGeom>
                <a:avLst/>
                <a:gdLst>
                  <a:gd name="T0" fmla="*/ 929 w 300"/>
                  <a:gd name="T1" fmla="*/ 0 h 466"/>
                  <a:gd name="T2" fmla="*/ 807 w 300"/>
                  <a:gd name="T3" fmla="*/ 854 h 466"/>
                  <a:gd name="T4" fmla="*/ 96 w 300"/>
                  <a:gd name="T5" fmla="*/ 1422 h 466"/>
                  <a:gd name="T6" fmla="*/ 0 w 300"/>
                  <a:gd name="T7" fmla="*/ 968 h 466"/>
                  <a:gd name="T8" fmla="*/ 929 w 300"/>
                  <a:gd name="T9" fmla="*/ 0 h 466"/>
                  <a:gd name="T10" fmla="*/ 0 60000 65536"/>
                  <a:gd name="T11" fmla="*/ 0 60000 65536"/>
                  <a:gd name="T12" fmla="*/ 0 60000 65536"/>
                  <a:gd name="T13" fmla="*/ 0 60000 65536"/>
                  <a:gd name="T14" fmla="*/ 0 60000 65536"/>
                  <a:gd name="T15" fmla="*/ 0 w 300"/>
                  <a:gd name="T16" fmla="*/ 0 h 466"/>
                  <a:gd name="T17" fmla="*/ 300 w 300"/>
                  <a:gd name="T18" fmla="*/ 466 h 466"/>
                </a:gdLst>
                <a:ahLst/>
                <a:cxnLst>
                  <a:cxn ang="T10">
                    <a:pos x="T0" y="T1"/>
                  </a:cxn>
                  <a:cxn ang="T11">
                    <a:pos x="T2" y="T3"/>
                  </a:cxn>
                  <a:cxn ang="T12">
                    <a:pos x="T4" y="T5"/>
                  </a:cxn>
                  <a:cxn ang="T13">
                    <a:pos x="T6" y="T7"/>
                  </a:cxn>
                  <a:cxn ang="T14">
                    <a:pos x="T8" y="T9"/>
                  </a:cxn>
                </a:cxnLst>
                <a:rect l="T15" t="T16" r="T17" b="T18"/>
                <a:pathLst>
                  <a:path w="300" h="466">
                    <a:moveTo>
                      <a:pt x="300" y="0"/>
                    </a:moveTo>
                    <a:cubicBezTo>
                      <a:pt x="300" y="0"/>
                      <a:pt x="295" y="219"/>
                      <a:pt x="260" y="280"/>
                    </a:cubicBezTo>
                    <a:cubicBezTo>
                      <a:pt x="223" y="344"/>
                      <a:pt x="31" y="466"/>
                      <a:pt x="31" y="466"/>
                    </a:cubicBezTo>
                    <a:cubicBezTo>
                      <a:pt x="0" y="317"/>
                      <a:pt x="0" y="317"/>
                      <a:pt x="0" y="317"/>
                    </a:cubicBezTo>
                    <a:lnTo>
                      <a:pt x="300" y="0"/>
                    </a:lnTo>
                    <a:close/>
                  </a:path>
                </a:pathLst>
              </a:custGeom>
              <a:gradFill rotWithShape="1">
                <a:gsLst>
                  <a:gs pos="0">
                    <a:srgbClr val="002D52"/>
                  </a:gs>
                  <a:gs pos="100000">
                    <a:srgbClr val="0061B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101" name="Freeform 63"/>
              <p:cNvSpPr/>
              <p:nvPr/>
            </p:nvSpPr>
            <p:spPr bwMode="gray">
              <a:xfrm rot="2289800">
                <a:off x="3719" y="1496"/>
                <a:ext cx="576" cy="469"/>
              </a:xfrm>
              <a:custGeom>
                <a:avLst/>
                <a:gdLst>
                  <a:gd name="T0" fmla="*/ 1337 w 435"/>
                  <a:gd name="T1" fmla="*/ 114 h 354"/>
                  <a:gd name="T2" fmla="*/ 481 w 435"/>
                  <a:gd name="T3" fmla="*/ 107 h 354"/>
                  <a:gd name="T4" fmla="*/ 0 w 435"/>
                  <a:gd name="T5" fmla="*/ 923 h 354"/>
                  <a:gd name="T6" fmla="*/ 416 w 435"/>
                  <a:gd name="T7" fmla="*/ 1090 h 354"/>
                  <a:gd name="T8" fmla="*/ 1337 w 435"/>
                  <a:gd name="T9" fmla="*/ 114 h 354"/>
                  <a:gd name="T10" fmla="*/ 0 60000 65536"/>
                  <a:gd name="T11" fmla="*/ 0 60000 65536"/>
                  <a:gd name="T12" fmla="*/ 0 60000 65536"/>
                  <a:gd name="T13" fmla="*/ 0 60000 65536"/>
                  <a:gd name="T14" fmla="*/ 0 60000 65536"/>
                  <a:gd name="T15" fmla="*/ 0 w 435"/>
                  <a:gd name="T16" fmla="*/ 0 h 354"/>
                  <a:gd name="T17" fmla="*/ 435 w 435"/>
                  <a:gd name="T18" fmla="*/ 354 h 354"/>
                </a:gdLst>
                <a:ahLst/>
                <a:cxnLst>
                  <a:cxn ang="T10">
                    <a:pos x="T0" y="T1"/>
                  </a:cxn>
                  <a:cxn ang="T11">
                    <a:pos x="T2" y="T3"/>
                  </a:cxn>
                  <a:cxn ang="T12">
                    <a:pos x="T4" y="T5"/>
                  </a:cxn>
                  <a:cxn ang="T13">
                    <a:pos x="T6" y="T7"/>
                  </a:cxn>
                  <a:cxn ang="T14">
                    <a:pos x="T8" y="T9"/>
                  </a:cxn>
                </a:cxnLst>
                <a:rect l="T15" t="T16" r="T17" b="T18"/>
                <a:pathLst>
                  <a:path w="435" h="354">
                    <a:moveTo>
                      <a:pt x="435" y="37"/>
                    </a:moveTo>
                    <a:cubicBezTo>
                      <a:pt x="435" y="37"/>
                      <a:pt x="216" y="0"/>
                      <a:pt x="156" y="35"/>
                    </a:cubicBezTo>
                    <a:cubicBezTo>
                      <a:pt x="89" y="73"/>
                      <a:pt x="0" y="300"/>
                      <a:pt x="0" y="300"/>
                    </a:cubicBezTo>
                    <a:cubicBezTo>
                      <a:pt x="135" y="354"/>
                      <a:pt x="135" y="354"/>
                      <a:pt x="135" y="354"/>
                    </a:cubicBezTo>
                    <a:lnTo>
                      <a:pt x="435" y="37"/>
                    </a:lnTo>
                    <a:close/>
                  </a:path>
                </a:pathLst>
              </a:custGeom>
              <a:gradFill rotWithShape="1">
                <a:gsLst>
                  <a:gs pos="0">
                    <a:srgbClr val="0082EE"/>
                  </a:gs>
                  <a:gs pos="100000">
                    <a:srgbClr val="003C6E"/>
                  </a:gs>
                </a:gsLst>
                <a:lin ang="0" scaled="1"/>
              </a:gradFill>
              <a:ln w="9525">
                <a:solidFill>
                  <a:srgbClr val="DBDBDB"/>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grpSp>
            <p:nvGrpSpPr>
              <p:cNvPr id="102" name="Group 64"/>
              <p:cNvGrpSpPr/>
              <p:nvPr/>
            </p:nvGrpSpPr>
            <p:grpSpPr bwMode="auto">
              <a:xfrm rot="2289800">
                <a:off x="3387" y="1840"/>
                <a:ext cx="126" cy="126"/>
                <a:chOff x="3039" y="2164"/>
                <a:chExt cx="123" cy="123"/>
              </a:xfrm>
            </p:grpSpPr>
            <p:sp>
              <p:nvSpPr>
                <p:cNvPr id="103" name="Freeform 65"/>
                <p:cNvSpPr/>
                <p:nvPr/>
              </p:nvSpPr>
              <p:spPr bwMode="gray">
                <a:xfrm>
                  <a:off x="3073" y="2177"/>
                  <a:ext cx="77" cy="71"/>
                </a:xfrm>
                <a:custGeom>
                  <a:avLst/>
                  <a:gdLst>
                    <a:gd name="T0" fmla="*/ 8 w 60"/>
                    <a:gd name="T1" fmla="*/ 0 h 55"/>
                    <a:gd name="T2" fmla="*/ 51 w 60"/>
                    <a:gd name="T3" fmla="*/ 114 h 55"/>
                    <a:gd name="T4" fmla="*/ 163 w 60"/>
                    <a:gd name="T5" fmla="*/ 139 h 55"/>
                    <a:gd name="T6" fmla="*/ 46 w 60"/>
                    <a:gd name="T7" fmla="*/ 116 h 55"/>
                    <a:gd name="T8" fmla="*/ 8 w 60"/>
                    <a:gd name="T9" fmla="*/ 0 h 55"/>
                    <a:gd name="T10" fmla="*/ 0 60000 65536"/>
                    <a:gd name="T11" fmla="*/ 0 60000 65536"/>
                    <a:gd name="T12" fmla="*/ 0 60000 65536"/>
                    <a:gd name="T13" fmla="*/ 0 60000 65536"/>
                    <a:gd name="T14" fmla="*/ 0 60000 65536"/>
                    <a:gd name="T15" fmla="*/ 0 w 60"/>
                    <a:gd name="T16" fmla="*/ 0 h 55"/>
                    <a:gd name="T17" fmla="*/ 60 w 60"/>
                    <a:gd name="T18" fmla="*/ 55 h 55"/>
                  </a:gdLst>
                  <a:ahLst/>
                  <a:cxnLst>
                    <a:cxn ang="T10">
                      <a:pos x="T0" y="T1"/>
                    </a:cxn>
                    <a:cxn ang="T11">
                      <a:pos x="T2" y="T3"/>
                    </a:cxn>
                    <a:cxn ang="T12">
                      <a:pos x="T4" y="T5"/>
                    </a:cxn>
                    <a:cxn ang="T13">
                      <a:pos x="T6" y="T7"/>
                    </a:cxn>
                    <a:cxn ang="T14">
                      <a:pos x="T8" y="T9"/>
                    </a:cxn>
                  </a:cxnLst>
                  <a:rect l="T15" t="T16" r="T17" b="T18"/>
                  <a:pathLst>
                    <a:path w="60" h="55">
                      <a:moveTo>
                        <a:pt x="3" y="0"/>
                      </a:moveTo>
                      <a:cubicBezTo>
                        <a:pt x="2" y="15"/>
                        <a:pt x="7" y="31"/>
                        <a:pt x="19" y="41"/>
                      </a:cubicBezTo>
                      <a:cubicBezTo>
                        <a:pt x="30" y="51"/>
                        <a:pt x="46" y="53"/>
                        <a:pt x="60" y="50"/>
                      </a:cubicBezTo>
                      <a:cubicBezTo>
                        <a:pt x="46" y="55"/>
                        <a:pt x="29" y="53"/>
                        <a:pt x="17" y="42"/>
                      </a:cubicBezTo>
                      <a:cubicBezTo>
                        <a:pt x="5" y="32"/>
                        <a:pt x="0" y="16"/>
                        <a:pt x="3" y="0"/>
                      </a:cubicBezTo>
                      <a:close/>
                    </a:path>
                  </a:pathLst>
                </a:custGeom>
                <a:gradFill rotWithShape="1">
                  <a:gsLst>
                    <a:gs pos="0">
                      <a:srgbClr val="002D52"/>
                    </a:gs>
                    <a:gs pos="50000">
                      <a:srgbClr val="0061B2"/>
                    </a:gs>
                    <a:gs pos="100000">
                      <a:srgbClr val="002D5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104" name="Freeform 66"/>
                <p:cNvSpPr/>
                <p:nvPr/>
              </p:nvSpPr>
              <p:spPr bwMode="gray">
                <a:xfrm>
                  <a:off x="3081" y="2164"/>
                  <a:ext cx="81" cy="75"/>
                </a:xfrm>
                <a:custGeom>
                  <a:avLst/>
                  <a:gdLst>
                    <a:gd name="T0" fmla="*/ 8 w 63"/>
                    <a:gd name="T1" fmla="*/ 0 h 58"/>
                    <a:gd name="T2" fmla="*/ 54 w 63"/>
                    <a:gd name="T3" fmla="*/ 120 h 58"/>
                    <a:gd name="T4" fmla="*/ 172 w 63"/>
                    <a:gd name="T5" fmla="*/ 149 h 58"/>
                    <a:gd name="T6" fmla="*/ 50 w 63"/>
                    <a:gd name="T7" fmla="*/ 125 h 58"/>
                    <a:gd name="T8" fmla="*/ 8 w 63"/>
                    <a:gd name="T9" fmla="*/ 0 h 58"/>
                    <a:gd name="T10" fmla="*/ 0 60000 65536"/>
                    <a:gd name="T11" fmla="*/ 0 60000 65536"/>
                    <a:gd name="T12" fmla="*/ 0 60000 65536"/>
                    <a:gd name="T13" fmla="*/ 0 60000 65536"/>
                    <a:gd name="T14" fmla="*/ 0 60000 65536"/>
                    <a:gd name="T15" fmla="*/ 0 w 63"/>
                    <a:gd name="T16" fmla="*/ 0 h 58"/>
                    <a:gd name="T17" fmla="*/ 63 w 63"/>
                    <a:gd name="T18" fmla="*/ 58 h 58"/>
                  </a:gdLst>
                  <a:ahLst/>
                  <a:cxnLst>
                    <a:cxn ang="T10">
                      <a:pos x="T0" y="T1"/>
                    </a:cxn>
                    <a:cxn ang="T11">
                      <a:pos x="T2" y="T3"/>
                    </a:cxn>
                    <a:cxn ang="T12">
                      <a:pos x="T4" y="T5"/>
                    </a:cxn>
                    <a:cxn ang="T13">
                      <a:pos x="T6" y="T7"/>
                    </a:cxn>
                    <a:cxn ang="T14">
                      <a:pos x="T8" y="T9"/>
                    </a:cxn>
                  </a:cxnLst>
                  <a:rect l="T15" t="T16" r="T17" b="T18"/>
                  <a:pathLst>
                    <a:path w="63" h="58">
                      <a:moveTo>
                        <a:pt x="3" y="0"/>
                      </a:moveTo>
                      <a:cubicBezTo>
                        <a:pt x="2" y="16"/>
                        <a:pt x="7" y="33"/>
                        <a:pt x="20" y="43"/>
                      </a:cubicBezTo>
                      <a:cubicBezTo>
                        <a:pt x="32" y="54"/>
                        <a:pt x="48" y="57"/>
                        <a:pt x="63" y="53"/>
                      </a:cubicBezTo>
                      <a:cubicBezTo>
                        <a:pt x="48" y="58"/>
                        <a:pt x="31" y="55"/>
                        <a:pt x="18" y="45"/>
                      </a:cubicBezTo>
                      <a:cubicBezTo>
                        <a:pt x="5" y="34"/>
                        <a:pt x="0" y="17"/>
                        <a:pt x="3" y="0"/>
                      </a:cubicBezTo>
                      <a:close/>
                    </a:path>
                  </a:pathLst>
                </a:custGeom>
                <a:gradFill rotWithShape="1">
                  <a:gsLst>
                    <a:gs pos="0">
                      <a:srgbClr val="002D52"/>
                    </a:gs>
                    <a:gs pos="50000">
                      <a:srgbClr val="0061B2"/>
                    </a:gs>
                    <a:gs pos="100000">
                      <a:srgbClr val="002D5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105" name="Freeform 67"/>
                <p:cNvSpPr/>
                <p:nvPr/>
              </p:nvSpPr>
              <p:spPr bwMode="gray">
                <a:xfrm>
                  <a:off x="3065" y="2189"/>
                  <a:ext cx="74" cy="67"/>
                </a:xfrm>
                <a:custGeom>
                  <a:avLst/>
                  <a:gdLst>
                    <a:gd name="T0" fmla="*/ 8 w 57"/>
                    <a:gd name="T1" fmla="*/ 0 h 52"/>
                    <a:gd name="T2" fmla="*/ 51 w 57"/>
                    <a:gd name="T3" fmla="*/ 106 h 52"/>
                    <a:gd name="T4" fmla="*/ 162 w 57"/>
                    <a:gd name="T5" fmla="*/ 133 h 52"/>
                    <a:gd name="T6" fmla="*/ 45 w 57"/>
                    <a:gd name="T7" fmla="*/ 111 h 52"/>
                    <a:gd name="T8" fmla="*/ 8 w 57"/>
                    <a:gd name="T9" fmla="*/ 0 h 52"/>
                    <a:gd name="T10" fmla="*/ 0 60000 65536"/>
                    <a:gd name="T11" fmla="*/ 0 60000 65536"/>
                    <a:gd name="T12" fmla="*/ 0 60000 65536"/>
                    <a:gd name="T13" fmla="*/ 0 60000 65536"/>
                    <a:gd name="T14" fmla="*/ 0 60000 65536"/>
                    <a:gd name="T15" fmla="*/ 0 w 57"/>
                    <a:gd name="T16" fmla="*/ 0 h 52"/>
                    <a:gd name="T17" fmla="*/ 57 w 57"/>
                    <a:gd name="T18" fmla="*/ 52 h 52"/>
                  </a:gdLst>
                  <a:ahLst/>
                  <a:cxnLst>
                    <a:cxn ang="T10">
                      <a:pos x="T0" y="T1"/>
                    </a:cxn>
                    <a:cxn ang="T11">
                      <a:pos x="T2" y="T3"/>
                    </a:cxn>
                    <a:cxn ang="T12">
                      <a:pos x="T4" y="T5"/>
                    </a:cxn>
                    <a:cxn ang="T13">
                      <a:pos x="T6" y="T7"/>
                    </a:cxn>
                    <a:cxn ang="T14">
                      <a:pos x="T8" y="T9"/>
                    </a:cxn>
                  </a:cxnLst>
                  <a:rect l="T15" t="T16" r="T17" b="T18"/>
                  <a:pathLst>
                    <a:path w="57" h="52">
                      <a:moveTo>
                        <a:pt x="3" y="0"/>
                      </a:moveTo>
                      <a:cubicBezTo>
                        <a:pt x="1" y="15"/>
                        <a:pt x="6" y="29"/>
                        <a:pt x="18" y="39"/>
                      </a:cubicBezTo>
                      <a:cubicBezTo>
                        <a:pt x="29" y="48"/>
                        <a:pt x="44" y="51"/>
                        <a:pt x="57" y="48"/>
                      </a:cubicBezTo>
                      <a:cubicBezTo>
                        <a:pt x="43" y="52"/>
                        <a:pt x="28" y="50"/>
                        <a:pt x="16" y="40"/>
                      </a:cubicBezTo>
                      <a:cubicBezTo>
                        <a:pt x="5" y="30"/>
                        <a:pt x="0" y="15"/>
                        <a:pt x="3" y="0"/>
                      </a:cubicBezTo>
                      <a:close/>
                    </a:path>
                  </a:pathLst>
                </a:custGeom>
                <a:gradFill rotWithShape="1">
                  <a:gsLst>
                    <a:gs pos="0">
                      <a:srgbClr val="002D52"/>
                    </a:gs>
                    <a:gs pos="50000">
                      <a:srgbClr val="0061B2"/>
                    </a:gs>
                    <a:gs pos="100000">
                      <a:srgbClr val="002D5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106" name="Freeform 68"/>
                <p:cNvSpPr/>
                <p:nvPr/>
              </p:nvSpPr>
              <p:spPr bwMode="gray">
                <a:xfrm>
                  <a:off x="3046" y="2222"/>
                  <a:ext cx="63" cy="57"/>
                </a:xfrm>
                <a:custGeom>
                  <a:avLst/>
                  <a:gdLst>
                    <a:gd name="T0" fmla="*/ 6 w 49"/>
                    <a:gd name="T1" fmla="*/ 0 h 44"/>
                    <a:gd name="T2" fmla="*/ 40 w 49"/>
                    <a:gd name="T3" fmla="*/ 95 h 44"/>
                    <a:gd name="T4" fmla="*/ 134 w 49"/>
                    <a:gd name="T5" fmla="*/ 113 h 44"/>
                    <a:gd name="T6" fmla="*/ 39 w 49"/>
                    <a:gd name="T7" fmla="*/ 96 h 44"/>
                    <a:gd name="T8" fmla="*/ 6 w 49"/>
                    <a:gd name="T9" fmla="*/ 0 h 44"/>
                    <a:gd name="T10" fmla="*/ 0 60000 65536"/>
                    <a:gd name="T11" fmla="*/ 0 60000 65536"/>
                    <a:gd name="T12" fmla="*/ 0 60000 65536"/>
                    <a:gd name="T13" fmla="*/ 0 60000 65536"/>
                    <a:gd name="T14" fmla="*/ 0 60000 65536"/>
                    <a:gd name="T15" fmla="*/ 0 w 49"/>
                    <a:gd name="T16" fmla="*/ 0 h 44"/>
                    <a:gd name="T17" fmla="*/ 49 w 49"/>
                    <a:gd name="T18" fmla="*/ 44 h 44"/>
                  </a:gdLst>
                  <a:ahLst/>
                  <a:cxnLst>
                    <a:cxn ang="T10">
                      <a:pos x="T0" y="T1"/>
                    </a:cxn>
                    <a:cxn ang="T11">
                      <a:pos x="T2" y="T3"/>
                    </a:cxn>
                    <a:cxn ang="T12">
                      <a:pos x="T4" y="T5"/>
                    </a:cxn>
                    <a:cxn ang="T13">
                      <a:pos x="T6" y="T7"/>
                    </a:cxn>
                    <a:cxn ang="T14">
                      <a:pos x="T8" y="T9"/>
                    </a:cxn>
                  </a:cxnLst>
                  <a:rect l="T15" t="T16" r="T17" b="T18"/>
                  <a:pathLst>
                    <a:path w="49" h="44">
                      <a:moveTo>
                        <a:pt x="2" y="0"/>
                      </a:moveTo>
                      <a:cubicBezTo>
                        <a:pt x="1" y="12"/>
                        <a:pt x="5" y="25"/>
                        <a:pt x="15" y="33"/>
                      </a:cubicBezTo>
                      <a:cubicBezTo>
                        <a:pt x="24" y="41"/>
                        <a:pt x="37" y="43"/>
                        <a:pt x="49" y="40"/>
                      </a:cubicBezTo>
                      <a:cubicBezTo>
                        <a:pt x="37" y="44"/>
                        <a:pt x="24" y="42"/>
                        <a:pt x="14" y="34"/>
                      </a:cubicBezTo>
                      <a:cubicBezTo>
                        <a:pt x="4" y="26"/>
                        <a:pt x="0" y="12"/>
                        <a:pt x="2" y="0"/>
                      </a:cubicBezTo>
                      <a:close/>
                    </a:path>
                  </a:pathLst>
                </a:custGeom>
                <a:gradFill rotWithShape="1">
                  <a:gsLst>
                    <a:gs pos="0">
                      <a:srgbClr val="002D52"/>
                    </a:gs>
                    <a:gs pos="50000">
                      <a:srgbClr val="0061B2"/>
                    </a:gs>
                    <a:gs pos="100000">
                      <a:srgbClr val="002D5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107" name="Freeform 69"/>
                <p:cNvSpPr/>
                <p:nvPr/>
              </p:nvSpPr>
              <p:spPr bwMode="gray">
                <a:xfrm>
                  <a:off x="3052" y="2212"/>
                  <a:ext cx="66" cy="61"/>
                </a:xfrm>
                <a:custGeom>
                  <a:avLst/>
                  <a:gdLst>
                    <a:gd name="T0" fmla="*/ 6 w 51"/>
                    <a:gd name="T1" fmla="*/ 0 h 47"/>
                    <a:gd name="T2" fmla="*/ 41 w 51"/>
                    <a:gd name="T3" fmla="*/ 97 h 47"/>
                    <a:gd name="T4" fmla="*/ 142 w 51"/>
                    <a:gd name="T5" fmla="*/ 119 h 47"/>
                    <a:gd name="T6" fmla="*/ 39 w 51"/>
                    <a:gd name="T7" fmla="*/ 103 h 47"/>
                    <a:gd name="T8" fmla="*/ 6 w 51"/>
                    <a:gd name="T9" fmla="*/ 0 h 47"/>
                    <a:gd name="T10" fmla="*/ 0 60000 65536"/>
                    <a:gd name="T11" fmla="*/ 0 60000 65536"/>
                    <a:gd name="T12" fmla="*/ 0 60000 65536"/>
                    <a:gd name="T13" fmla="*/ 0 60000 65536"/>
                    <a:gd name="T14" fmla="*/ 0 60000 65536"/>
                    <a:gd name="T15" fmla="*/ 0 w 51"/>
                    <a:gd name="T16" fmla="*/ 0 h 47"/>
                    <a:gd name="T17" fmla="*/ 51 w 51"/>
                    <a:gd name="T18" fmla="*/ 47 h 47"/>
                  </a:gdLst>
                  <a:ahLst/>
                  <a:cxnLst>
                    <a:cxn ang="T10">
                      <a:pos x="T0" y="T1"/>
                    </a:cxn>
                    <a:cxn ang="T11">
                      <a:pos x="T2" y="T3"/>
                    </a:cxn>
                    <a:cxn ang="T12">
                      <a:pos x="T4" y="T5"/>
                    </a:cxn>
                    <a:cxn ang="T13">
                      <a:pos x="T6" y="T7"/>
                    </a:cxn>
                    <a:cxn ang="T14">
                      <a:pos x="T8" y="T9"/>
                    </a:cxn>
                  </a:cxnLst>
                  <a:rect l="T15" t="T16" r="T17" b="T18"/>
                  <a:pathLst>
                    <a:path w="51" h="47">
                      <a:moveTo>
                        <a:pt x="2" y="0"/>
                      </a:moveTo>
                      <a:cubicBezTo>
                        <a:pt x="1" y="13"/>
                        <a:pt x="5" y="26"/>
                        <a:pt x="15" y="35"/>
                      </a:cubicBezTo>
                      <a:cubicBezTo>
                        <a:pt x="25" y="43"/>
                        <a:pt x="39" y="46"/>
                        <a:pt x="51" y="42"/>
                      </a:cubicBezTo>
                      <a:cubicBezTo>
                        <a:pt x="38" y="47"/>
                        <a:pt x="25" y="45"/>
                        <a:pt x="14" y="36"/>
                      </a:cubicBezTo>
                      <a:cubicBezTo>
                        <a:pt x="4" y="27"/>
                        <a:pt x="0" y="13"/>
                        <a:pt x="2" y="0"/>
                      </a:cubicBezTo>
                      <a:close/>
                    </a:path>
                  </a:pathLst>
                </a:custGeom>
                <a:gradFill rotWithShape="1">
                  <a:gsLst>
                    <a:gs pos="0">
                      <a:srgbClr val="002D52"/>
                    </a:gs>
                    <a:gs pos="50000">
                      <a:srgbClr val="0061B2"/>
                    </a:gs>
                    <a:gs pos="100000">
                      <a:srgbClr val="002D5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sp>
              <p:nvSpPr>
                <p:cNvPr id="108" name="Freeform 70"/>
                <p:cNvSpPr/>
                <p:nvPr/>
              </p:nvSpPr>
              <p:spPr bwMode="gray">
                <a:xfrm>
                  <a:off x="3039" y="2231"/>
                  <a:ext cx="61" cy="56"/>
                </a:xfrm>
                <a:custGeom>
                  <a:avLst/>
                  <a:gdLst>
                    <a:gd name="T0" fmla="*/ 6 w 47"/>
                    <a:gd name="T1" fmla="*/ 0 h 43"/>
                    <a:gd name="T2" fmla="*/ 39 w 47"/>
                    <a:gd name="T3" fmla="*/ 94 h 43"/>
                    <a:gd name="T4" fmla="*/ 134 w 47"/>
                    <a:gd name="T5" fmla="*/ 112 h 43"/>
                    <a:gd name="T6" fmla="*/ 38 w 47"/>
                    <a:gd name="T7" fmla="*/ 95 h 43"/>
                    <a:gd name="T8" fmla="*/ 6 w 47"/>
                    <a:gd name="T9" fmla="*/ 0 h 43"/>
                    <a:gd name="T10" fmla="*/ 0 60000 65536"/>
                    <a:gd name="T11" fmla="*/ 0 60000 65536"/>
                    <a:gd name="T12" fmla="*/ 0 60000 65536"/>
                    <a:gd name="T13" fmla="*/ 0 60000 65536"/>
                    <a:gd name="T14" fmla="*/ 0 60000 65536"/>
                    <a:gd name="T15" fmla="*/ 0 w 47"/>
                    <a:gd name="T16" fmla="*/ 0 h 43"/>
                    <a:gd name="T17" fmla="*/ 47 w 47"/>
                    <a:gd name="T18" fmla="*/ 43 h 43"/>
                  </a:gdLst>
                  <a:ahLst/>
                  <a:cxnLst>
                    <a:cxn ang="T10">
                      <a:pos x="T0" y="T1"/>
                    </a:cxn>
                    <a:cxn ang="T11">
                      <a:pos x="T2" y="T3"/>
                    </a:cxn>
                    <a:cxn ang="T12">
                      <a:pos x="T4" y="T5"/>
                    </a:cxn>
                    <a:cxn ang="T13">
                      <a:pos x="T6" y="T7"/>
                    </a:cxn>
                    <a:cxn ang="T14">
                      <a:pos x="T8" y="T9"/>
                    </a:cxn>
                  </a:cxnLst>
                  <a:rect l="T15" t="T16" r="T17" b="T18"/>
                  <a:pathLst>
                    <a:path w="47" h="43">
                      <a:moveTo>
                        <a:pt x="2" y="0"/>
                      </a:moveTo>
                      <a:cubicBezTo>
                        <a:pt x="1" y="12"/>
                        <a:pt x="5" y="24"/>
                        <a:pt x="14" y="32"/>
                      </a:cubicBezTo>
                      <a:cubicBezTo>
                        <a:pt x="23" y="39"/>
                        <a:pt x="35" y="42"/>
                        <a:pt x="47" y="39"/>
                      </a:cubicBezTo>
                      <a:cubicBezTo>
                        <a:pt x="35" y="43"/>
                        <a:pt x="22" y="41"/>
                        <a:pt x="13" y="33"/>
                      </a:cubicBezTo>
                      <a:cubicBezTo>
                        <a:pt x="4" y="25"/>
                        <a:pt x="0" y="12"/>
                        <a:pt x="2" y="0"/>
                      </a:cubicBezTo>
                      <a:close/>
                    </a:path>
                  </a:pathLst>
                </a:custGeom>
                <a:gradFill rotWithShape="1">
                  <a:gsLst>
                    <a:gs pos="0">
                      <a:srgbClr val="002D52"/>
                    </a:gs>
                    <a:gs pos="50000">
                      <a:srgbClr val="0061B2"/>
                    </a:gs>
                    <a:gs pos="100000">
                      <a:srgbClr val="002D5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chemeClr val="tx1">
                        <a:lumMod val="95000"/>
                        <a:lumOff val="5000"/>
                      </a:schemeClr>
                    </a:solidFill>
                    <a:effectLst/>
                    <a:uLnTx/>
                    <a:uFillTx/>
                  </a:endParaRPr>
                </a:p>
              </p:txBody>
            </p:sp>
          </p:grpSp>
        </p:grpSp>
        <p:sp>
          <p:nvSpPr>
            <p:cNvPr id="33" name="文本框 32"/>
            <p:cNvSpPr txBox="1"/>
            <p:nvPr/>
          </p:nvSpPr>
          <p:spPr>
            <a:xfrm>
              <a:off x="10641" y="2202"/>
              <a:ext cx="3209" cy="1503"/>
            </a:xfrm>
            <a:prstGeom prst="rect">
              <a:avLst/>
            </a:prstGeom>
            <a:noFill/>
          </p:spPr>
          <p:txBody>
            <a:bodyPr wrap="square" rtlCol="0">
              <a:spAutoFit/>
            </a:bodyPr>
            <a:lstStyle/>
            <a:p>
              <a:r>
                <a:rPr lang="zh-CN" altLang="en-US" sz="1400" dirty="0"/>
                <a:t>实现简洁美观、交互友好</a:t>
              </a:r>
              <a:r>
                <a:rPr lang="zh-CN" altLang="en-US" sz="1400" dirty="0" smtClean="0"/>
                <a:t>的用户界面，为用户提供良好的软件使用体验。</a:t>
              </a:r>
              <a:endParaRPr lang="zh-CN" altLang="en-US"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0-#ppt_w/2"/>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1+#ppt_w/2"/>
                                          </p:val>
                                        </p:tav>
                                        <p:tav tm="100000">
                                          <p:val>
                                            <p:strVal val="#ppt_x"/>
                                          </p:val>
                                        </p:tav>
                                      </p:tavLst>
                                    </p:anim>
                                    <p:anim calcmode="lin" valueType="num">
                                      <p:cBhvr additive="base">
                                        <p:cTn id="20"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Rectangle 30"/>
          <p:cNvSpPr>
            <a:spLocks noChangeArrowheads="1"/>
          </p:cNvSpPr>
          <p:nvPr/>
        </p:nvSpPr>
        <p:spPr bwMode="auto">
          <a:xfrm>
            <a:off x="1411288" y="4266248"/>
            <a:ext cx="6086475" cy="185737"/>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5" name="Rectangle 33"/>
          <p:cNvSpPr>
            <a:spLocks noChangeArrowheads="1"/>
          </p:cNvSpPr>
          <p:nvPr/>
        </p:nvSpPr>
        <p:spPr bwMode="auto">
          <a:xfrm>
            <a:off x="1411288" y="2680335"/>
            <a:ext cx="6086475" cy="185738"/>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6" name="Rectangle 34"/>
          <p:cNvSpPr>
            <a:spLocks noChangeArrowheads="1"/>
          </p:cNvSpPr>
          <p:nvPr/>
        </p:nvSpPr>
        <p:spPr bwMode="auto">
          <a:xfrm>
            <a:off x="1411288" y="3472498"/>
            <a:ext cx="6086475" cy="185737"/>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8" name="AutoShape 12"/>
          <p:cNvSpPr>
            <a:spLocks noChangeArrowheads="1"/>
          </p:cNvSpPr>
          <p:nvPr/>
        </p:nvSpPr>
        <p:spPr bwMode="auto">
          <a:xfrm>
            <a:off x="1449388" y="2259648"/>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1" u="none" strike="noStrike" kern="0" cap="none" spc="0" normalizeH="0" baseline="0" noProof="0" smtClean="0">
              <a:ln>
                <a:noFill/>
              </a:ln>
              <a:solidFill>
                <a:sysClr val="windowText" lastClr="000000"/>
              </a:solidFill>
              <a:effectLst/>
              <a:uLnTx/>
              <a:uFillTx/>
              <a:latin typeface="微软雅黑" panose="020B0503020204020204" pitchFamily="34" charset="-122"/>
            </a:endParaRPr>
          </a:p>
        </p:txBody>
      </p:sp>
      <p:sp>
        <p:nvSpPr>
          <p:cNvPr id="9" name="AutoShape 15"/>
          <p:cNvSpPr>
            <a:spLocks noChangeArrowheads="1"/>
          </p:cNvSpPr>
          <p:nvPr/>
        </p:nvSpPr>
        <p:spPr bwMode="auto">
          <a:xfrm>
            <a:off x="1449388" y="3051810"/>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10" name="AutoShape 18"/>
          <p:cNvSpPr>
            <a:spLocks noChangeArrowheads="1"/>
          </p:cNvSpPr>
          <p:nvPr/>
        </p:nvSpPr>
        <p:spPr bwMode="auto">
          <a:xfrm>
            <a:off x="1449388" y="3843973"/>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14" name="WordArt 22"/>
          <p:cNvSpPr>
            <a:spLocks noChangeArrowheads="1" noChangeShapeType="1" noTextEdit="1"/>
          </p:cNvSpPr>
          <p:nvPr/>
        </p:nvSpPr>
        <p:spPr bwMode="auto">
          <a:xfrm>
            <a:off x="1676400" y="239299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3</a:t>
            </a:r>
            <a:endParaRPr kumimoji="0" lang="zh-CN" altLang="en-US"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endParaRPr>
          </a:p>
        </p:txBody>
      </p:sp>
      <p:sp>
        <p:nvSpPr>
          <p:cNvPr id="15" name="WordArt 23"/>
          <p:cNvSpPr>
            <a:spLocks noChangeArrowheads="1" noChangeShapeType="1" noTextEdit="1"/>
          </p:cNvSpPr>
          <p:nvPr/>
        </p:nvSpPr>
        <p:spPr bwMode="auto">
          <a:xfrm>
            <a:off x="1657350" y="319309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4</a:t>
            </a:r>
            <a:endParaRPr kumimoji="0" lang="zh-CN" altLang="en-US"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endParaRPr>
          </a:p>
        </p:txBody>
      </p:sp>
      <p:sp>
        <p:nvSpPr>
          <p:cNvPr id="16" name="WordArt 24"/>
          <p:cNvSpPr>
            <a:spLocks noChangeArrowheads="1" noChangeShapeType="1" noTextEdit="1"/>
          </p:cNvSpPr>
          <p:nvPr/>
        </p:nvSpPr>
        <p:spPr bwMode="auto">
          <a:xfrm>
            <a:off x="1657350" y="399319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5</a:t>
            </a:r>
            <a:endParaRPr kumimoji="0" lang="zh-CN" altLang="en-US"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endParaRPr>
          </a:p>
        </p:txBody>
      </p:sp>
      <p:sp>
        <p:nvSpPr>
          <p:cNvPr id="18" name="AutoShape 27"/>
          <p:cNvSpPr>
            <a:spLocks noChangeArrowheads="1"/>
          </p:cNvSpPr>
          <p:nvPr/>
        </p:nvSpPr>
        <p:spPr bwMode="auto">
          <a:xfrm>
            <a:off x="1522413" y="2259648"/>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anchor="ctr"/>
          <a:lstStyle/>
          <a:p>
            <a:pPr lvl="1"/>
            <a:r>
              <a:rPr lang="zh-CN" altLang="en-US">
                <a:latin typeface="微软雅黑" panose="020B0503020204020204" pitchFamily="34" charset="-122"/>
              </a:rPr>
              <a:t>技术路线及实现方案</a:t>
            </a:r>
          </a:p>
        </p:txBody>
      </p:sp>
      <p:sp>
        <p:nvSpPr>
          <p:cNvPr id="22" name="AutoShape 28"/>
          <p:cNvSpPr>
            <a:spLocks noChangeArrowheads="1"/>
          </p:cNvSpPr>
          <p:nvPr/>
        </p:nvSpPr>
        <p:spPr bwMode="auto">
          <a:xfrm>
            <a:off x="1522413" y="3051810"/>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lIns="144000" anchor="ctr"/>
          <a:lstStyle/>
          <a:p>
            <a:pPr lvl="1"/>
            <a:r>
              <a:rPr lang="zh-CN" altLang="en-US">
                <a:latin typeface="微软雅黑" panose="020B0503020204020204" pitchFamily="34" charset="-122"/>
              </a:rPr>
              <a:t>团队成员组织</a:t>
            </a:r>
          </a:p>
        </p:txBody>
      </p:sp>
      <p:sp>
        <p:nvSpPr>
          <p:cNvPr id="23" name="AutoShape 29"/>
          <p:cNvSpPr>
            <a:spLocks noChangeArrowheads="1"/>
          </p:cNvSpPr>
          <p:nvPr/>
        </p:nvSpPr>
        <p:spPr bwMode="auto">
          <a:xfrm>
            <a:off x="1522413" y="3842385"/>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lIns="144000" anchor="ctr"/>
          <a:lstStyle/>
          <a:p>
            <a:pPr lvl="1"/>
            <a:r>
              <a:rPr lang="zh-CN" altLang="en-US">
                <a:latin typeface="微软雅黑" panose="020B0503020204020204" pitchFamily="34" charset="-122"/>
              </a:rPr>
              <a:t>业务模式及可行性分析</a:t>
            </a:r>
          </a:p>
        </p:txBody>
      </p:sp>
      <p:sp>
        <p:nvSpPr>
          <p:cNvPr id="29" name="Rectangle 32"/>
          <p:cNvSpPr>
            <a:spLocks noChangeArrowheads="1"/>
          </p:cNvSpPr>
          <p:nvPr/>
        </p:nvSpPr>
        <p:spPr bwMode="auto">
          <a:xfrm>
            <a:off x="1373188" y="1907858"/>
            <a:ext cx="6086475" cy="185737"/>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30" name="AutoShape 9"/>
          <p:cNvSpPr>
            <a:spLocks noChangeArrowheads="1"/>
          </p:cNvSpPr>
          <p:nvPr/>
        </p:nvSpPr>
        <p:spPr bwMode="auto">
          <a:xfrm>
            <a:off x="1411288" y="1487170"/>
            <a:ext cx="6048375" cy="533400"/>
          </a:xfrm>
          <a:prstGeom prst="roundRect">
            <a:avLst>
              <a:gd name="adj" fmla="val 16667"/>
            </a:avLst>
          </a:prstGeom>
          <a:solidFill>
            <a:srgbClr val="0875F8"/>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31" name="AutoShape 19"/>
          <p:cNvSpPr>
            <a:spLocks noChangeArrowheads="1"/>
          </p:cNvSpPr>
          <p:nvPr/>
        </p:nvSpPr>
        <p:spPr bwMode="auto">
          <a:xfrm>
            <a:off x="4219575" y="1630045"/>
            <a:ext cx="431800" cy="215900"/>
          </a:xfrm>
          <a:prstGeom prst="leftArrow">
            <a:avLst>
              <a:gd name="adj1" fmla="val 50278"/>
              <a:gd name="adj2" fmla="val 72731"/>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32" name="WordArt 21"/>
          <p:cNvSpPr>
            <a:spLocks noChangeArrowheads="1" noChangeShapeType="1" noTextEdit="1"/>
          </p:cNvSpPr>
          <p:nvPr/>
        </p:nvSpPr>
        <p:spPr bwMode="auto">
          <a:xfrm>
            <a:off x="1660525" y="160305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FFFFFF"/>
                  </a:solidFill>
                  <a:round/>
                </a:ln>
                <a:solidFill>
                  <a:srgbClr val="FFFFFF"/>
                </a:solidFill>
                <a:effectLst/>
                <a:uLnTx/>
                <a:uFillTx/>
                <a:latin typeface="黑体" panose="02010609060101010101" charset="-122"/>
                <a:ea typeface="黑体" panose="02010609060101010101" charset="-122"/>
              </a:rPr>
              <a:t>2</a:t>
            </a:r>
            <a:endParaRPr kumimoji="0" lang="zh-CN" altLang="en-US" sz="3600" b="0" i="0" u="none" strike="noStrike" kern="10" cap="none" spc="0" normalizeH="0" baseline="0" noProof="0" smtClean="0">
              <a:ln w="3175">
                <a:solidFill>
                  <a:srgbClr val="FFFFFF"/>
                </a:solidFill>
                <a:round/>
              </a:ln>
              <a:solidFill>
                <a:srgbClr val="FFFFFF"/>
              </a:solidFill>
              <a:effectLst/>
              <a:uLnTx/>
              <a:uFillTx/>
              <a:latin typeface="黑体" panose="02010609060101010101" charset="-122"/>
              <a:ea typeface="黑体" panose="02010609060101010101" charset="-122"/>
            </a:endParaRPr>
          </a:p>
        </p:txBody>
      </p:sp>
      <p:sp>
        <p:nvSpPr>
          <p:cNvPr id="33" name="AutoShape 26"/>
          <p:cNvSpPr>
            <a:spLocks noChangeArrowheads="1"/>
          </p:cNvSpPr>
          <p:nvPr/>
        </p:nvSpPr>
        <p:spPr bwMode="auto">
          <a:xfrm>
            <a:off x="1484313" y="1487170"/>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lIns="144000" anchor="ctr"/>
          <a:lstStyle/>
          <a:p>
            <a:pPr marL="0" marR="0" lvl="1" indent="0"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rgbClr val="FFFFFF"/>
                </a:solidFill>
                <a:effectLst/>
                <a:uLnTx/>
                <a:uFillTx/>
                <a:latin typeface="微软雅黑" panose="020B0503020204020204" pitchFamily="34" charset="-122"/>
              </a:rPr>
              <a:t>      项目目标及解决思路</a:t>
            </a:r>
          </a:p>
        </p:txBody>
      </p:sp>
      <p:sp>
        <p:nvSpPr>
          <p:cNvPr id="4" name="Rectangle 33"/>
          <p:cNvSpPr>
            <a:spLocks noChangeArrowheads="1"/>
          </p:cNvSpPr>
          <p:nvPr/>
        </p:nvSpPr>
        <p:spPr bwMode="auto">
          <a:xfrm>
            <a:off x="1411288" y="1175385"/>
            <a:ext cx="6086475" cy="185738"/>
          </a:xfrm>
          <a:prstGeom prst="rect">
            <a:avLst/>
          </a:prstGeom>
          <a:gradFill rotWithShape="1">
            <a:gsLst>
              <a:gs pos="0">
                <a:srgbClr val="000000">
                  <a:alpha val="7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a typeface="华文细黑" pitchFamily="2" charset="-122"/>
            </a:endParaRPr>
          </a:p>
        </p:txBody>
      </p:sp>
      <p:sp>
        <p:nvSpPr>
          <p:cNvPr id="7" name="AutoShape 12"/>
          <p:cNvSpPr>
            <a:spLocks noChangeArrowheads="1"/>
          </p:cNvSpPr>
          <p:nvPr/>
        </p:nvSpPr>
        <p:spPr bwMode="auto">
          <a:xfrm>
            <a:off x="1449388" y="754698"/>
            <a:ext cx="6048375" cy="533400"/>
          </a:xfrm>
          <a:prstGeom prst="roundRect">
            <a:avLst>
              <a:gd name="adj" fmla="val 16667"/>
            </a:avLst>
          </a:prstGeom>
          <a:gradFill rotWithShape="1">
            <a:gsLst>
              <a:gs pos="0">
                <a:srgbClr val="FFFFFF"/>
              </a:gs>
              <a:gs pos="100000">
                <a:srgbClr val="DDDDDD"/>
              </a:gs>
            </a:gsLst>
            <a:lin ang="5400000" scaled="1"/>
          </a:gradFill>
          <a:ln w="9525" algn="ctr">
            <a:solidFill>
              <a:srgbClr val="B2B2B2"/>
            </a:solidFill>
            <a:rou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800" b="0" i="1" u="none" strike="noStrike" kern="0" cap="none" spc="0" normalizeH="0" baseline="0" noProof="0" smtClean="0">
              <a:ln>
                <a:noFill/>
              </a:ln>
              <a:solidFill>
                <a:sysClr val="windowText" lastClr="000000"/>
              </a:solidFill>
              <a:effectLst/>
              <a:uLnTx/>
              <a:uFillTx/>
              <a:latin typeface="微软雅黑" panose="020B0503020204020204" pitchFamily="34" charset="-122"/>
            </a:endParaRPr>
          </a:p>
        </p:txBody>
      </p:sp>
      <p:sp>
        <p:nvSpPr>
          <p:cNvPr id="11" name="WordArt 22"/>
          <p:cNvSpPr>
            <a:spLocks noChangeArrowheads="1" noChangeShapeType="1" noTextEdit="1"/>
          </p:cNvSpPr>
          <p:nvPr/>
        </p:nvSpPr>
        <p:spPr bwMode="auto">
          <a:xfrm>
            <a:off x="1676400" y="888048"/>
            <a:ext cx="184150" cy="282575"/>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smtClean="0">
                <a:ln w="3175">
                  <a:solidFill>
                    <a:srgbClr val="0875F8"/>
                  </a:solidFill>
                  <a:round/>
                </a:ln>
                <a:solidFill>
                  <a:srgbClr val="0875F8"/>
                </a:solidFill>
                <a:effectLst/>
                <a:uLnTx/>
                <a:uFillTx/>
                <a:latin typeface="黑体" panose="02010609060101010101" charset="-122"/>
                <a:ea typeface="黑体" panose="02010609060101010101" charset="-122"/>
              </a:rPr>
              <a:t>1</a:t>
            </a:r>
          </a:p>
        </p:txBody>
      </p:sp>
      <p:sp>
        <p:nvSpPr>
          <p:cNvPr id="12" name="AutoShape 27"/>
          <p:cNvSpPr>
            <a:spLocks noChangeArrowheads="1"/>
          </p:cNvSpPr>
          <p:nvPr/>
        </p:nvSpPr>
        <p:spPr bwMode="auto">
          <a:xfrm>
            <a:off x="1522413" y="754698"/>
            <a:ext cx="5403850" cy="533400"/>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round/>
              </a14:hiddenLine>
            </a:ext>
          </a:extLst>
        </p:spPr>
        <p:txBody>
          <a:bodyPr wrap="none" anchor="ctr"/>
          <a:lstStyle/>
          <a:p>
            <a:pPr lvl="1"/>
            <a:r>
              <a:rPr lang="zh-CN" altLang="en-US">
                <a:latin typeface="微软雅黑" panose="020B0503020204020204" pitchFamily="34" charset="-122"/>
              </a:rPr>
              <a:t>业务背景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9"/>
                                        </p:tgtEl>
                                      </p:cBhvr>
                                      <p:by x="150000" y="150000"/>
                                    </p:animScale>
                                  </p:childTnLst>
                                </p:cTn>
                              </p:par>
                              <p:par>
                                <p:cTn id="7" presetID="6" presetClass="emph" presetSubtype="0" fill="hold" grpId="0" nodeType="withEffect">
                                  <p:stCondLst>
                                    <p:cond delay="0"/>
                                  </p:stCondLst>
                                  <p:childTnLst>
                                    <p:animScale>
                                      <p:cBhvr>
                                        <p:cTn id="8" dur="2000" fill="hold"/>
                                        <p:tgtEl>
                                          <p:spTgt spid="30"/>
                                        </p:tgtEl>
                                      </p:cBhvr>
                                      <p:by x="150000" y="150000"/>
                                    </p:animScale>
                                  </p:childTnLst>
                                </p:cTn>
                              </p:par>
                              <p:par>
                                <p:cTn id="9" presetID="6" presetClass="emph" presetSubtype="0" fill="hold" grpId="0" nodeType="withEffect">
                                  <p:stCondLst>
                                    <p:cond delay="0"/>
                                  </p:stCondLst>
                                  <p:childTnLst>
                                    <p:animScale>
                                      <p:cBhvr>
                                        <p:cTn id="10" dur="2000" fill="hold"/>
                                        <p:tgtEl>
                                          <p:spTgt spid="31"/>
                                        </p:tgtEl>
                                      </p:cBhvr>
                                      <p:by x="150000" y="150000"/>
                                    </p:animScale>
                                  </p:childTnLst>
                                </p:cTn>
                              </p:par>
                              <p:par>
                                <p:cTn id="11" presetID="35" presetClass="path" presetSubtype="0" accel="50000" decel="50000" fill="hold" grpId="0" nodeType="withEffect">
                                  <p:stCondLst>
                                    <p:cond delay="0"/>
                                  </p:stCondLst>
                                  <p:childTnLst>
                                    <p:animMotion origin="layout" path="M 0.000000 0.000000 L -0.156250 -0.003333 " pathEditMode="relative" rAng="0" ptsTypes="">
                                      <p:cBhvr>
                                        <p:cTn id="12" dur="2000" fill="hold"/>
                                        <p:tgtEl>
                                          <p:spTgt spid="32"/>
                                        </p:tgtEl>
                                        <p:attrNameLst>
                                          <p:attrName>ppt_x</p:attrName>
                                          <p:attrName>ppt_y</p:attrName>
                                        </p:attrNameLst>
                                      </p:cBhvr>
                                      <p:rCtr x="-12500" y="-100"/>
                                    </p:animMotion>
                                  </p:childTnLst>
                                </p:cTn>
                              </p:par>
                              <p:par>
                                <p:cTn id="13" presetID="6" presetClass="emph" presetSubtype="0" fill="hold" grpId="0" nodeType="withEffect">
                                  <p:stCondLst>
                                    <p:cond delay="0"/>
                                  </p:stCondLst>
                                  <p:childTnLst>
                                    <p:animScale>
                                      <p:cBhvr>
                                        <p:cTn id="14" dur="2000" fill="hold"/>
                                        <p:tgtEl>
                                          <p:spTgt spid="3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30" grpId="0" bldLvl="0" animBg="1"/>
      <p:bldP spid="31" grpId="0" bldLvl="0" animBg="1"/>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项目目标</a:t>
            </a:r>
          </a:p>
        </p:txBody>
      </p:sp>
      <p:grpSp>
        <p:nvGrpSpPr>
          <p:cNvPr id="17" name="组合 16"/>
          <p:cNvGrpSpPr/>
          <p:nvPr/>
        </p:nvGrpSpPr>
        <p:grpSpPr>
          <a:xfrm>
            <a:off x="4250690" y="1319530"/>
            <a:ext cx="1601470" cy="1544955"/>
            <a:chOff x="6694" y="2078"/>
            <a:chExt cx="2522" cy="2433"/>
          </a:xfrm>
        </p:grpSpPr>
        <p:sp>
          <p:nvSpPr>
            <p:cNvPr id="6" name="Freeform 38"/>
            <p:cNvSpPr/>
            <p:nvPr/>
          </p:nvSpPr>
          <p:spPr bwMode="gray">
            <a:xfrm rot="16200000">
              <a:off x="6694" y="2078"/>
              <a:ext cx="2430" cy="2430"/>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19050">
              <a:solidFill>
                <a:schemeClr val="bg1"/>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smtClean="0">
                <a:ln>
                  <a:noFill/>
                </a:ln>
                <a:solidFill>
                  <a:sysClr val="windowText" lastClr="000000"/>
                </a:solidFill>
                <a:effectLst/>
                <a:uLnTx/>
                <a:uFillTx/>
              </a:endParaRPr>
            </a:p>
          </p:txBody>
        </p:sp>
        <p:sp>
          <p:nvSpPr>
            <p:cNvPr id="11" name="Freeform 38"/>
            <p:cNvSpPr/>
            <p:nvPr/>
          </p:nvSpPr>
          <p:spPr bwMode="gray">
            <a:xfrm rot="16200000">
              <a:off x="7544" y="2925"/>
              <a:ext cx="1586" cy="1586"/>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chemeClr val="accent3"/>
            </a:solidFill>
            <a:ln w="19050">
              <a:solidFill>
                <a:schemeClr val="bg1"/>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smtClean="0">
                <a:ln>
                  <a:noFill/>
                </a:ln>
                <a:solidFill>
                  <a:sysClr val="windowText" lastClr="000000"/>
                </a:solidFill>
                <a:effectLst/>
                <a:uLnTx/>
                <a:uFillTx/>
              </a:endParaRPr>
            </a:p>
          </p:txBody>
        </p:sp>
        <p:sp>
          <p:nvSpPr>
            <p:cNvPr id="12" name="TextBox 11"/>
            <p:cNvSpPr txBox="1"/>
            <p:nvPr/>
          </p:nvSpPr>
          <p:spPr>
            <a:xfrm>
              <a:off x="7544" y="3537"/>
              <a:ext cx="1672" cy="452"/>
            </a:xfrm>
            <a:prstGeom prst="rect">
              <a:avLst/>
            </a:prstGeom>
            <a:noFill/>
          </p:spPr>
          <p:txBody>
            <a:bodyPr wrap="square" rtlCol="0">
              <a:spAutoFit/>
            </a:bodyPr>
            <a:lstStyle/>
            <a:p>
              <a:pPr algn="ctr"/>
              <a:r>
                <a:rPr lang="zh-CN" altLang="en-US" sz="1200" b="1" dirty="0">
                  <a:solidFill>
                    <a:schemeClr val="bg1"/>
                  </a:solidFill>
                  <a:latin typeface="+mj-ea"/>
                  <a:ea typeface="+mj-ea"/>
                </a:rPr>
                <a:t>界面美观</a:t>
              </a:r>
            </a:p>
          </p:txBody>
        </p:sp>
      </p:grpSp>
      <p:grpSp>
        <p:nvGrpSpPr>
          <p:cNvPr id="13" name="组合 12"/>
          <p:cNvGrpSpPr/>
          <p:nvPr/>
        </p:nvGrpSpPr>
        <p:grpSpPr>
          <a:xfrm>
            <a:off x="5925185" y="714375"/>
            <a:ext cx="2147570" cy="2145030"/>
            <a:chOff x="9331" y="1125"/>
            <a:chExt cx="3382" cy="3378"/>
          </a:xfrm>
        </p:grpSpPr>
        <p:sp>
          <p:nvSpPr>
            <p:cNvPr id="3" name="Freeform 35"/>
            <p:cNvSpPr/>
            <p:nvPr/>
          </p:nvSpPr>
          <p:spPr bwMode="gray">
            <a:xfrm>
              <a:off x="9335" y="1125"/>
              <a:ext cx="3378" cy="3378"/>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19050">
              <a:solidFill>
                <a:schemeClr val="bg1"/>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smtClean="0">
                <a:ln>
                  <a:noFill/>
                </a:ln>
                <a:solidFill>
                  <a:sysClr val="windowText" lastClr="000000"/>
                </a:solidFill>
                <a:effectLst/>
                <a:uLnTx/>
                <a:uFillTx/>
              </a:endParaRPr>
            </a:p>
          </p:txBody>
        </p:sp>
        <p:sp>
          <p:nvSpPr>
            <p:cNvPr id="8" name="Freeform 35"/>
            <p:cNvSpPr/>
            <p:nvPr/>
          </p:nvSpPr>
          <p:spPr bwMode="gray">
            <a:xfrm>
              <a:off x="9331" y="2293"/>
              <a:ext cx="2205" cy="2205"/>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chemeClr val="accent3">
                <a:lumMod val="75000"/>
              </a:schemeClr>
            </a:solidFill>
            <a:ln w="19050">
              <a:solidFill>
                <a:schemeClr val="bg1"/>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smtClean="0">
                <a:ln>
                  <a:noFill/>
                </a:ln>
                <a:solidFill>
                  <a:sysClr val="windowText" lastClr="000000"/>
                </a:solidFill>
                <a:effectLst/>
                <a:uLnTx/>
                <a:uFillTx/>
              </a:endParaRPr>
            </a:p>
          </p:txBody>
        </p:sp>
        <p:sp>
          <p:nvSpPr>
            <p:cNvPr id="26" name="TextBox 25"/>
            <p:cNvSpPr txBox="1"/>
            <p:nvPr/>
          </p:nvSpPr>
          <p:spPr>
            <a:xfrm>
              <a:off x="9606" y="2891"/>
              <a:ext cx="1672" cy="555"/>
            </a:xfrm>
            <a:prstGeom prst="rect">
              <a:avLst/>
            </a:prstGeom>
            <a:noFill/>
          </p:spPr>
          <p:txBody>
            <a:bodyPr wrap="square" rtlCol="0">
              <a:spAutoFit/>
            </a:bodyPr>
            <a:lstStyle/>
            <a:p>
              <a:pPr algn="ctr"/>
              <a:r>
                <a:rPr lang="zh-CN" altLang="en-US" sz="1600" b="1" dirty="0">
                  <a:solidFill>
                    <a:schemeClr val="bg1"/>
                  </a:solidFill>
                  <a:latin typeface="+mj-ea"/>
                  <a:ea typeface="+mj-ea"/>
                </a:rPr>
                <a:t>交互友好</a:t>
              </a:r>
            </a:p>
          </p:txBody>
        </p:sp>
      </p:grpSp>
      <p:grpSp>
        <p:nvGrpSpPr>
          <p:cNvPr id="16" name="组合 15"/>
          <p:cNvGrpSpPr/>
          <p:nvPr/>
        </p:nvGrpSpPr>
        <p:grpSpPr>
          <a:xfrm>
            <a:off x="4255135" y="2957830"/>
            <a:ext cx="1597025" cy="1543050"/>
            <a:chOff x="6701" y="4658"/>
            <a:chExt cx="2515" cy="2430"/>
          </a:xfrm>
        </p:grpSpPr>
        <p:sp>
          <p:nvSpPr>
            <p:cNvPr id="5" name="Freeform 37"/>
            <p:cNvSpPr/>
            <p:nvPr/>
          </p:nvSpPr>
          <p:spPr bwMode="gray">
            <a:xfrm rot="10800000">
              <a:off x="6701" y="4658"/>
              <a:ext cx="2430" cy="2430"/>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19050">
              <a:solidFill>
                <a:schemeClr val="bg1"/>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smtClean="0">
                <a:ln>
                  <a:noFill/>
                </a:ln>
                <a:solidFill>
                  <a:sysClr val="windowText" lastClr="000000"/>
                </a:solidFill>
                <a:effectLst/>
                <a:uLnTx/>
                <a:uFillTx/>
              </a:endParaRPr>
            </a:p>
          </p:txBody>
        </p:sp>
        <p:sp>
          <p:nvSpPr>
            <p:cNvPr id="10" name="Freeform 37"/>
            <p:cNvSpPr/>
            <p:nvPr/>
          </p:nvSpPr>
          <p:spPr bwMode="gray">
            <a:xfrm rot="10800000">
              <a:off x="7548" y="4659"/>
              <a:ext cx="1586" cy="1586"/>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rgbClr val="DEA900"/>
            </a:solidFill>
            <a:ln w="19050">
              <a:solidFill>
                <a:schemeClr val="bg1"/>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smtClean="0">
                <a:ln>
                  <a:noFill/>
                </a:ln>
                <a:solidFill>
                  <a:sysClr val="windowText" lastClr="000000"/>
                </a:solidFill>
                <a:effectLst/>
                <a:uLnTx/>
                <a:uFillTx/>
              </a:endParaRPr>
            </a:p>
          </p:txBody>
        </p:sp>
        <p:sp>
          <p:nvSpPr>
            <p:cNvPr id="27" name="TextBox 26"/>
            <p:cNvSpPr txBox="1"/>
            <p:nvPr/>
          </p:nvSpPr>
          <p:spPr>
            <a:xfrm>
              <a:off x="7544" y="5321"/>
              <a:ext cx="1672" cy="503"/>
            </a:xfrm>
            <a:prstGeom prst="rect">
              <a:avLst/>
            </a:prstGeom>
            <a:noFill/>
          </p:spPr>
          <p:txBody>
            <a:bodyPr wrap="square" rtlCol="0">
              <a:spAutoFit/>
            </a:bodyPr>
            <a:lstStyle/>
            <a:p>
              <a:pPr algn="ctr"/>
              <a:r>
                <a:rPr lang="zh-CN" altLang="en-US" sz="1400" b="1" dirty="0">
                  <a:solidFill>
                    <a:schemeClr val="bg1"/>
                  </a:solidFill>
                  <a:latin typeface="+mj-ea"/>
                  <a:ea typeface="+mj-ea"/>
                </a:rPr>
                <a:t>消息及时</a:t>
              </a:r>
            </a:p>
          </p:txBody>
        </p:sp>
      </p:grpSp>
      <p:grpSp>
        <p:nvGrpSpPr>
          <p:cNvPr id="15" name="组合 14"/>
          <p:cNvGrpSpPr/>
          <p:nvPr/>
        </p:nvGrpSpPr>
        <p:grpSpPr>
          <a:xfrm>
            <a:off x="5919470" y="2957830"/>
            <a:ext cx="1543050" cy="1543050"/>
            <a:chOff x="9322" y="4658"/>
            <a:chExt cx="2430" cy="2430"/>
          </a:xfrm>
        </p:grpSpPr>
        <p:sp>
          <p:nvSpPr>
            <p:cNvPr id="4" name="Freeform 36"/>
            <p:cNvSpPr/>
            <p:nvPr/>
          </p:nvSpPr>
          <p:spPr bwMode="gray">
            <a:xfrm rot="5400000">
              <a:off x="9322" y="4658"/>
              <a:ext cx="2430" cy="2430"/>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noFill/>
            <a:ln w="19050">
              <a:solidFill>
                <a:schemeClr val="bg1"/>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smtClean="0">
                <a:ln>
                  <a:noFill/>
                </a:ln>
                <a:solidFill>
                  <a:sysClr val="windowText" lastClr="000000"/>
                </a:solidFill>
                <a:effectLst/>
                <a:uLnTx/>
                <a:uFillTx/>
              </a:endParaRPr>
            </a:p>
          </p:txBody>
        </p:sp>
        <p:sp>
          <p:nvSpPr>
            <p:cNvPr id="9" name="Freeform 36"/>
            <p:cNvSpPr/>
            <p:nvPr/>
          </p:nvSpPr>
          <p:spPr bwMode="gray">
            <a:xfrm rot="5400000">
              <a:off x="9329" y="4659"/>
              <a:ext cx="1586" cy="1586"/>
            </a:xfrm>
            <a:custGeom>
              <a:avLst/>
              <a:gdLst>
                <a:gd name="T0" fmla="*/ 2147483647 w 1016"/>
                <a:gd name="T1" fmla="*/ 0 h 1016"/>
                <a:gd name="T2" fmla="*/ 0 w 1016"/>
                <a:gd name="T3" fmla="*/ 2147483647 h 1016"/>
                <a:gd name="T4" fmla="*/ 0 w 1016"/>
                <a:gd name="T5" fmla="*/ 2147483647 h 1016"/>
                <a:gd name="T6" fmla="*/ 2147483647 w 1016"/>
                <a:gd name="T7" fmla="*/ 2147483647 h 1016"/>
                <a:gd name="T8" fmla="*/ 2147483647 w 1016"/>
                <a:gd name="T9" fmla="*/ 2147483647 h 1016"/>
                <a:gd name="T10" fmla="*/ 2147483647 w 1016"/>
                <a:gd name="T11" fmla="*/ 0 h 1016"/>
                <a:gd name="T12" fmla="*/ 0 60000 65536"/>
                <a:gd name="T13" fmla="*/ 0 60000 65536"/>
                <a:gd name="T14" fmla="*/ 0 60000 65536"/>
                <a:gd name="T15" fmla="*/ 0 60000 65536"/>
                <a:gd name="T16" fmla="*/ 0 60000 65536"/>
                <a:gd name="T17" fmla="*/ 0 60000 65536"/>
                <a:gd name="T18" fmla="*/ 0 w 1016"/>
                <a:gd name="T19" fmla="*/ 0 h 1016"/>
                <a:gd name="T20" fmla="*/ 1016 w 1016"/>
                <a:gd name="T21" fmla="*/ 1016 h 1016"/>
              </a:gdLst>
              <a:ahLst/>
              <a:cxnLst>
                <a:cxn ang="T12">
                  <a:pos x="T0" y="T1"/>
                </a:cxn>
                <a:cxn ang="T13">
                  <a:pos x="T2" y="T3"/>
                </a:cxn>
                <a:cxn ang="T14">
                  <a:pos x="T4" y="T5"/>
                </a:cxn>
                <a:cxn ang="T15">
                  <a:pos x="T6" y="T7"/>
                </a:cxn>
                <a:cxn ang="T16">
                  <a:pos x="T8" y="T9"/>
                </a:cxn>
                <a:cxn ang="T17">
                  <a:pos x="T10" y="T11"/>
                </a:cxn>
              </a:cxnLst>
              <a:rect l="T18" t="T19" r="T20" b="T21"/>
              <a:pathLst>
                <a:path w="1016" h="1016">
                  <a:moveTo>
                    <a:pt x="508" y="0"/>
                  </a:moveTo>
                  <a:cubicBezTo>
                    <a:pt x="227" y="0"/>
                    <a:pt x="0" y="227"/>
                    <a:pt x="0" y="508"/>
                  </a:cubicBezTo>
                  <a:cubicBezTo>
                    <a:pt x="0" y="1016"/>
                    <a:pt x="0" y="1016"/>
                    <a:pt x="0" y="1016"/>
                  </a:cubicBezTo>
                  <a:cubicBezTo>
                    <a:pt x="508" y="1016"/>
                    <a:pt x="508" y="1016"/>
                    <a:pt x="508" y="1016"/>
                  </a:cubicBezTo>
                  <a:cubicBezTo>
                    <a:pt x="789" y="1016"/>
                    <a:pt x="1016" y="789"/>
                    <a:pt x="1016" y="508"/>
                  </a:cubicBezTo>
                  <a:cubicBezTo>
                    <a:pt x="1016" y="227"/>
                    <a:pt x="789" y="0"/>
                    <a:pt x="508" y="0"/>
                  </a:cubicBezTo>
                  <a:close/>
                </a:path>
              </a:pathLst>
            </a:custGeom>
            <a:solidFill>
              <a:srgbClr val="FFC000"/>
            </a:solidFill>
            <a:ln w="19050">
              <a:solidFill>
                <a:schemeClr val="bg1"/>
              </a:solidFill>
              <a:miter lim="800000"/>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smtClean="0">
                <a:ln>
                  <a:noFill/>
                </a:ln>
                <a:solidFill>
                  <a:sysClr val="windowText" lastClr="000000"/>
                </a:solidFill>
                <a:effectLst/>
                <a:uLnTx/>
                <a:uFillTx/>
              </a:endParaRPr>
            </a:p>
          </p:txBody>
        </p:sp>
        <p:sp>
          <p:nvSpPr>
            <p:cNvPr id="28" name="TextBox 27"/>
            <p:cNvSpPr txBox="1"/>
            <p:nvPr/>
          </p:nvSpPr>
          <p:spPr>
            <a:xfrm>
              <a:off x="9325" y="5041"/>
              <a:ext cx="1672" cy="503"/>
            </a:xfrm>
            <a:prstGeom prst="rect">
              <a:avLst/>
            </a:prstGeom>
            <a:noFill/>
          </p:spPr>
          <p:txBody>
            <a:bodyPr wrap="square" rtlCol="0">
              <a:spAutoFit/>
            </a:bodyPr>
            <a:lstStyle/>
            <a:p>
              <a:pPr algn="ctr"/>
              <a:r>
                <a:rPr lang="zh-CN" altLang="en-US" sz="1400" b="1" dirty="0">
                  <a:solidFill>
                    <a:schemeClr val="bg1"/>
                  </a:solidFill>
                  <a:latin typeface="+mj-ea"/>
                  <a:ea typeface="+mj-ea"/>
                </a:rPr>
                <a:t>功能齐全</a:t>
              </a:r>
            </a:p>
          </p:txBody>
        </p:sp>
      </p:grpSp>
      <p:sp>
        <p:nvSpPr>
          <p:cNvPr id="34" name="矩形 33"/>
          <p:cNvSpPr/>
          <p:nvPr/>
        </p:nvSpPr>
        <p:spPr>
          <a:xfrm>
            <a:off x="1357290" y="1991083"/>
            <a:ext cx="2786082" cy="447040"/>
          </a:xfrm>
          <a:prstGeom prst="rect">
            <a:avLst/>
          </a:prstGeom>
        </p:spPr>
        <p:txBody>
          <a:bodyPr wrap="square">
            <a:spAutoFit/>
          </a:bodyPr>
          <a:lstStyle/>
          <a:p>
            <a:pPr fontAlgn="auto">
              <a:lnSpc>
                <a:spcPct val="114000"/>
              </a:lnSpc>
              <a:spcBef>
                <a:spcPts val="0"/>
              </a:spcBef>
              <a:spcAft>
                <a:spcPts val="0"/>
              </a:spcAft>
              <a:defRPr/>
            </a:pPr>
            <a:r>
              <a:rPr lang="zh-CN" altLang="en-US" sz="2050" b="1" dirty="0">
                <a:solidFill>
                  <a:schemeClr val="bg1"/>
                </a:solidFill>
                <a:latin typeface="微软雅黑" panose="020B0503020204020204" pitchFamily="34" charset="-122"/>
                <a:ea typeface="微软雅黑" panose="020B0503020204020204" pitchFamily="34" charset="-122"/>
              </a:rPr>
              <a:t>地铁网络售票系统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p:tgtEl>
                                          <p:spTgt spid="34"/>
                                        </p:tgtEl>
                                        <p:attrNameLst>
                                          <p:attrName>ppt_y</p:attrName>
                                        </p:attrNameLst>
                                      </p:cBhvr>
                                      <p:tavLst>
                                        <p:tav tm="0">
                                          <p:val>
                                            <p:strVal val="#ppt_y+#ppt_h*1.125000"/>
                                          </p:val>
                                        </p:tav>
                                        <p:tav tm="100000">
                                          <p:val>
                                            <p:strVal val="#ppt_y"/>
                                          </p:val>
                                        </p:tav>
                                      </p:tavLst>
                                    </p:anim>
                                    <p:animEffect transition="in" filter="wipe(up)">
                                      <p:cBhvr>
                                        <p:cTn id="8" dur="500"/>
                                        <p:tgtEl>
                                          <p:spTgt spid="34"/>
                                        </p:tgtEl>
                                      </p:cBhvr>
                                    </p:animEffect>
                                  </p:childTnLst>
                                </p:cTn>
                              </p:par>
                            </p:childTnLst>
                          </p:cTn>
                        </p:par>
                      </p:childTnLst>
                    </p:cTn>
                  </p:par>
                  <p:par>
                    <p:cTn id="9" fill="hold">
                      <p:stCondLst>
                        <p:cond delay="indefinite"/>
                      </p:stCondLst>
                      <p:childTnLst>
                        <p:par>
                          <p:cTn id="10" fill="hold">
                            <p:stCondLst>
                              <p:cond delay="0"/>
                            </p:stCondLst>
                            <p:childTnLst>
                              <p:par>
                                <p:cTn id="11" presetID="8" presetClass="entr" presetSubtype="32"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amond(out)">
                                      <p:cBhvr>
                                        <p:cTn id="13" dur="10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32"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amond(out)">
                                      <p:cBhvr>
                                        <p:cTn id="18" dur="10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32"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amond(out)">
                                      <p:cBhvr>
                                        <p:cTn id="23" dur="10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32"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amond(out)">
                                      <p:cBhvr>
                                        <p:cTn id="28"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具体目标</a:t>
            </a:r>
            <a:endParaRPr lang="en-US" altLang="zh-CN" dirty="0"/>
          </a:p>
        </p:txBody>
      </p:sp>
      <p:grpSp>
        <p:nvGrpSpPr>
          <p:cNvPr id="301" name="Group 81"/>
          <p:cNvGrpSpPr/>
          <p:nvPr/>
        </p:nvGrpSpPr>
        <p:grpSpPr bwMode="auto">
          <a:xfrm>
            <a:off x="7075488" y="503308"/>
            <a:ext cx="1196975" cy="303213"/>
            <a:chOff x="2598" y="1026"/>
            <a:chExt cx="957" cy="242"/>
          </a:xfrm>
        </p:grpSpPr>
        <p:grpSp>
          <p:nvGrpSpPr>
            <p:cNvPr id="302" name="Group 82"/>
            <p:cNvGrpSpPr/>
            <p:nvPr/>
          </p:nvGrpSpPr>
          <p:grpSpPr bwMode="auto">
            <a:xfrm rot="-9970459" flipH="1" flipV="1">
              <a:off x="2598" y="1026"/>
              <a:ext cx="957" cy="242"/>
              <a:chOff x="2532" y="1051"/>
              <a:chExt cx="893" cy="246"/>
            </a:xfrm>
          </p:grpSpPr>
          <p:grpSp>
            <p:nvGrpSpPr>
              <p:cNvPr id="314" name="Group 83"/>
              <p:cNvGrpSpPr/>
              <p:nvPr/>
            </p:nvGrpSpPr>
            <p:grpSpPr bwMode="auto">
              <a:xfrm>
                <a:off x="2532" y="1051"/>
                <a:ext cx="743" cy="185"/>
                <a:chOff x="1565" y="2568"/>
                <a:chExt cx="1118" cy="279"/>
              </a:xfrm>
            </p:grpSpPr>
            <p:sp>
              <p:nvSpPr>
                <p:cNvPr id="320" name="AutoShape 84"/>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1" name="AutoShape 85"/>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2" name="AutoShape 86"/>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3" name="AutoShape 87"/>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15" name="Group 88"/>
              <p:cNvGrpSpPr/>
              <p:nvPr/>
            </p:nvGrpSpPr>
            <p:grpSpPr bwMode="auto">
              <a:xfrm rot="1353540">
                <a:off x="2682" y="1111"/>
                <a:ext cx="743" cy="186"/>
                <a:chOff x="1565" y="2568"/>
                <a:chExt cx="1118" cy="279"/>
              </a:xfrm>
            </p:grpSpPr>
            <p:sp>
              <p:nvSpPr>
                <p:cNvPr id="316" name="AutoShape 89"/>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7" name="AutoShape 90"/>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8" name="AutoShape 91"/>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9" name="AutoShape 92"/>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nvGrpSpPr>
            <p:cNvPr id="303" name="Group 93"/>
            <p:cNvGrpSpPr/>
            <p:nvPr/>
          </p:nvGrpSpPr>
          <p:grpSpPr bwMode="auto">
            <a:xfrm rot="-9970459" flipH="1" flipV="1">
              <a:off x="2688" y="1056"/>
              <a:ext cx="784" cy="198"/>
              <a:chOff x="2532" y="1051"/>
              <a:chExt cx="893" cy="246"/>
            </a:xfrm>
          </p:grpSpPr>
          <p:grpSp>
            <p:nvGrpSpPr>
              <p:cNvPr id="304" name="Group 94"/>
              <p:cNvGrpSpPr/>
              <p:nvPr/>
            </p:nvGrpSpPr>
            <p:grpSpPr bwMode="auto">
              <a:xfrm>
                <a:off x="2532" y="1051"/>
                <a:ext cx="743" cy="185"/>
                <a:chOff x="1565" y="2568"/>
                <a:chExt cx="1118" cy="279"/>
              </a:xfrm>
            </p:grpSpPr>
            <p:sp>
              <p:nvSpPr>
                <p:cNvPr id="310" name="AutoShape 95"/>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1" name="AutoShape 96"/>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2" name="AutoShape 97"/>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13" name="AutoShape 98"/>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05" name="Group 99"/>
              <p:cNvGrpSpPr/>
              <p:nvPr/>
            </p:nvGrpSpPr>
            <p:grpSpPr bwMode="auto">
              <a:xfrm rot="1353540">
                <a:off x="2682" y="1111"/>
                <a:ext cx="743" cy="186"/>
                <a:chOff x="1565" y="2568"/>
                <a:chExt cx="1118" cy="279"/>
              </a:xfrm>
            </p:grpSpPr>
            <p:sp>
              <p:nvSpPr>
                <p:cNvPr id="306" name="AutoShape 100"/>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7" name="AutoShape 101"/>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8" name="AutoShape 102"/>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9" name="AutoShape 103"/>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grpSp>
        <p:nvGrpSpPr>
          <p:cNvPr id="3" name="组合 2"/>
          <p:cNvGrpSpPr/>
          <p:nvPr/>
        </p:nvGrpSpPr>
        <p:grpSpPr>
          <a:xfrm>
            <a:off x="908685" y="675640"/>
            <a:ext cx="7168515" cy="3768318"/>
            <a:chOff x="1431" y="1064"/>
            <a:chExt cx="11289" cy="5836"/>
          </a:xfrm>
        </p:grpSpPr>
        <p:grpSp>
          <p:nvGrpSpPr>
            <p:cNvPr id="100" name="Group 4"/>
            <p:cNvGrpSpPr/>
            <p:nvPr/>
          </p:nvGrpSpPr>
          <p:grpSpPr bwMode="auto">
            <a:xfrm>
              <a:off x="1431" y="1064"/>
              <a:ext cx="11289" cy="5836"/>
              <a:chOff x="440" y="1356"/>
              <a:chExt cx="4707" cy="2348"/>
            </a:xfrm>
          </p:grpSpPr>
          <p:sp>
            <p:nvSpPr>
              <p:cNvPr id="103" name="AutoShape 7"/>
              <p:cNvSpPr>
                <a:spLocks noChangeArrowheads="1"/>
              </p:cNvSpPr>
              <p:nvPr/>
            </p:nvSpPr>
            <p:spPr bwMode="ltGray">
              <a:xfrm>
                <a:off x="440" y="1356"/>
                <a:ext cx="4707" cy="2348"/>
              </a:xfrm>
              <a:prstGeom prst="roundRect">
                <a:avLst>
                  <a:gd name="adj" fmla="val 2259"/>
                </a:avLst>
              </a:prstGeom>
              <a:gradFill rotWithShape="1">
                <a:gsLst>
                  <a:gs pos="0">
                    <a:srgbClr val="E8E8E8"/>
                  </a:gs>
                  <a:gs pos="100000">
                    <a:srgbClr val="E8E8E8">
                      <a:gamma/>
                      <a:shade val="85882"/>
                      <a:invGamma/>
                      <a:alpha val="0"/>
                    </a:srgbClr>
                  </a:gs>
                </a:gsLst>
                <a:lin ang="5400000" scaled="1"/>
              </a:gradFill>
              <a:ln>
                <a:noFill/>
              </a:ln>
              <a:effectLst/>
              <a:extLst>
                <a:ext uri="{91240B29-F687-4F45-9708-019B960494DF}">
                  <a14:hiddenLine xmlns:a14="http://schemas.microsoft.com/office/drawing/2010/main" w="28575">
                    <a:solidFill>
                      <a:srgbClr val="DDDDDD"/>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107" name="AutoShape 11"/>
              <p:cNvSpPr>
                <a:spLocks noChangeArrowheads="1"/>
              </p:cNvSpPr>
              <p:nvPr/>
            </p:nvSpPr>
            <p:spPr bwMode="gray">
              <a:xfrm>
                <a:off x="470" y="1392"/>
                <a:ext cx="4632" cy="268"/>
              </a:xfrm>
              <a:prstGeom prst="roundRect">
                <a:avLst>
                  <a:gd name="adj" fmla="val 0"/>
                </a:avLst>
              </a:prstGeom>
              <a:solidFill>
                <a:srgbClr val="00B0F0"/>
              </a:solidFill>
              <a:ln w="19050" algn="ctr">
                <a:solidFill>
                  <a:srgbClr val="DDDDD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lang="zh-CN" altLang="en-US" kern="0" dirty="0" smtClean="0">
                    <a:solidFill>
                      <a:srgbClr val="FFFFFF"/>
                    </a:solidFill>
                  </a:rPr>
                  <a:t>支持多</a:t>
                </a:r>
                <a:r>
                  <a:rPr lang="zh-CN" altLang="en-US" kern="0" dirty="0">
                    <a:solidFill>
                      <a:srgbClr val="FFFFFF"/>
                    </a:solidFill>
                  </a:rPr>
                  <a:t>种</a:t>
                </a:r>
                <a:r>
                  <a:rPr lang="zh-CN" altLang="en-US" kern="0" dirty="0" smtClean="0">
                    <a:solidFill>
                      <a:srgbClr val="FFFFFF"/>
                    </a:solidFill>
                  </a:rPr>
                  <a:t>终</a:t>
                </a:r>
                <a:r>
                  <a:rPr lang="zh-CN" altLang="en-US" kern="0" dirty="0">
                    <a:solidFill>
                      <a:srgbClr val="FFFFFF"/>
                    </a:solidFill>
                  </a:rPr>
                  <a:t>端</a:t>
                </a:r>
                <a:endParaRPr kumimoji="0" lang="zh-CN" altLang="en-US" sz="1800" b="0" i="0" u="none" strike="noStrike" kern="0" cap="none" spc="0" normalizeH="0" baseline="0" noProof="0" dirty="0">
                  <a:ln>
                    <a:noFill/>
                  </a:ln>
                  <a:solidFill>
                    <a:srgbClr val="FFFFFF"/>
                  </a:solidFill>
                  <a:effectLst/>
                  <a:uLnTx/>
                  <a:uFillTx/>
                </a:endParaRPr>
              </a:p>
            </p:txBody>
          </p:sp>
          <p:sp>
            <p:nvSpPr>
              <p:cNvPr id="121" name="Rectangle 67"/>
              <p:cNvSpPr>
                <a:spLocks noChangeArrowheads="1"/>
              </p:cNvSpPr>
              <p:nvPr/>
            </p:nvSpPr>
            <p:spPr bwMode="auto">
              <a:xfrm>
                <a:off x="683" y="3143"/>
                <a:ext cx="774"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sp>
            <p:nvSpPr>
              <p:cNvPr id="122" name="Rectangle 68"/>
              <p:cNvSpPr>
                <a:spLocks noChangeArrowheads="1"/>
              </p:cNvSpPr>
              <p:nvPr/>
            </p:nvSpPr>
            <p:spPr bwMode="auto">
              <a:xfrm>
                <a:off x="2284" y="3135"/>
                <a:ext cx="94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000" b="1" i="0" u="none" strike="noStrike" kern="0" cap="none" spc="0" normalizeH="0" baseline="0" noProof="0" dirty="0">
                  <a:ln>
                    <a:noFill/>
                  </a:ln>
                  <a:solidFill>
                    <a:sysClr val="windowText" lastClr="000000"/>
                  </a:solidFill>
                  <a:effectLst/>
                  <a:uLnTx/>
                  <a:uFillTx/>
                  <a:ea typeface="宋体" panose="02010600030101010101" pitchFamily="2" charset="-122"/>
                </a:endParaRPr>
              </a:p>
            </p:txBody>
          </p:sp>
          <p:sp>
            <p:nvSpPr>
              <p:cNvPr id="123" name="Rectangle 69"/>
              <p:cNvSpPr>
                <a:spLocks noChangeArrowheads="1"/>
              </p:cNvSpPr>
              <p:nvPr/>
            </p:nvSpPr>
            <p:spPr bwMode="auto">
              <a:xfrm>
                <a:off x="3977" y="3135"/>
                <a:ext cx="94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pPr marL="0" marR="0" lvl="0" indent="0" algn="ctr" defTabSz="914400" eaLnBrk="0" fontAlgn="auto" latinLnBrk="0" hangingPunct="0">
                  <a:lnSpc>
                    <a:spcPct val="100000"/>
                  </a:lnSpc>
                  <a:spcBef>
                    <a:spcPts val="0"/>
                  </a:spcBef>
                  <a:spcAft>
                    <a:spcPts val="0"/>
                  </a:spcAft>
                  <a:buClrTx/>
                  <a:buSzTx/>
                  <a:buFontTx/>
                  <a:buNone/>
                  <a:defRPr/>
                </a:pPr>
                <a:endParaRPr lang="en-US" altLang="zh-CN" sz="2000" b="1" kern="0" dirty="0">
                  <a:solidFill>
                    <a:sysClr val="windowText" lastClr="000000"/>
                  </a:solidFill>
                  <a:ea typeface="宋体" panose="02010600030101010101" pitchFamily="2" charset="-122"/>
                </a:endParaRPr>
              </a:p>
            </p:txBody>
          </p:sp>
        </p:grpSp>
        <p:sp>
          <p:nvSpPr>
            <p:cNvPr id="6" name="文本框 5"/>
            <p:cNvSpPr txBox="1"/>
            <p:nvPr/>
          </p:nvSpPr>
          <p:spPr>
            <a:xfrm>
              <a:off x="5501" y="1887"/>
              <a:ext cx="3400" cy="436"/>
            </a:xfrm>
            <a:prstGeom prst="rect">
              <a:avLst/>
            </a:prstGeom>
            <a:noFill/>
          </p:spPr>
          <p:txBody>
            <a:bodyPr wrap="square" rtlCol="0">
              <a:spAutoFit/>
            </a:bodyPr>
            <a:lstStyle/>
            <a:p>
              <a:endParaRPr lang="zh-CN" altLang="en-US" sz="1200" dirty="0"/>
            </a:p>
          </p:txBody>
        </p:sp>
        <p:sp>
          <p:nvSpPr>
            <p:cNvPr id="7" name="文本框 6"/>
            <p:cNvSpPr txBox="1"/>
            <p:nvPr/>
          </p:nvSpPr>
          <p:spPr>
            <a:xfrm>
              <a:off x="2040" y="2258"/>
              <a:ext cx="3500" cy="436"/>
            </a:xfrm>
            <a:prstGeom prst="rect">
              <a:avLst/>
            </a:prstGeom>
            <a:noFill/>
          </p:spPr>
          <p:txBody>
            <a:bodyPr wrap="square" rtlCol="0">
              <a:spAutoFit/>
            </a:bodyPr>
            <a:lstStyle/>
            <a:p>
              <a:endParaRPr lang="zh-CN" altLang="en-US" sz="1200" dirty="0"/>
            </a:p>
          </p:txBody>
        </p:sp>
      </p:grpSp>
      <p:pic>
        <p:nvPicPr>
          <p:cNvPr id="4" name="Picture 3" descr="Internet Explorer (IE) is a series of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1970" y="1597953"/>
            <a:ext cx="909022" cy="89265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522" y="2896669"/>
            <a:ext cx="1035613" cy="1035613"/>
          </a:xfrm>
          <a:prstGeom prst="rect">
            <a:avLst/>
          </a:prstGeom>
        </p:spPr>
      </p:pic>
      <p:sp>
        <p:nvSpPr>
          <p:cNvPr id="10" name="TextBox 9"/>
          <p:cNvSpPr txBox="1"/>
          <p:nvPr/>
        </p:nvSpPr>
        <p:spPr>
          <a:xfrm>
            <a:off x="3836077" y="1792254"/>
            <a:ext cx="3427357" cy="461665"/>
          </a:xfrm>
          <a:prstGeom prst="rect">
            <a:avLst/>
          </a:prstGeom>
          <a:noFill/>
        </p:spPr>
        <p:txBody>
          <a:bodyPr wrap="square" rtlCol="0">
            <a:spAutoFit/>
          </a:bodyPr>
          <a:lstStyle/>
          <a:p>
            <a:r>
              <a:rPr lang="zh-CN" altLang="en-US" sz="2400" dirty="0"/>
              <a:t>网页端</a:t>
            </a:r>
          </a:p>
        </p:txBody>
      </p:sp>
      <p:sp>
        <p:nvSpPr>
          <p:cNvPr id="11" name="TextBox 10"/>
          <p:cNvSpPr txBox="1"/>
          <p:nvPr/>
        </p:nvSpPr>
        <p:spPr>
          <a:xfrm>
            <a:off x="3836076" y="3219822"/>
            <a:ext cx="3872069" cy="461665"/>
          </a:xfrm>
          <a:prstGeom prst="rect">
            <a:avLst/>
          </a:prstGeom>
          <a:noFill/>
        </p:spPr>
        <p:txBody>
          <a:bodyPr wrap="square" rtlCol="0">
            <a:spAutoFit/>
          </a:bodyPr>
          <a:lstStyle/>
          <a:p>
            <a:r>
              <a:rPr lang="en-US" altLang="zh-CN" sz="2400" dirty="0" smtClean="0"/>
              <a:t>Android</a:t>
            </a:r>
            <a:r>
              <a:rPr lang="zh-CN" altLang="en-US" sz="2400" dirty="0" smtClean="0"/>
              <a:t>手机客户端</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edg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0-#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heme/theme1.xml><?xml version="1.0" encoding="utf-8"?>
<a:theme xmlns:a="http://schemas.openxmlformats.org/drawingml/2006/main" name="Office 主题">
  <a:themeElements>
    <a:clrScheme name="vivo">
      <a:dk1>
        <a:srgbClr val="2A82B0"/>
      </a:dk1>
      <a:lt1>
        <a:srgbClr val="FFFFFF"/>
      </a:lt1>
      <a:dk2>
        <a:srgbClr val="006296"/>
      </a:dk2>
      <a:lt2>
        <a:srgbClr val="82CCD2"/>
      </a:lt2>
      <a:accent1>
        <a:srgbClr val="E72520"/>
      </a:accent1>
      <a:accent2>
        <a:srgbClr val="007750"/>
      </a:accent2>
      <a:accent3>
        <a:srgbClr val="DBB400"/>
      </a:accent3>
      <a:accent4>
        <a:srgbClr val="92A55C"/>
      </a:accent4>
      <a:accent5>
        <a:srgbClr val="4E4D8D"/>
      </a:accent5>
      <a:accent6>
        <a:srgbClr val="F18D00"/>
      </a:accent6>
      <a:hlink>
        <a:srgbClr val="7F7F7F"/>
      </a:hlink>
      <a:folHlink>
        <a:srgbClr val="919191"/>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2244</Words>
  <Application>Microsoft Office PowerPoint</Application>
  <PresentationFormat>On-screen Show (16:9)</PresentationFormat>
  <Paragraphs>331</Paragraphs>
  <Slides>29</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Broadway BT</vt:lpstr>
      <vt:lpstr>方正姚体</vt:lpstr>
      <vt:lpstr>黑体</vt:lpstr>
      <vt:lpstr>华文细黑</vt:lpstr>
      <vt:lpstr>宋体</vt:lpstr>
      <vt:lpstr>微软雅黑</vt:lpstr>
      <vt:lpstr>Arial</vt:lpstr>
      <vt:lpstr>Arial Black</vt:lpstr>
      <vt:lpstr>Calibri</vt:lpstr>
      <vt:lpstr>Times New Roman</vt:lpstr>
      <vt:lpstr>Verdana</vt:lpstr>
      <vt:lpstr>Wingdings</vt:lpstr>
      <vt:lpstr>Office 主题</vt:lpstr>
      <vt:lpstr>地铁网络自助取票系统</vt:lpstr>
      <vt:lpstr>目录</vt:lpstr>
      <vt:lpstr>问题提出</vt:lpstr>
      <vt:lpstr>同类产品比较</vt:lpstr>
      <vt:lpstr>用户心声</vt:lpstr>
      <vt:lpstr>解决方案</vt:lpstr>
      <vt:lpstr>目录</vt:lpstr>
      <vt:lpstr>项目目标</vt:lpstr>
      <vt:lpstr>具体目标</vt:lpstr>
      <vt:lpstr>具体目标</vt:lpstr>
      <vt:lpstr>具体目标</vt:lpstr>
      <vt:lpstr>解决思路</vt:lpstr>
      <vt:lpstr>目录</vt:lpstr>
      <vt:lpstr>技术路线</vt:lpstr>
      <vt:lpstr>技术路线</vt:lpstr>
      <vt:lpstr>技术路线</vt:lpstr>
      <vt:lpstr>实现方案</vt:lpstr>
      <vt:lpstr>物理结构</vt:lpstr>
      <vt:lpstr>逻辑结构</vt:lpstr>
      <vt:lpstr>目录</vt:lpstr>
      <vt:lpstr>团队组织管理</vt:lpstr>
      <vt:lpstr>目录</vt:lpstr>
      <vt:lpstr>业务流程</vt:lpstr>
      <vt:lpstr>模拟业务场景</vt:lpstr>
      <vt:lpstr>技术可行性分析</vt:lpstr>
      <vt:lpstr>市场分析</vt:lpstr>
      <vt:lpstr>产品分析</vt:lpstr>
      <vt:lpstr>风险分析</vt:lpstr>
      <vt:lpstr>在此输入标题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Zhou Shengyun</cp:lastModifiedBy>
  <cp:revision>155</cp:revision>
  <dcterms:created xsi:type="dcterms:W3CDTF">2016-07-19T05:04:00Z</dcterms:created>
  <dcterms:modified xsi:type="dcterms:W3CDTF">2016-08-07T07:11:34Z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