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4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764" autoAdjust="0"/>
  </p:normalViewPr>
  <p:slideViewPr>
    <p:cSldViewPr snapToGrid="0">
      <p:cViewPr>
        <p:scale>
          <a:sx n="100" d="100"/>
          <a:sy n="100" d="100"/>
        </p:scale>
        <p:origin x="153" y="-9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mormt Cheng" userId="5eb19ddd-4b6c-4064-8c9b-a23cf48917fc" providerId="ADAL" clId="{1F2C14F9-4558-4266-B652-317A947A2132}"/>
  </pc:docChgLst>
  <pc:docChgLst>
    <pc:chgData name="Jumormt Cheng" userId="5eb19ddd-4b6c-4064-8c9b-a23cf48917fc" providerId="ADAL" clId="{A2323327-FC89-4EFA-9008-86713280E2C3}"/>
  </pc:docChgLst>
  <pc:docChgLst>
    <pc:chgData name="Jumormt Cheng" userId="5eb19ddd-4b6c-4064-8c9b-a23cf48917fc" providerId="ADAL" clId="{DAE96604-5C72-414E-AE26-E3EF400A2A12}"/>
    <pc:docChg chg="undo custSel addSld delSld modSld sldOrd">
      <pc:chgData name="Jumormt Cheng" userId="5eb19ddd-4b6c-4064-8c9b-a23cf48917fc" providerId="ADAL" clId="{DAE96604-5C72-414E-AE26-E3EF400A2A12}" dt="2021-03-06T10:14:32.786" v="879" actId="20577"/>
      <pc:docMkLst>
        <pc:docMk/>
      </pc:docMkLst>
      <pc:sldChg chg="modSp">
        <pc:chgData name="Jumormt Cheng" userId="5eb19ddd-4b6c-4064-8c9b-a23cf48917fc" providerId="ADAL" clId="{DAE96604-5C72-414E-AE26-E3EF400A2A12}" dt="2021-03-06T05:42:07.170" v="136" actId="20577"/>
        <pc:sldMkLst>
          <pc:docMk/>
          <pc:sldMk cId="1175637294" sldId="264"/>
        </pc:sldMkLst>
        <pc:spChg chg="mod">
          <ac:chgData name="Jumormt Cheng" userId="5eb19ddd-4b6c-4064-8c9b-a23cf48917fc" providerId="ADAL" clId="{DAE96604-5C72-414E-AE26-E3EF400A2A12}" dt="2021-03-06T05:42:07.170" v="136" actId="20577"/>
          <ac:spMkLst>
            <pc:docMk/>
            <pc:sldMk cId="1175637294" sldId="264"/>
            <ac:spMk id="2" creationId="{76E02874-466F-4022-8EF8-A3C9B4A38B1A}"/>
          </ac:spMkLst>
        </pc:spChg>
        <pc:spChg chg="mod">
          <ac:chgData name="Jumormt Cheng" userId="5eb19ddd-4b6c-4064-8c9b-a23cf48917fc" providerId="ADAL" clId="{DAE96604-5C72-414E-AE26-E3EF400A2A12}" dt="2021-03-06T04:37:00.258" v="6" actId="20577"/>
          <ac:spMkLst>
            <pc:docMk/>
            <pc:sldMk cId="1175637294" sldId="264"/>
            <ac:spMk id="3" creationId="{E5C92581-3264-4103-9393-3BA0035561FD}"/>
          </ac:spMkLst>
        </pc:spChg>
      </pc:sldChg>
    </pc:docChg>
  </pc:docChgLst>
  <pc:docChgLst>
    <pc:chgData name="Jumormt Cheng" userId="5eb19ddd-4b6c-4064-8c9b-a23cf48917fc" providerId="ADAL" clId="{933AB68B-2A5B-4E01-B380-17C990A3F8BA}"/>
    <pc:docChg chg="undo custSel addSld delSld modSld sldOrd">
      <pc:chgData name="Jumormt Cheng" userId="5eb19ddd-4b6c-4064-8c9b-a23cf48917fc" providerId="ADAL" clId="{933AB68B-2A5B-4E01-B380-17C990A3F8BA}" dt="2021-02-27T08:47:43.211" v="625" actId="1076"/>
      <pc:docMkLst>
        <pc:docMk/>
      </pc:docMkLst>
      <pc:sldChg chg="modSp">
        <pc:chgData name="Jumormt Cheng" userId="5eb19ddd-4b6c-4064-8c9b-a23cf48917fc" providerId="ADAL" clId="{933AB68B-2A5B-4E01-B380-17C990A3F8BA}" dt="2021-02-27T02:32:48.968" v="13" actId="20577"/>
        <pc:sldMkLst>
          <pc:docMk/>
          <pc:sldMk cId="1175637294" sldId="264"/>
        </pc:sldMkLst>
        <pc:spChg chg="mod">
          <ac:chgData name="Jumormt Cheng" userId="5eb19ddd-4b6c-4064-8c9b-a23cf48917fc" providerId="ADAL" clId="{933AB68B-2A5B-4E01-B380-17C990A3F8BA}" dt="2021-02-27T02:32:36.846" v="9" actId="20577"/>
          <ac:spMkLst>
            <pc:docMk/>
            <pc:sldMk cId="1175637294" sldId="264"/>
            <ac:spMk id="2" creationId="{76E02874-466F-4022-8EF8-A3C9B4A38B1A}"/>
          </ac:spMkLst>
        </pc:spChg>
        <pc:spChg chg="mod">
          <ac:chgData name="Jumormt Cheng" userId="5eb19ddd-4b6c-4064-8c9b-a23cf48917fc" providerId="ADAL" clId="{933AB68B-2A5B-4E01-B380-17C990A3F8BA}" dt="2021-02-27T02:32:48.968" v="13" actId="20577"/>
          <ac:spMkLst>
            <pc:docMk/>
            <pc:sldMk cId="1175637294" sldId="264"/>
            <ac:spMk id="3" creationId="{E5C92581-3264-4103-9393-3BA0035561FD}"/>
          </ac:spMkLst>
        </pc:spChg>
      </pc:sldChg>
    </pc:docChg>
  </pc:docChgLst>
  <pc:docChgLst>
    <pc:chgData name="Jumormt Cheng" userId="5eb19ddd-4b6c-4064-8c9b-a23cf48917fc" providerId="ADAL" clId="{075DE8A9-02C8-472F-8FF6-2D3F9C038481}"/>
  </pc:docChgLst>
  <pc:docChgLst>
    <pc:chgData name="Jumormt Cheng" userId="5eb19ddd-4b6c-4064-8c9b-a23cf48917fc" providerId="ADAL" clId="{14993A8B-B1ED-4F4A-BCB1-ECBCA8B40801}"/>
    <pc:docChg chg="undo custSel addSld delSld modSld">
      <pc:chgData name="Jumormt Cheng" userId="5eb19ddd-4b6c-4064-8c9b-a23cf48917fc" providerId="ADAL" clId="{14993A8B-B1ED-4F4A-BCB1-ECBCA8B40801}" dt="2021-05-14T05:29:45.154" v="768" actId="1076"/>
      <pc:docMkLst>
        <pc:docMk/>
      </pc:docMkLst>
      <pc:sldChg chg="modSp">
        <pc:chgData name="Jumormt Cheng" userId="5eb19ddd-4b6c-4064-8c9b-a23cf48917fc" providerId="ADAL" clId="{14993A8B-B1ED-4F4A-BCB1-ECBCA8B40801}" dt="2021-05-14T02:46:36.235" v="762"/>
        <pc:sldMkLst>
          <pc:docMk/>
          <pc:sldMk cId="1175637294" sldId="264"/>
        </pc:sldMkLst>
        <pc:spChg chg="mod">
          <ac:chgData name="Jumormt Cheng" userId="5eb19ddd-4b6c-4064-8c9b-a23cf48917fc" providerId="ADAL" clId="{14993A8B-B1ED-4F4A-BCB1-ECBCA8B40801}" dt="2021-05-14T02:46:36.235" v="762"/>
          <ac:spMkLst>
            <pc:docMk/>
            <pc:sldMk cId="1175637294" sldId="264"/>
            <ac:spMk id="3" creationId="{E5C92581-3264-4103-9393-3BA0035561FD}"/>
          </ac:spMkLst>
        </pc:spChg>
      </pc:sldChg>
      <pc:sldChg chg="addSp delSp modSp">
        <pc:chgData name="Jumormt Cheng" userId="5eb19ddd-4b6c-4064-8c9b-a23cf48917fc" providerId="ADAL" clId="{14993A8B-B1ED-4F4A-BCB1-ECBCA8B40801}" dt="2021-05-12T07:44:59.461" v="759" actId="478"/>
        <pc:sldMkLst>
          <pc:docMk/>
          <pc:sldMk cId="3703142708" sldId="289"/>
        </pc:sldMkLst>
        <pc:picChg chg="add del mod">
          <ac:chgData name="Jumormt Cheng" userId="5eb19ddd-4b6c-4064-8c9b-a23cf48917fc" providerId="ADAL" clId="{14993A8B-B1ED-4F4A-BCB1-ECBCA8B40801}" dt="2021-05-12T07:42:09.198" v="756" actId="478"/>
          <ac:picMkLst>
            <pc:docMk/>
            <pc:sldMk cId="3703142708" sldId="289"/>
            <ac:picMk id="3" creationId="{2E21163B-58E5-4A11-B172-DC8501547723}"/>
          </ac:picMkLst>
        </pc:picChg>
        <pc:picChg chg="add del mod">
          <ac:chgData name="Jumormt Cheng" userId="5eb19ddd-4b6c-4064-8c9b-a23cf48917fc" providerId="ADAL" clId="{14993A8B-B1ED-4F4A-BCB1-ECBCA8B40801}" dt="2021-05-12T07:44:59.461" v="759" actId="478"/>
          <ac:picMkLst>
            <pc:docMk/>
            <pc:sldMk cId="3703142708" sldId="289"/>
            <ac:picMk id="5" creationId="{3F5FF208-4D45-413A-8ED1-E2DA45CF585C}"/>
          </ac:picMkLst>
        </pc:picChg>
      </pc:sldChg>
      <pc:sldChg chg="modSp">
        <pc:chgData name="Jumormt Cheng" userId="5eb19ddd-4b6c-4064-8c9b-a23cf48917fc" providerId="ADAL" clId="{14993A8B-B1ED-4F4A-BCB1-ECBCA8B40801}" dt="2021-05-14T05:29:45.154" v="768" actId="1076"/>
        <pc:sldMkLst>
          <pc:docMk/>
          <pc:sldMk cId="967399" sldId="293"/>
        </pc:sldMkLst>
        <pc:spChg chg="mod">
          <ac:chgData name="Jumormt Cheng" userId="5eb19ddd-4b6c-4064-8c9b-a23cf48917fc" providerId="ADAL" clId="{14993A8B-B1ED-4F4A-BCB1-ECBCA8B40801}" dt="2021-05-14T05:29:45.154" v="768" actId="1076"/>
          <ac:spMkLst>
            <pc:docMk/>
            <pc:sldMk cId="967399" sldId="293"/>
            <ac:spMk id="8" creationId="{96E22AAE-9D46-462A-8BF3-98901DF8A466}"/>
          </ac:spMkLst>
        </pc:spChg>
      </pc:sldChg>
      <pc:sldChg chg="addSp modSp modAnim">
        <pc:chgData name="Jumormt Cheng" userId="5eb19ddd-4b6c-4064-8c9b-a23cf48917fc" providerId="ADAL" clId="{14993A8B-B1ED-4F4A-BCB1-ECBCA8B40801}" dt="2021-05-11T03:00:30.785" v="254" actId="113"/>
        <pc:sldMkLst>
          <pc:docMk/>
          <pc:sldMk cId="2112646950" sldId="295"/>
        </pc:sldMkLst>
        <pc:spChg chg="add mod">
          <ac:chgData name="Jumormt Cheng" userId="5eb19ddd-4b6c-4064-8c9b-a23cf48917fc" providerId="ADAL" clId="{14993A8B-B1ED-4F4A-BCB1-ECBCA8B40801}" dt="2021-05-11T03:00:30.785" v="254" actId="113"/>
          <ac:spMkLst>
            <pc:docMk/>
            <pc:sldMk cId="2112646950" sldId="295"/>
            <ac:spMk id="5" creationId="{B5181453-0DF0-448C-AC31-0B052894DECB}"/>
          </ac:spMkLst>
        </pc:spChg>
      </pc:sldChg>
      <pc:sldChg chg="addSp delSp modSp add delAnim modAnim">
        <pc:chgData name="Jumormt Cheng" userId="5eb19ddd-4b6c-4064-8c9b-a23cf48917fc" providerId="ADAL" clId="{14993A8B-B1ED-4F4A-BCB1-ECBCA8B40801}" dt="2021-05-10T15:37:37.961" v="15"/>
        <pc:sldMkLst>
          <pc:docMk/>
          <pc:sldMk cId="1038968919" sldId="298"/>
        </pc:sldMkLst>
        <pc:spChg chg="del">
          <ac:chgData name="Jumormt Cheng" userId="5eb19ddd-4b6c-4064-8c9b-a23cf48917fc" providerId="ADAL" clId="{14993A8B-B1ED-4F4A-BCB1-ECBCA8B40801}" dt="2021-05-10T15:34:33.181" v="2" actId="478"/>
          <ac:spMkLst>
            <pc:docMk/>
            <pc:sldMk cId="1038968919" sldId="298"/>
            <ac:spMk id="6" creationId="{EF694C37-A853-4AA4-9D8E-0AD670041283}"/>
          </ac:spMkLst>
        </pc:spChg>
        <pc:spChg chg="add mod">
          <ac:chgData name="Jumormt Cheng" userId="5eb19ddd-4b6c-4064-8c9b-a23cf48917fc" providerId="ADAL" clId="{14993A8B-B1ED-4F4A-BCB1-ECBCA8B40801}" dt="2021-05-10T15:36:24.892" v="9" actId="208"/>
          <ac:spMkLst>
            <pc:docMk/>
            <pc:sldMk cId="1038968919" sldId="298"/>
            <ac:spMk id="8" creationId="{7B0EC389-CBAF-4CEC-9648-4E82F99ACC55}"/>
          </ac:spMkLst>
        </pc:spChg>
        <pc:spChg chg="add mod">
          <ac:chgData name="Jumormt Cheng" userId="5eb19ddd-4b6c-4064-8c9b-a23cf48917fc" providerId="ADAL" clId="{14993A8B-B1ED-4F4A-BCB1-ECBCA8B40801}" dt="2021-05-10T15:36:38.467" v="11" actId="208"/>
          <ac:spMkLst>
            <pc:docMk/>
            <pc:sldMk cId="1038968919" sldId="298"/>
            <ac:spMk id="9" creationId="{AE5105A3-A4A1-4ABB-88B9-5F92F6B35100}"/>
          </ac:spMkLst>
        </pc:spChg>
        <pc:spChg chg="del">
          <ac:chgData name="Jumormt Cheng" userId="5eb19ddd-4b6c-4064-8c9b-a23cf48917fc" providerId="ADAL" clId="{14993A8B-B1ED-4F4A-BCB1-ECBCA8B40801}" dt="2021-05-10T15:34:33.181" v="2" actId="478"/>
          <ac:spMkLst>
            <pc:docMk/>
            <pc:sldMk cId="1038968919" sldId="298"/>
            <ac:spMk id="12" creationId="{E7812EF2-9E8C-4782-9E93-B1BEBCABC3CD}"/>
          </ac:spMkLst>
        </pc:spChg>
        <pc:spChg chg="del">
          <ac:chgData name="Jumormt Cheng" userId="5eb19ddd-4b6c-4064-8c9b-a23cf48917fc" providerId="ADAL" clId="{14993A8B-B1ED-4F4A-BCB1-ECBCA8B40801}" dt="2021-05-10T15:34:33.181" v="2" actId="478"/>
          <ac:spMkLst>
            <pc:docMk/>
            <pc:sldMk cId="1038968919" sldId="298"/>
            <ac:spMk id="13" creationId="{F3EAA133-64DF-4460-A49B-EEB4BE50ED16}"/>
          </ac:spMkLst>
        </pc:spChg>
        <pc:spChg chg="mod">
          <ac:chgData name="Jumormt Cheng" userId="5eb19ddd-4b6c-4064-8c9b-a23cf48917fc" providerId="ADAL" clId="{14993A8B-B1ED-4F4A-BCB1-ECBCA8B40801}" dt="2021-05-10T15:33:18.185" v="1"/>
          <ac:spMkLst>
            <pc:docMk/>
            <pc:sldMk cId="1038968919" sldId="298"/>
            <ac:spMk id="14" creationId="{A462E091-A71E-4F88-A582-78E782EC2138}"/>
          </ac:spMkLst>
        </pc:spChg>
        <pc:spChg chg="del">
          <ac:chgData name="Jumormt Cheng" userId="5eb19ddd-4b6c-4064-8c9b-a23cf48917fc" providerId="ADAL" clId="{14993A8B-B1ED-4F4A-BCB1-ECBCA8B40801}" dt="2021-05-10T15:34:33.181" v="2" actId="478"/>
          <ac:spMkLst>
            <pc:docMk/>
            <pc:sldMk cId="1038968919" sldId="298"/>
            <ac:spMk id="15" creationId="{4F166292-6BA2-4C18-BD8F-CFEAABAF5194}"/>
          </ac:spMkLst>
        </pc:spChg>
        <pc:spChg chg="del">
          <ac:chgData name="Jumormt Cheng" userId="5eb19ddd-4b6c-4064-8c9b-a23cf48917fc" providerId="ADAL" clId="{14993A8B-B1ED-4F4A-BCB1-ECBCA8B40801}" dt="2021-05-10T15:34:33.181" v="2" actId="478"/>
          <ac:spMkLst>
            <pc:docMk/>
            <pc:sldMk cId="1038968919" sldId="298"/>
            <ac:spMk id="16" creationId="{BE9C71F7-8D10-4029-9D22-63DEC0086780}"/>
          </ac:spMkLst>
        </pc:spChg>
        <pc:spChg chg="del">
          <ac:chgData name="Jumormt Cheng" userId="5eb19ddd-4b6c-4064-8c9b-a23cf48917fc" providerId="ADAL" clId="{14993A8B-B1ED-4F4A-BCB1-ECBCA8B40801}" dt="2021-05-10T15:34:33.181" v="2" actId="478"/>
          <ac:spMkLst>
            <pc:docMk/>
            <pc:sldMk cId="1038968919" sldId="298"/>
            <ac:spMk id="18" creationId="{FAE75A88-7954-405E-8634-79F672D32BE9}"/>
          </ac:spMkLst>
        </pc:spChg>
        <pc:spChg chg="del">
          <ac:chgData name="Jumormt Cheng" userId="5eb19ddd-4b6c-4064-8c9b-a23cf48917fc" providerId="ADAL" clId="{14993A8B-B1ED-4F4A-BCB1-ECBCA8B40801}" dt="2021-05-10T15:34:33.181" v="2" actId="478"/>
          <ac:spMkLst>
            <pc:docMk/>
            <pc:sldMk cId="1038968919" sldId="298"/>
            <ac:spMk id="19" creationId="{F26B4AF0-BBD4-4D79-9FBE-1A35571D583D}"/>
          </ac:spMkLst>
        </pc:spChg>
        <pc:spChg chg="del">
          <ac:chgData name="Jumormt Cheng" userId="5eb19ddd-4b6c-4064-8c9b-a23cf48917fc" providerId="ADAL" clId="{14993A8B-B1ED-4F4A-BCB1-ECBCA8B40801}" dt="2021-05-10T15:34:33.181" v="2" actId="478"/>
          <ac:spMkLst>
            <pc:docMk/>
            <pc:sldMk cId="1038968919" sldId="298"/>
            <ac:spMk id="20" creationId="{A4D911AE-C2FD-4531-AF56-3E39B92E7E3D}"/>
          </ac:spMkLst>
        </pc:spChg>
        <pc:spChg chg="del">
          <ac:chgData name="Jumormt Cheng" userId="5eb19ddd-4b6c-4064-8c9b-a23cf48917fc" providerId="ADAL" clId="{14993A8B-B1ED-4F4A-BCB1-ECBCA8B40801}" dt="2021-05-10T15:34:33.181" v="2" actId="478"/>
          <ac:spMkLst>
            <pc:docMk/>
            <pc:sldMk cId="1038968919" sldId="298"/>
            <ac:spMk id="21" creationId="{8E74268E-0009-4216-AB3D-23FA2AF305C3}"/>
          </ac:spMkLst>
        </pc:spChg>
        <pc:picChg chg="del">
          <ac:chgData name="Jumormt Cheng" userId="5eb19ddd-4b6c-4064-8c9b-a23cf48917fc" providerId="ADAL" clId="{14993A8B-B1ED-4F4A-BCB1-ECBCA8B40801}" dt="2021-05-10T15:34:33.181" v="2" actId="478"/>
          <ac:picMkLst>
            <pc:docMk/>
            <pc:sldMk cId="1038968919" sldId="298"/>
            <ac:picMk id="3" creationId="{3A0DD2B5-8F6D-414F-95EB-0D313CBD9175}"/>
          </ac:picMkLst>
        </pc:picChg>
        <pc:picChg chg="add mod">
          <ac:chgData name="Jumormt Cheng" userId="5eb19ddd-4b6c-4064-8c9b-a23cf48917fc" providerId="ADAL" clId="{14993A8B-B1ED-4F4A-BCB1-ECBCA8B40801}" dt="2021-05-10T15:34:37.400" v="4" actId="1076"/>
          <ac:picMkLst>
            <pc:docMk/>
            <pc:sldMk cId="1038968919" sldId="298"/>
            <ac:picMk id="5" creationId="{E0D608B2-E94B-43CF-A28E-33BCB790F852}"/>
          </ac:picMkLst>
        </pc:picChg>
        <pc:picChg chg="add mod">
          <ac:chgData name="Jumormt Cheng" userId="5eb19ddd-4b6c-4064-8c9b-a23cf48917fc" providerId="ADAL" clId="{14993A8B-B1ED-4F4A-BCB1-ECBCA8B40801}" dt="2021-05-10T15:34:53.986" v="6" actId="1076"/>
          <ac:picMkLst>
            <pc:docMk/>
            <pc:sldMk cId="1038968919" sldId="298"/>
            <ac:picMk id="7" creationId="{C53049DF-066E-41CC-B66C-F8F816CD9B51}"/>
          </ac:picMkLst>
        </pc:picChg>
      </pc:sldChg>
      <pc:sldChg chg="addSp delSp modSp add delAnim modAnim">
        <pc:chgData name="Jumormt Cheng" userId="5eb19ddd-4b6c-4064-8c9b-a23cf48917fc" providerId="ADAL" clId="{14993A8B-B1ED-4F4A-BCB1-ECBCA8B40801}" dt="2021-05-11T02:41:01.875" v="187"/>
        <pc:sldMkLst>
          <pc:docMk/>
          <pc:sldMk cId="1755240270" sldId="299"/>
        </pc:sldMkLst>
        <pc:spChg chg="del">
          <ac:chgData name="Jumormt Cheng" userId="5eb19ddd-4b6c-4064-8c9b-a23cf48917fc" providerId="ADAL" clId="{14993A8B-B1ED-4F4A-BCB1-ECBCA8B40801}" dt="2021-05-10T15:40:09.253" v="18" actId="478"/>
          <ac:spMkLst>
            <pc:docMk/>
            <pc:sldMk cId="1755240270" sldId="299"/>
            <ac:spMk id="8" creationId="{7B0EC389-CBAF-4CEC-9648-4E82F99ACC55}"/>
          </ac:spMkLst>
        </pc:spChg>
        <pc:spChg chg="del">
          <ac:chgData name="Jumormt Cheng" userId="5eb19ddd-4b6c-4064-8c9b-a23cf48917fc" providerId="ADAL" clId="{14993A8B-B1ED-4F4A-BCB1-ECBCA8B40801}" dt="2021-05-10T15:40:09.253" v="18" actId="478"/>
          <ac:spMkLst>
            <pc:docMk/>
            <pc:sldMk cId="1755240270" sldId="299"/>
            <ac:spMk id="9" creationId="{AE5105A3-A4A1-4ABB-88B9-5F92F6B35100}"/>
          </ac:spMkLst>
        </pc:spChg>
        <pc:spChg chg="add mod">
          <ac:chgData name="Jumormt Cheng" userId="5eb19ddd-4b6c-4064-8c9b-a23cf48917fc" providerId="ADAL" clId="{14993A8B-B1ED-4F4A-BCB1-ECBCA8B40801}" dt="2021-05-10T16:05:08.329" v="32" actId="14100"/>
          <ac:spMkLst>
            <pc:docMk/>
            <pc:sldMk cId="1755240270" sldId="299"/>
            <ac:spMk id="13" creationId="{EEBDAAF5-D155-4AD3-AC81-28836E7F7400}"/>
          </ac:spMkLst>
        </pc:spChg>
        <pc:spChg chg="mod">
          <ac:chgData name="Jumormt Cheng" userId="5eb19ddd-4b6c-4064-8c9b-a23cf48917fc" providerId="ADAL" clId="{14993A8B-B1ED-4F4A-BCB1-ECBCA8B40801}" dt="2021-05-10T15:38:08.216" v="17"/>
          <ac:spMkLst>
            <pc:docMk/>
            <pc:sldMk cId="1755240270" sldId="299"/>
            <ac:spMk id="14" creationId="{A462E091-A71E-4F88-A582-78E782EC2138}"/>
          </ac:spMkLst>
        </pc:spChg>
        <pc:spChg chg="add mod">
          <ac:chgData name="Jumormt Cheng" userId="5eb19ddd-4b6c-4064-8c9b-a23cf48917fc" providerId="ADAL" clId="{14993A8B-B1ED-4F4A-BCB1-ECBCA8B40801}" dt="2021-05-11T02:39:43.809" v="181" actId="20577"/>
          <ac:spMkLst>
            <pc:docMk/>
            <pc:sldMk cId="1755240270" sldId="299"/>
            <ac:spMk id="16" creationId="{1B7A1E83-00F8-4107-9DC9-0F2C9D05027C}"/>
          </ac:spMkLst>
        </pc:spChg>
        <pc:spChg chg="add del">
          <ac:chgData name="Jumormt Cheng" userId="5eb19ddd-4b6c-4064-8c9b-a23cf48917fc" providerId="ADAL" clId="{14993A8B-B1ED-4F4A-BCB1-ECBCA8B40801}" dt="2021-05-10T16:07:22.369" v="74"/>
          <ac:spMkLst>
            <pc:docMk/>
            <pc:sldMk cId="1755240270" sldId="299"/>
            <ac:spMk id="17" creationId="{9E738BE1-6056-4423-86AA-52B0B4BAE91C}"/>
          </ac:spMkLst>
        </pc:spChg>
        <pc:spChg chg="add mod">
          <ac:chgData name="Jumormt Cheng" userId="5eb19ddd-4b6c-4064-8c9b-a23cf48917fc" providerId="ADAL" clId="{14993A8B-B1ED-4F4A-BCB1-ECBCA8B40801}" dt="2021-05-11T02:37:26.708" v="136" actId="20577"/>
          <ac:spMkLst>
            <pc:docMk/>
            <pc:sldMk cId="1755240270" sldId="299"/>
            <ac:spMk id="21" creationId="{D80A9E84-2DD0-4376-A0F3-93FB00DE36BF}"/>
          </ac:spMkLst>
        </pc:spChg>
        <pc:picChg chg="add mod">
          <ac:chgData name="Jumormt Cheng" userId="5eb19ddd-4b6c-4064-8c9b-a23cf48917fc" providerId="ADAL" clId="{14993A8B-B1ED-4F4A-BCB1-ECBCA8B40801}" dt="2021-05-10T16:07:25.695" v="77" actId="1076"/>
          <ac:picMkLst>
            <pc:docMk/>
            <pc:sldMk cId="1755240270" sldId="299"/>
            <ac:picMk id="3" creationId="{7A2F2DC9-A985-4BB9-8F82-8CEF7E73AA72}"/>
          </ac:picMkLst>
        </pc:picChg>
        <pc:picChg chg="del">
          <ac:chgData name="Jumormt Cheng" userId="5eb19ddd-4b6c-4064-8c9b-a23cf48917fc" providerId="ADAL" clId="{14993A8B-B1ED-4F4A-BCB1-ECBCA8B40801}" dt="2021-05-10T15:40:09.253" v="18" actId="478"/>
          <ac:picMkLst>
            <pc:docMk/>
            <pc:sldMk cId="1755240270" sldId="299"/>
            <ac:picMk id="5" creationId="{E0D608B2-E94B-43CF-A28E-33BCB790F852}"/>
          </ac:picMkLst>
        </pc:picChg>
        <pc:picChg chg="add del mod">
          <ac:chgData name="Jumormt Cheng" userId="5eb19ddd-4b6c-4064-8c9b-a23cf48917fc" providerId="ADAL" clId="{14993A8B-B1ED-4F4A-BCB1-ECBCA8B40801}" dt="2021-05-10T16:03:35.039" v="24" actId="478"/>
          <ac:picMkLst>
            <pc:docMk/>
            <pc:sldMk cId="1755240270" sldId="299"/>
            <ac:picMk id="6" creationId="{7D5BF458-4CF2-408D-9840-1D8D3C4DE51E}"/>
          </ac:picMkLst>
        </pc:picChg>
        <pc:picChg chg="del">
          <ac:chgData name="Jumormt Cheng" userId="5eb19ddd-4b6c-4064-8c9b-a23cf48917fc" providerId="ADAL" clId="{14993A8B-B1ED-4F4A-BCB1-ECBCA8B40801}" dt="2021-05-10T15:40:09.253" v="18" actId="478"/>
          <ac:picMkLst>
            <pc:docMk/>
            <pc:sldMk cId="1755240270" sldId="299"/>
            <ac:picMk id="7" creationId="{C53049DF-066E-41CC-B66C-F8F816CD9B51}"/>
          </ac:picMkLst>
        </pc:picChg>
        <pc:picChg chg="add mod">
          <ac:chgData name="Jumormt Cheng" userId="5eb19ddd-4b6c-4064-8c9b-a23cf48917fc" providerId="ADAL" clId="{14993A8B-B1ED-4F4A-BCB1-ECBCA8B40801}" dt="2021-05-10T16:09:28.555" v="90" actId="1076"/>
          <ac:picMkLst>
            <pc:docMk/>
            <pc:sldMk cId="1755240270" sldId="299"/>
            <ac:picMk id="22" creationId="{DBDFEEEE-BB71-423F-A120-4877AA30B3EF}"/>
          </ac:picMkLst>
        </pc:picChg>
        <pc:cxnChg chg="add mod">
          <ac:chgData name="Jumormt Cheng" userId="5eb19ddd-4b6c-4064-8c9b-a23cf48917fc" providerId="ADAL" clId="{14993A8B-B1ED-4F4A-BCB1-ECBCA8B40801}" dt="2021-05-10T16:05:15.108" v="35" actId="14100"/>
          <ac:cxnSpMkLst>
            <pc:docMk/>
            <pc:sldMk cId="1755240270" sldId="299"/>
            <ac:cxnSpMk id="12" creationId="{D7C7FA05-DC95-4BB3-A748-4595B5CCDAB8}"/>
          </ac:cxnSpMkLst>
        </pc:cxnChg>
        <pc:cxnChg chg="add mod">
          <ac:chgData name="Jumormt Cheng" userId="5eb19ddd-4b6c-4064-8c9b-a23cf48917fc" providerId="ADAL" clId="{14993A8B-B1ED-4F4A-BCB1-ECBCA8B40801}" dt="2021-05-10T16:07:32.540" v="79" actId="14100"/>
          <ac:cxnSpMkLst>
            <pc:docMk/>
            <pc:sldMk cId="1755240270" sldId="299"/>
            <ac:cxnSpMk id="18" creationId="{FD77F82D-766D-43C3-8581-4BE1892D3507}"/>
          </ac:cxnSpMkLst>
        </pc:cxnChg>
      </pc:sldChg>
      <pc:sldChg chg="addSp delSp modSp add delAnim modAnim">
        <pc:chgData name="Jumormt Cheng" userId="5eb19ddd-4b6c-4064-8c9b-a23cf48917fc" providerId="ADAL" clId="{14993A8B-B1ED-4F4A-BCB1-ECBCA8B40801}" dt="2021-05-11T04:02:42.965" v="692"/>
        <pc:sldMkLst>
          <pc:docMk/>
          <pc:sldMk cId="1573924519" sldId="300"/>
        </pc:sldMkLst>
        <pc:spChg chg="add mod">
          <ac:chgData name="Jumormt Cheng" userId="5eb19ddd-4b6c-4064-8c9b-a23cf48917fc" providerId="ADAL" clId="{14993A8B-B1ED-4F4A-BCB1-ECBCA8B40801}" dt="2021-05-11T03:07:43.034" v="268" actId="20577"/>
          <ac:spMkLst>
            <pc:docMk/>
            <pc:sldMk cId="1573924519" sldId="300"/>
            <ac:spMk id="5" creationId="{E537DA09-D9C0-4417-B6B5-13C97AC8AC5F}"/>
          </ac:spMkLst>
        </pc:spChg>
        <pc:spChg chg="add mod">
          <ac:chgData name="Jumormt Cheng" userId="5eb19ddd-4b6c-4064-8c9b-a23cf48917fc" providerId="ADAL" clId="{14993A8B-B1ED-4F4A-BCB1-ECBCA8B40801}" dt="2021-05-11T03:57:41.244" v="678" actId="1037"/>
          <ac:spMkLst>
            <pc:docMk/>
            <pc:sldMk cId="1573924519" sldId="300"/>
            <ac:spMk id="8" creationId="{544AAFF8-FD96-418B-94C5-0D3C193DD849}"/>
          </ac:spMkLst>
        </pc:spChg>
        <pc:spChg chg="add mod">
          <ac:chgData name="Jumormt Cheng" userId="5eb19ddd-4b6c-4064-8c9b-a23cf48917fc" providerId="ADAL" clId="{14993A8B-B1ED-4F4A-BCB1-ECBCA8B40801}" dt="2021-05-11T03:42:34.249" v="387" actId="20577"/>
          <ac:spMkLst>
            <pc:docMk/>
            <pc:sldMk cId="1573924519" sldId="300"/>
            <ac:spMk id="9" creationId="{CB36583C-167F-43CE-A912-FBB62BACE219}"/>
          </ac:spMkLst>
        </pc:spChg>
        <pc:spChg chg="del">
          <ac:chgData name="Jumormt Cheng" userId="5eb19ddd-4b6c-4064-8c9b-a23cf48917fc" providerId="ADAL" clId="{14993A8B-B1ED-4F4A-BCB1-ECBCA8B40801}" dt="2021-05-11T02:43:14.744" v="189" actId="478"/>
          <ac:spMkLst>
            <pc:docMk/>
            <pc:sldMk cId="1573924519" sldId="300"/>
            <ac:spMk id="13" creationId="{EEBDAAF5-D155-4AD3-AC81-28836E7F7400}"/>
          </ac:spMkLst>
        </pc:spChg>
        <pc:spChg chg="add mod">
          <ac:chgData name="Jumormt Cheng" userId="5eb19ddd-4b6c-4064-8c9b-a23cf48917fc" providerId="ADAL" clId="{14993A8B-B1ED-4F4A-BCB1-ECBCA8B40801}" dt="2021-05-11T03:12:42.946" v="334" actId="14100"/>
          <ac:spMkLst>
            <pc:docMk/>
            <pc:sldMk cId="1573924519" sldId="300"/>
            <ac:spMk id="15" creationId="{5797EF77-07F8-4F85-BB12-ABAA71D85AE4}"/>
          </ac:spMkLst>
        </pc:spChg>
        <pc:spChg chg="mod">
          <ac:chgData name="Jumormt Cheng" userId="5eb19ddd-4b6c-4064-8c9b-a23cf48917fc" providerId="ADAL" clId="{14993A8B-B1ED-4F4A-BCB1-ECBCA8B40801}" dt="2021-05-11T03:07:38.642" v="265" actId="20577"/>
          <ac:spMkLst>
            <pc:docMk/>
            <pc:sldMk cId="1573924519" sldId="300"/>
            <ac:spMk id="16" creationId="{1B7A1E83-00F8-4107-9DC9-0F2C9D05027C}"/>
          </ac:spMkLst>
        </pc:spChg>
        <pc:spChg chg="add mod">
          <ac:chgData name="Jumormt Cheng" userId="5eb19ddd-4b6c-4064-8c9b-a23cf48917fc" providerId="ADAL" clId="{14993A8B-B1ED-4F4A-BCB1-ECBCA8B40801}" dt="2021-05-11T03:57:41.244" v="678" actId="1037"/>
          <ac:spMkLst>
            <pc:docMk/>
            <pc:sldMk cId="1573924519" sldId="300"/>
            <ac:spMk id="20" creationId="{CD0A22FF-E019-469E-B816-30C6FD0A4482}"/>
          </ac:spMkLst>
        </pc:spChg>
        <pc:spChg chg="del">
          <ac:chgData name="Jumormt Cheng" userId="5eb19ddd-4b6c-4064-8c9b-a23cf48917fc" providerId="ADAL" clId="{14993A8B-B1ED-4F4A-BCB1-ECBCA8B40801}" dt="2021-05-11T03:06:49.740" v="255" actId="478"/>
          <ac:spMkLst>
            <pc:docMk/>
            <pc:sldMk cId="1573924519" sldId="300"/>
            <ac:spMk id="21" creationId="{D80A9E84-2DD0-4376-A0F3-93FB00DE36BF}"/>
          </ac:spMkLst>
        </pc:spChg>
        <pc:spChg chg="add mod">
          <ac:chgData name="Jumormt Cheng" userId="5eb19ddd-4b6c-4064-8c9b-a23cf48917fc" providerId="ADAL" clId="{14993A8B-B1ED-4F4A-BCB1-ECBCA8B40801}" dt="2021-05-11T03:57:41.244" v="678" actId="1037"/>
          <ac:spMkLst>
            <pc:docMk/>
            <pc:sldMk cId="1573924519" sldId="300"/>
            <ac:spMk id="23" creationId="{B52A5364-B306-4171-A8B9-C144C5040847}"/>
          </ac:spMkLst>
        </pc:spChg>
        <pc:spChg chg="add mod">
          <ac:chgData name="Jumormt Cheng" userId="5eb19ddd-4b6c-4064-8c9b-a23cf48917fc" providerId="ADAL" clId="{14993A8B-B1ED-4F4A-BCB1-ECBCA8B40801}" dt="2021-05-11T03:57:41.244" v="678" actId="1037"/>
          <ac:spMkLst>
            <pc:docMk/>
            <pc:sldMk cId="1573924519" sldId="300"/>
            <ac:spMk id="25" creationId="{B6F1610B-EA73-42BB-9EB0-347223DD6F2A}"/>
          </ac:spMkLst>
        </pc:spChg>
        <pc:spChg chg="add del">
          <ac:chgData name="Jumormt Cheng" userId="5eb19ddd-4b6c-4064-8c9b-a23cf48917fc" providerId="ADAL" clId="{14993A8B-B1ED-4F4A-BCB1-ECBCA8B40801}" dt="2021-05-11T03:43:10.350" v="396"/>
          <ac:spMkLst>
            <pc:docMk/>
            <pc:sldMk cId="1573924519" sldId="300"/>
            <ac:spMk id="26" creationId="{A283E16D-63CF-4B86-B9AD-919358717A47}"/>
          </ac:spMkLst>
        </pc:spChg>
        <pc:spChg chg="add mod">
          <ac:chgData name="Jumormt Cheng" userId="5eb19ddd-4b6c-4064-8c9b-a23cf48917fc" providerId="ADAL" clId="{14993A8B-B1ED-4F4A-BCB1-ECBCA8B40801}" dt="2021-05-11T03:57:41.244" v="678" actId="1037"/>
          <ac:spMkLst>
            <pc:docMk/>
            <pc:sldMk cId="1573924519" sldId="300"/>
            <ac:spMk id="27" creationId="{A73CEADE-1EE1-4269-B694-D54CAC6EA2BF}"/>
          </ac:spMkLst>
        </pc:spChg>
        <pc:spChg chg="add mod">
          <ac:chgData name="Jumormt Cheng" userId="5eb19ddd-4b6c-4064-8c9b-a23cf48917fc" providerId="ADAL" clId="{14993A8B-B1ED-4F4A-BCB1-ECBCA8B40801}" dt="2021-05-11T03:57:41.244" v="678" actId="1037"/>
          <ac:spMkLst>
            <pc:docMk/>
            <pc:sldMk cId="1573924519" sldId="300"/>
            <ac:spMk id="31" creationId="{B48DE0ED-91B0-4379-9535-219E7F809A21}"/>
          </ac:spMkLst>
        </pc:spChg>
        <pc:spChg chg="add mod">
          <ac:chgData name="Jumormt Cheng" userId="5eb19ddd-4b6c-4064-8c9b-a23cf48917fc" providerId="ADAL" clId="{14993A8B-B1ED-4F4A-BCB1-ECBCA8B40801}" dt="2021-05-11T03:57:41.244" v="678" actId="1037"/>
          <ac:spMkLst>
            <pc:docMk/>
            <pc:sldMk cId="1573924519" sldId="300"/>
            <ac:spMk id="33" creationId="{B38B615D-8DB2-4432-8DBF-BC79FFE6B04E}"/>
          </ac:spMkLst>
        </pc:spChg>
        <pc:spChg chg="add mod">
          <ac:chgData name="Jumormt Cheng" userId="5eb19ddd-4b6c-4064-8c9b-a23cf48917fc" providerId="ADAL" clId="{14993A8B-B1ED-4F4A-BCB1-ECBCA8B40801}" dt="2021-05-11T03:57:41.244" v="678" actId="1037"/>
          <ac:spMkLst>
            <pc:docMk/>
            <pc:sldMk cId="1573924519" sldId="300"/>
            <ac:spMk id="34" creationId="{D14BA9D7-D53D-44B6-83E9-EDFFD09B7440}"/>
          </ac:spMkLst>
        </pc:spChg>
        <pc:spChg chg="add mod">
          <ac:chgData name="Jumormt Cheng" userId="5eb19ddd-4b6c-4064-8c9b-a23cf48917fc" providerId="ADAL" clId="{14993A8B-B1ED-4F4A-BCB1-ECBCA8B40801}" dt="2021-05-11T03:57:41.244" v="678" actId="1037"/>
          <ac:spMkLst>
            <pc:docMk/>
            <pc:sldMk cId="1573924519" sldId="300"/>
            <ac:spMk id="35" creationId="{BD79E3E6-8E4B-4C40-9919-4E1A2432E554}"/>
          </ac:spMkLst>
        </pc:spChg>
        <pc:grpChg chg="add mod">
          <ac:chgData name="Jumormt Cheng" userId="5eb19ddd-4b6c-4064-8c9b-a23cf48917fc" providerId="ADAL" clId="{14993A8B-B1ED-4F4A-BCB1-ECBCA8B40801}" dt="2021-05-11T03:57:41.244" v="678" actId="1037"/>
          <ac:grpSpMkLst>
            <pc:docMk/>
            <pc:sldMk cId="1573924519" sldId="300"/>
            <ac:grpSpMk id="17" creationId="{7F4C99C7-D004-49A0-8A13-C4D44298C4F0}"/>
          </ac:grpSpMkLst>
        </pc:grpChg>
        <pc:picChg chg="del">
          <ac:chgData name="Jumormt Cheng" userId="5eb19ddd-4b6c-4064-8c9b-a23cf48917fc" providerId="ADAL" clId="{14993A8B-B1ED-4F4A-BCB1-ECBCA8B40801}" dt="2021-05-11T02:43:14.744" v="189" actId="478"/>
          <ac:picMkLst>
            <pc:docMk/>
            <pc:sldMk cId="1573924519" sldId="300"/>
            <ac:picMk id="3" creationId="{7A2F2DC9-A985-4BB9-8F82-8CEF7E73AA72}"/>
          </ac:picMkLst>
        </pc:picChg>
        <pc:picChg chg="add del">
          <ac:chgData name="Jumormt Cheng" userId="5eb19ddd-4b6c-4064-8c9b-a23cf48917fc" providerId="ADAL" clId="{14993A8B-B1ED-4F4A-BCB1-ECBCA8B40801}" dt="2021-05-11T03:08:34.037" v="270"/>
          <ac:picMkLst>
            <pc:docMk/>
            <pc:sldMk cId="1573924519" sldId="300"/>
            <ac:picMk id="6" creationId="{C02B48E8-8710-4A63-80FC-9DE42DCC4593}"/>
          </ac:picMkLst>
        </pc:picChg>
        <pc:picChg chg="add mod">
          <ac:chgData name="Jumormt Cheng" userId="5eb19ddd-4b6c-4064-8c9b-a23cf48917fc" providerId="ADAL" clId="{14993A8B-B1ED-4F4A-BCB1-ECBCA8B40801}" dt="2021-05-11T03:57:41.244" v="678" actId="1037"/>
          <ac:picMkLst>
            <pc:docMk/>
            <pc:sldMk cId="1573924519" sldId="300"/>
            <ac:picMk id="7" creationId="{628D91FE-FDF6-4D27-A23A-4B8B6876C2A4}"/>
          </ac:picMkLst>
        </pc:picChg>
        <pc:picChg chg="add mod">
          <ac:chgData name="Jumormt Cheng" userId="5eb19ddd-4b6c-4064-8c9b-a23cf48917fc" providerId="ADAL" clId="{14993A8B-B1ED-4F4A-BCB1-ECBCA8B40801}" dt="2021-05-11T03:12:13.204" v="328" actId="164"/>
          <ac:picMkLst>
            <pc:docMk/>
            <pc:sldMk cId="1573924519" sldId="300"/>
            <ac:picMk id="11" creationId="{17800776-B82B-49E0-BC19-4141F125782D}"/>
          </ac:picMkLst>
        </pc:picChg>
        <pc:picChg chg="add mod">
          <ac:chgData name="Jumormt Cheng" userId="5eb19ddd-4b6c-4064-8c9b-a23cf48917fc" providerId="ADAL" clId="{14993A8B-B1ED-4F4A-BCB1-ECBCA8B40801}" dt="2021-05-11T03:57:41.244" v="678" actId="1037"/>
          <ac:picMkLst>
            <pc:docMk/>
            <pc:sldMk cId="1573924519" sldId="300"/>
            <ac:picMk id="19" creationId="{A9A8D01D-3D05-4E06-BF10-CBCA247A0227}"/>
          </ac:picMkLst>
        </pc:picChg>
        <pc:picChg chg="mod">
          <ac:chgData name="Jumormt Cheng" userId="5eb19ddd-4b6c-4064-8c9b-a23cf48917fc" providerId="ADAL" clId="{14993A8B-B1ED-4F4A-BCB1-ECBCA8B40801}" dt="2021-05-11T02:44:04.747" v="219" actId="1076"/>
          <ac:picMkLst>
            <pc:docMk/>
            <pc:sldMk cId="1573924519" sldId="300"/>
            <ac:picMk id="22" creationId="{DBDFEEEE-BB71-423F-A120-4877AA30B3EF}"/>
          </ac:picMkLst>
        </pc:picChg>
        <pc:picChg chg="add mod">
          <ac:chgData name="Jumormt Cheng" userId="5eb19ddd-4b6c-4064-8c9b-a23cf48917fc" providerId="ADAL" clId="{14993A8B-B1ED-4F4A-BCB1-ECBCA8B40801}" dt="2021-05-11T03:57:41.244" v="678" actId="1037"/>
          <ac:picMkLst>
            <pc:docMk/>
            <pc:sldMk cId="1573924519" sldId="300"/>
            <ac:picMk id="24" creationId="{2A6909C8-60D2-43F8-B07F-FF74816FA078}"/>
          </ac:picMkLst>
        </pc:picChg>
        <pc:picChg chg="add del mod">
          <ac:chgData name="Jumormt Cheng" userId="5eb19ddd-4b6c-4064-8c9b-a23cf48917fc" providerId="ADAL" clId="{14993A8B-B1ED-4F4A-BCB1-ECBCA8B40801}" dt="2021-05-11T03:57:31.515" v="630" actId="478"/>
          <ac:picMkLst>
            <pc:docMk/>
            <pc:sldMk cId="1573924519" sldId="300"/>
            <ac:picMk id="38" creationId="{4A383678-F23D-4511-BEE9-DF081B801545}"/>
          </ac:picMkLst>
        </pc:picChg>
        <pc:cxnChg chg="del">
          <ac:chgData name="Jumormt Cheng" userId="5eb19ddd-4b6c-4064-8c9b-a23cf48917fc" providerId="ADAL" clId="{14993A8B-B1ED-4F4A-BCB1-ECBCA8B40801}" dt="2021-05-11T02:43:14.744" v="189" actId="478"/>
          <ac:cxnSpMkLst>
            <pc:docMk/>
            <pc:sldMk cId="1573924519" sldId="300"/>
            <ac:cxnSpMk id="12" creationId="{D7C7FA05-DC95-4BB3-A748-4595B5CCDAB8}"/>
          </ac:cxnSpMkLst>
        </pc:cxnChg>
        <pc:cxnChg chg="del">
          <ac:chgData name="Jumormt Cheng" userId="5eb19ddd-4b6c-4064-8c9b-a23cf48917fc" providerId="ADAL" clId="{14993A8B-B1ED-4F4A-BCB1-ECBCA8B40801}" dt="2021-05-11T02:43:14.744" v="189" actId="478"/>
          <ac:cxnSpMkLst>
            <pc:docMk/>
            <pc:sldMk cId="1573924519" sldId="300"/>
            <ac:cxnSpMk id="18" creationId="{FD77F82D-766D-43C3-8581-4BE1892D3507}"/>
          </ac:cxnSpMkLst>
        </pc:cxnChg>
        <pc:cxnChg chg="add mod">
          <ac:chgData name="Jumormt Cheng" userId="5eb19ddd-4b6c-4064-8c9b-a23cf48917fc" providerId="ADAL" clId="{14993A8B-B1ED-4F4A-BCB1-ECBCA8B40801}" dt="2021-05-11T03:57:41.244" v="678" actId="1037"/>
          <ac:cxnSpMkLst>
            <pc:docMk/>
            <pc:sldMk cId="1573924519" sldId="300"/>
            <ac:cxnSpMk id="28" creationId="{D0029DE6-FCFC-475E-9D59-75E17B67FD4C}"/>
          </ac:cxnSpMkLst>
        </pc:cxnChg>
        <pc:cxnChg chg="add mod">
          <ac:chgData name="Jumormt Cheng" userId="5eb19ddd-4b6c-4064-8c9b-a23cf48917fc" providerId="ADAL" clId="{14993A8B-B1ED-4F4A-BCB1-ECBCA8B40801}" dt="2021-05-11T03:57:41.244" v="678" actId="1037"/>
          <ac:cxnSpMkLst>
            <pc:docMk/>
            <pc:sldMk cId="1573924519" sldId="300"/>
            <ac:cxnSpMk id="32" creationId="{7DF59E84-9100-4EF7-BDFC-229F41614564}"/>
          </ac:cxnSpMkLst>
        </pc:cxnChg>
      </pc:sldChg>
      <pc:sldChg chg="delSp modSp add delAnim">
        <pc:chgData name="Jumormt Cheng" userId="5eb19ddd-4b6c-4064-8c9b-a23cf48917fc" providerId="ADAL" clId="{14993A8B-B1ED-4F4A-BCB1-ECBCA8B40801}" dt="2021-05-11T03:57:57.779" v="683" actId="1076"/>
        <pc:sldMkLst>
          <pc:docMk/>
          <pc:sldMk cId="3662912894" sldId="301"/>
        </pc:sldMkLst>
        <pc:spChg chg="del">
          <ac:chgData name="Jumormt Cheng" userId="5eb19ddd-4b6c-4064-8c9b-a23cf48917fc" providerId="ADAL" clId="{14993A8B-B1ED-4F4A-BCB1-ECBCA8B40801}" dt="2021-05-11T03:57:51.577" v="680" actId="478"/>
          <ac:spMkLst>
            <pc:docMk/>
            <pc:sldMk cId="3662912894" sldId="301"/>
            <ac:spMk id="5" creationId="{E537DA09-D9C0-4417-B6B5-13C97AC8AC5F}"/>
          </ac:spMkLst>
        </pc:spChg>
        <pc:spChg chg="del">
          <ac:chgData name="Jumormt Cheng" userId="5eb19ddd-4b6c-4064-8c9b-a23cf48917fc" providerId="ADAL" clId="{14993A8B-B1ED-4F4A-BCB1-ECBCA8B40801}" dt="2021-05-11T03:57:48.420" v="679" actId="478"/>
          <ac:spMkLst>
            <pc:docMk/>
            <pc:sldMk cId="3662912894" sldId="301"/>
            <ac:spMk id="8" creationId="{544AAFF8-FD96-418B-94C5-0D3C193DD849}"/>
          </ac:spMkLst>
        </pc:spChg>
        <pc:spChg chg="del">
          <ac:chgData name="Jumormt Cheng" userId="5eb19ddd-4b6c-4064-8c9b-a23cf48917fc" providerId="ADAL" clId="{14993A8B-B1ED-4F4A-BCB1-ECBCA8B40801}" dt="2021-05-11T03:57:51.577" v="680" actId="478"/>
          <ac:spMkLst>
            <pc:docMk/>
            <pc:sldMk cId="3662912894" sldId="301"/>
            <ac:spMk id="16" creationId="{1B7A1E83-00F8-4107-9DC9-0F2C9D05027C}"/>
          </ac:spMkLst>
        </pc:spChg>
        <pc:spChg chg="del">
          <ac:chgData name="Jumormt Cheng" userId="5eb19ddd-4b6c-4064-8c9b-a23cf48917fc" providerId="ADAL" clId="{14993A8B-B1ED-4F4A-BCB1-ECBCA8B40801}" dt="2021-05-11T03:57:48.420" v="679" actId="478"/>
          <ac:spMkLst>
            <pc:docMk/>
            <pc:sldMk cId="3662912894" sldId="301"/>
            <ac:spMk id="20" creationId="{CD0A22FF-E019-469E-B816-30C6FD0A4482}"/>
          </ac:spMkLst>
        </pc:spChg>
        <pc:spChg chg="del">
          <ac:chgData name="Jumormt Cheng" userId="5eb19ddd-4b6c-4064-8c9b-a23cf48917fc" providerId="ADAL" clId="{14993A8B-B1ED-4F4A-BCB1-ECBCA8B40801}" dt="2021-05-11T03:57:48.420" v="679" actId="478"/>
          <ac:spMkLst>
            <pc:docMk/>
            <pc:sldMk cId="3662912894" sldId="301"/>
            <ac:spMk id="23" creationId="{B52A5364-B306-4171-A8B9-C144C5040847}"/>
          </ac:spMkLst>
        </pc:spChg>
        <pc:spChg chg="del">
          <ac:chgData name="Jumormt Cheng" userId="5eb19ddd-4b6c-4064-8c9b-a23cf48917fc" providerId="ADAL" clId="{14993A8B-B1ED-4F4A-BCB1-ECBCA8B40801}" dt="2021-05-11T03:57:48.420" v="679" actId="478"/>
          <ac:spMkLst>
            <pc:docMk/>
            <pc:sldMk cId="3662912894" sldId="301"/>
            <ac:spMk id="25" creationId="{B6F1610B-EA73-42BB-9EB0-347223DD6F2A}"/>
          </ac:spMkLst>
        </pc:spChg>
        <pc:spChg chg="del">
          <ac:chgData name="Jumormt Cheng" userId="5eb19ddd-4b6c-4064-8c9b-a23cf48917fc" providerId="ADAL" clId="{14993A8B-B1ED-4F4A-BCB1-ECBCA8B40801}" dt="2021-05-11T03:57:48.420" v="679" actId="478"/>
          <ac:spMkLst>
            <pc:docMk/>
            <pc:sldMk cId="3662912894" sldId="301"/>
            <ac:spMk id="27" creationId="{A73CEADE-1EE1-4269-B694-D54CAC6EA2BF}"/>
          </ac:spMkLst>
        </pc:spChg>
        <pc:spChg chg="del">
          <ac:chgData name="Jumormt Cheng" userId="5eb19ddd-4b6c-4064-8c9b-a23cf48917fc" providerId="ADAL" clId="{14993A8B-B1ED-4F4A-BCB1-ECBCA8B40801}" dt="2021-05-11T03:57:48.420" v="679" actId="478"/>
          <ac:spMkLst>
            <pc:docMk/>
            <pc:sldMk cId="3662912894" sldId="301"/>
            <ac:spMk id="31" creationId="{B48DE0ED-91B0-4379-9535-219E7F809A21}"/>
          </ac:spMkLst>
        </pc:spChg>
        <pc:spChg chg="del">
          <ac:chgData name="Jumormt Cheng" userId="5eb19ddd-4b6c-4064-8c9b-a23cf48917fc" providerId="ADAL" clId="{14993A8B-B1ED-4F4A-BCB1-ECBCA8B40801}" dt="2021-05-11T03:57:48.420" v="679" actId="478"/>
          <ac:spMkLst>
            <pc:docMk/>
            <pc:sldMk cId="3662912894" sldId="301"/>
            <ac:spMk id="33" creationId="{B38B615D-8DB2-4432-8DBF-BC79FFE6B04E}"/>
          </ac:spMkLst>
        </pc:spChg>
        <pc:spChg chg="del">
          <ac:chgData name="Jumormt Cheng" userId="5eb19ddd-4b6c-4064-8c9b-a23cf48917fc" providerId="ADAL" clId="{14993A8B-B1ED-4F4A-BCB1-ECBCA8B40801}" dt="2021-05-11T03:57:48.420" v="679" actId="478"/>
          <ac:spMkLst>
            <pc:docMk/>
            <pc:sldMk cId="3662912894" sldId="301"/>
            <ac:spMk id="34" creationId="{D14BA9D7-D53D-44B6-83E9-EDFFD09B7440}"/>
          </ac:spMkLst>
        </pc:spChg>
        <pc:spChg chg="del">
          <ac:chgData name="Jumormt Cheng" userId="5eb19ddd-4b6c-4064-8c9b-a23cf48917fc" providerId="ADAL" clId="{14993A8B-B1ED-4F4A-BCB1-ECBCA8B40801}" dt="2021-05-11T03:57:48.420" v="679" actId="478"/>
          <ac:spMkLst>
            <pc:docMk/>
            <pc:sldMk cId="3662912894" sldId="301"/>
            <ac:spMk id="35" creationId="{BD79E3E6-8E4B-4C40-9919-4E1A2432E554}"/>
          </ac:spMkLst>
        </pc:spChg>
        <pc:grpChg chg="del">
          <ac:chgData name="Jumormt Cheng" userId="5eb19ddd-4b6c-4064-8c9b-a23cf48917fc" providerId="ADAL" clId="{14993A8B-B1ED-4F4A-BCB1-ECBCA8B40801}" dt="2021-05-11T03:57:48.420" v="679" actId="478"/>
          <ac:grpSpMkLst>
            <pc:docMk/>
            <pc:sldMk cId="3662912894" sldId="301"/>
            <ac:grpSpMk id="17" creationId="{7F4C99C7-D004-49A0-8A13-C4D44298C4F0}"/>
          </ac:grpSpMkLst>
        </pc:grpChg>
        <pc:picChg chg="del">
          <ac:chgData name="Jumormt Cheng" userId="5eb19ddd-4b6c-4064-8c9b-a23cf48917fc" providerId="ADAL" clId="{14993A8B-B1ED-4F4A-BCB1-ECBCA8B40801}" dt="2021-05-11T03:57:48.420" v="679" actId="478"/>
          <ac:picMkLst>
            <pc:docMk/>
            <pc:sldMk cId="3662912894" sldId="301"/>
            <ac:picMk id="7" creationId="{628D91FE-FDF6-4D27-A23A-4B8B6876C2A4}"/>
          </ac:picMkLst>
        </pc:picChg>
        <pc:picChg chg="del">
          <ac:chgData name="Jumormt Cheng" userId="5eb19ddd-4b6c-4064-8c9b-a23cf48917fc" providerId="ADAL" clId="{14993A8B-B1ED-4F4A-BCB1-ECBCA8B40801}" dt="2021-05-11T03:57:48.420" v="679" actId="478"/>
          <ac:picMkLst>
            <pc:docMk/>
            <pc:sldMk cId="3662912894" sldId="301"/>
            <ac:picMk id="19" creationId="{A9A8D01D-3D05-4E06-BF10-CBCA247A0227}"/>
          </ac:picMkLst>
        </pc:picChg>
        <pc:picChg chg="del">
          <ac:chgData name="Jumormt Cheng" userId="5eb19ddd-4b6c-4064-8c9b-a23cf48917fc" providerId="ADAL" clId="{14993A8B-B1ED-4F4A-BCB1-ECBCA8B40801}" dt="2021-05-11T03:57:51.577" v="680" actId="478"/>
          <ac:picMkLst>
            <pc:docMk/>
            <pc:sldMk cId="3662912894" sldId="301"/>
            <ac:picMk id="22" creationId="{DBDFEEEE-BB71-423F-A120-4877AA30B3EF}"/>
          </ac:picMkLst>
        </pc:picChg>
        <pc:picChg chg="del">
          <ac:chgData name="Jumormt Cheng" userId="5eb19ddd-4b6c-4064-8c9b-a23cf48917fc" providerId="ADAL" clId="{14993A8B-B1ED-4F4A-BCB1-ECBCA8B40801}" dt="2021-05-11T03:57:48.420" v="679" actId="478"/>
          <ac:picMkLst>
            <pc:docMk/>
            <pc:sldMk cId="3662912894" sldId="301"/>
            <ac:picMk id="24" creationId="{2A6909C8-60D2-43F8-B07F-FF74816FA078}"/>
          </ac:picMkLst>
        </pc:picChg>
        <pc:picChg chg="mod">
          <ac:chgData name="Jumormt Cheng" userId="5eb19ddd-4b6c-4064-8c9b-a23cf48917fc" providerId="ADAL" clId="{14993A8B-B1ED-4F4A-BCB1-ECBCA8B40801}" dt="2021-05-11T03:57:57.779" v="683" actId="1076"/>
          <ac:picMkLst>
            <pc:docMk/>
            <pc:sldMk cId="3662912894" sldId="301"/>
            <ac:picMk id="38" creationId="{4A383678-F23D-4511-BEE9-DF081B801545}"/>
          </ac:picMkLst>
        </pc:picChg>
        <pc:cxnChg chg="del">
          <ac:chgData name="Jumormt Cheng" userId="5eb19ddd-4b6c-4064-8c9b-a23cf48917fc" providerId="ADAL" clId="{14993A8B-B1ED-4F4A-BCB1-ECBCA8B40801}" dt="2021-05-11T03:57:48.420" v="679" actId="478"/>
          <ac:cxnSpMkLst>
            <pc:docMk/>
            <pc:sldMk cId="3662912894" sldId="301"/>
            <ac:cxnSpMk id="28" creationId="{D0029DE6-FCFC-475E-9D59-75E17B67FD4C}"/>
          </ac:cxnSpMkLst>
        </pc:cxnChg>
        <pc:cxnChg chg="del">
          <ac:chgData name="Jumormt Cheng" userId="5eb19ddd-4b6c-4064-8c9b-a23cf48917fc" providerId="ADAL" clId="{14993A8B-B1ED-4F4A-BCB1-ECBCA8B40801}" dt="2021-05-11T03:57:48.420" v="679" actId="478"/>
          <ac:cxnSpMkLst>
            <pc:docMk/>
            <pc:sldMk cId="3662912894" sldId="301"/>
            <ac:cxnSpMk id="32" creationId="{7DF59E84-9100-4EF7-BDFC-229F41614564}"/>
          </ac:cxnSpMkLst>
        </pc:cxnChg>
      </pc:sldChg>
      <pc:sldChg chg="delSp modSp add">
        <pc:chgData name="Jumormt Cheng" userId="5eb19ddd-4b6c-4064-8c9b-a23cf48917fc" providerId="ADAL" clId="{14993A8B-B1ED-4F4A-BCB1-ECBCA8B40801}" dt="2021-05-11T04:11:46.468" v="752" actId="20577"/>
        <pc:sldMkLst>
          <pc:docMk/>
          <pc:sldMk cId="3896430336" sldId="302"/>
        </pc:sldMkLst>
        <pc:spChg chg="mod">
          <ac:chgData name="Jumormt Cheng" userId="5eb19ddd-4b6c-4064-8c9b-a23cf48917fc" providerId="ADAL" clId="{14993A8B-B1ED-4F4A-BCB1-ECBCA8B40801}" dt="2021-05-11T04:11:46.468" v="752" actId="20577"/>
          <ac:spMkLst>
            <pc:docMk/>
            <pc:sldMk cId="3896430336" sldId="302"/>
            <ac:spMk id="10" creationId="{03358992-5CB1-4512-9634-4DC20CAE7DB1}"/>
          </ac:spMkLst>
        </pc:spChg>
        <pc:spChg chg="del mod">
          <ac:chgData name="Jumormt Cheng" userId="5eb19ddd-4b6c-4064-8c9b-a23cf48917fc" providerId="ADAL" clId="{14993A8B-B1ED-4F4A-BCB1-ECBCA8B40801}" dt="2021-05-11T04:11:16.579" v="741" actId="478"/>
          <ac:spMkLst>
            <pc:docMk/>
            <pc:sldMk cId="3896430336" sldId="302"/>
            <ac:spMk id="14" creationId="{A462E091-A71E-4F88-A582-78E782EC2138}"/>
          </ac:spMkLst>
        </pc:spChg>
        <pc:picChg chg="del">
          <ac:chgData name="Jumormt Cheng" userId="5eb19ddd-4b6c-4064-8c9b-a23cf48917fc" providerId="ADAL" clId="{14993A8B-B1ED-4F4A-BCB1-ECBCA8B40801}" dt="2021-05-11T04:10:41.336" v="713" actId="478"/>
          <ac:picMkLst>
            <pc:docMk/>
            <pc:sldMk cId="3896430336" sldId="302"/>
            <ac:picMk id="38" creationId="{4A383678-F23D-4511-BEE9-DF081B801545}"/>
          </ac:picMkLst>
        </pc:picChg>
      </pc:sldChg>
    </pc:docChg>
  </pc:docChgLst>
  <pc:docChgLst>
    <pc:chgData name="Jumormt Cheng" userId="5eb19ddd-4b6c-4064-8c9b-a23cf48917fc" providerId="ADAL" clId="{D190879E-70F6-4AA3-A7C8-8F3D3FD84F6A}"/>
  </pc:docChgLst>
  <pc:docChgLst>
    <pc:chgData name="Jumormt Cheng" userId="5eb19ddd-4b6c-4064-8c9b-a23cf48917fc" providerId="ADAL" clId="{A6005FFB-CDD9-4030-80FD-1A8691FAD585}"/>
    <pc:docChg chg="undo custSel addSld delSld modSld sldOrd modMainMaster">
      <pc:chgData name="Jumormt Cheng" userId="5eb19ddd-4b6c-4064-8c9b-a23cf48917fc" providerId="ADAL" clId="{A6005FFB-CDD9-4030-80FD-1A8691FAD585}" dt="2021-05-14T07:46:10.542" v="2999" actId="14100"/>
      <pc:docMkLst>
        <pc:docMk/>
      </pc:docMkLst>
      <pc:sldChg chg="modSp">
        <pc:chgData name="Jumormt Cheng" userId="5eb19ddd-4b6c-4064-8c9b-a23cf48917fc" providerId="ADAL" clId="{A6005FFB-CDD9-4030-80FD-1A8691FAD585}" dt="2021-05-10T02:12:22.200" v="12" actId="20577"/>
        <pc:sldMkLst>
          <pc:docMk/>
          <pc:sldMk cId="1175637294" sldId="264"/>
        </pc:sldMkLst>
        <pc:spChg chg="mod">
          <ac:chgData name="Jumormt Cheng" userId="5eb19ddd-4b6c-4064-8c9b-a23cf48917fc" providerId="ADAL" clId="{A6005FFB-CDD9-4030-80FD-1A8691FAD585}" dt="2021-05-10T02:12:01.482" v="6" actId="14100"/>
          <ac:spMkLst>
            <pc:docMk/>
            <pc:sldMk cId="1175637294" sldId="264"/>
            <ac:spMk id="2" creationId="{76E02874-466F-4022-8EF8-A3C9B4A38B1A}"/>
          </ac:spMkLst>
        </pc:spChg>
        <pc:spChg chg="mod">
          <ac:chgData name="Jumormt Cheng" userId="5eb19ddd-4b6c-4064-8c9b-a23cf48917fc" providerId="ADAL" clId="{A6005FFB-CDD9-4030-80FD-1A8691FAD585}" dt="2021-05-10T02:12:22.200" v="12" actId="20577"/>
          <ac:spMkLst>
            <pc:docMk/>
            <pc:sldMk cId="1175637294" sldId="264"/>
            <ac:spMk id="3" creationId="{E5C92581-3264-4103-9393-3BA0035561FD}"/>
          </ac:spMkLst>
        </pc:spChg>
      </pc:sldChg>
      <pc:sldChg chg="addSp delSp modSp modAnim modNotesTx">
        <pc:chgData name="Jumormt Cheng" userId="5eb19ddd-4b6c-4064-8c9b-a23cf48917fc" providerId="ADAL" clId="{A6005FFB-CDD9-4030-80FD-1A8691FAD585}" dt="2021-05-10T02:59:29.212" v="511"/>
        <pc:sldMkLst>
          <pc:docMk/>
          <pc:sldMk cId="661788719" sldId="284"/>
        </pc:sldMkLst>
        <pc:spChg chg="add mod">
          <ac:chgData name="Jumormt Cheng" userId="5eb19ddd-4b6c-4064-8c9b-a23cf48917fc" providerId="ADAL" clId="{A6005FFB-CDD9-4030-80FD-1A8691FAD585}" dt="2021-05-10T02:50:59.804" v="483" actId="14100"/>
          <ac:spMkLst>
            <pc:docMk/>
            <pc:sldMk cId="661788719" sldId="284"/>
            <ac:spMk id="8" creationId="{948721B9-82F6-4AE0-97E1-7DF329186A85}"/>
          </ac:spMkLst>
        </pc:spChg>
        <pc:spChg chg="add mod">
          <ac:chgData name="Jumormt Cheng" userId="5eb19ddd-4b6c-4064-8c9b-a23cf48917fc" providerId="ADAL" clId="{A6005FFB-CDD9-4030-80FD-1A8691FAD585}" dt="2021-05-10T02:51:19.053" v="487" actId="14100"/>
          <ac:spMkLst>
            <pc:docMk/>
            <pc:sldMk cId="661788719" sldId="284"/>
            <ac:spMk id="9" creationId="{7772F720-CA92-43CE-8BF4-A04247074555}"/>
          </ac:spMkLst>
        </pc:spChg>
        <pc:spChg chg="mod">
          <ac:chgData name="Jumormt Cheng" userId="5eb19ddd-4b6c-4064-8c9b-a23cf48917fc" providerId="ADAL" clId="{A6005FFB-CDD9-4030-80FD-1A8691FAD585}" dt="2021-05-10T02:14:59.590" v="22" actId="2711"/>
          <ac:spMkLst>
            <pc:docMk/>
            <pc:sldMk cId="661788719" sldId="284"/>
            <ac:spMk id="10" creationId="{03358992-5CB1-4512-9634-4DC20CAE7DB1}"/>
          </ac:spMkLst>
        </pc:spChg>
        <pc:spChg chg="add mod">
          <ac:chgData name="Jumormt Cheng" userId="5eb19ddd-4b6c-4064-8c9b-a23cf48917fc" providerId="ADAL" clId="{A6005FFB-CDD9-4030-80FD-1A8691FAD585}" dt="2021-05-10T02:51:44.820" v="491" actId="14100"/>
          <ac:spMkLst>
            <pc:docMk/>
            <pc:sldMk cId="661788719" sldId="284"/>
            <ac:spMk id="11" creationId="{DE660BAD-0DE3-4AC3-BA7B-4D4B89A8D5A2}"/>
          </ac:spMkLst>
        </pc:spChg>
        <pc:spChg chg="mod">
          <ac:chgData name="Jumormt Cheng" userId="5eb19ddd-4b6c-4064-8c9b-a23cf48917fc" providerId="ADAL" clId="{A6005FFB-CDD9-4030-80FD-1A8691FAD585}" dt="2021-05-10T02:25:08.489" v="111" actId="113"/>
          <ac:spMkLst>
            <pc:docMk/>
            <pc:sldMk cId="661788719" sldId="284"/>
            <ac:spMk id="12" creationId="{0CA62BD3-CD39-4110-9960-3FB248789020}"/>
          </ac:spMkLst>
        </pc:spChg>
        <pc:picChg chg="add del mod">
          <ac:chgData name="Jumormt Cheng" userId="5eb19ddd-4b6c-4064-8c9b-a23cf48917fc" providerId="ADAL" clId="{A6005FFB-CDD9-4030-80FD-1A8691FAD585}" dt="2021-05-10T02:15:12.768" v="25" actId="478"/>
          <ac:picMkLst>
            <pc:docMk/>
            <pc:sldMk cId="661788719" sldId="284"/>
            <ac:picMk id="3" creationId="{95368ABC-5BF2-49D8-9AF7-35966EE4DB2B}"/>
          </ac:picMkLst>
        </pc:picChg>
        <pc:picChg chg="add mod">
          <ac:chgData name="Jumormt Cheng" userId="5eb19ddd-4b6c-4064-8c9b-a23cf48917fc" providerId="ADAL" clId="{A6005FFB-CDD9-4030-80FD-1A8691FAD585}" dt="2021-05-10T02:17:53.710" v="28" actId="1076"/>
          <ac:picMkLst>
            <pc:docMk/>
            <pc:sldMk cId="661788719" sldId="284"/>
            <ac:picMk id="5" creationId="{FCC09B72-33CB-4D03-BF8B-B76A854601C2}"/>
          </ac:picMkLst>
        </pc:picChg>
      </pc:sldChg>
      <pc:sldChg chg="addSp delSp modSp add modAnim">
        <pc:chgData name="Jumormt Cheng" userId="5eb19ddd-4b6c-4064-8c9b-a23cf48917fc" providerId="ADAL" clId="{A6005FFB-CDD9-4030-80FD-1A8691FAD585}" dt="2021-05-11T05:34:08.612" v="2436"/>
        <pc:sldMkLst>
          <pc:docMk/>
          <pc:sldMk cId="1477603697" sldId="285"/>
        </pc:sldMkLst>
        <pc:spChg chg="add mod">
          <ac:chgData name="Jumormt Cheng" userId="5eb19ddd-4b6c-4064-8c9b-a23cf48917fc" providerId="ADAL" clId="{A6005FFB-CDD9-4030-80FD-1A8691FAD585}" dt="2021-05-10T03:02:00.723" v="526" actId="403"/>
          <ac:spMkLst>
            <pc:docMk/>
            <pc:sldMk cId="1477603697" sldId="285"/>
            <ac:spMk id="6" creationId="{8F3A9D61-35E1-47E4-A175-BEBD0775F335}"/>
          </ac:spMkLst>
        </pc:spChg>
        <pc:spChg chg="add mod">
          <ac:chgData name="Jumormt Cheng" userId="5eb19ddd-4b6c-4064-8c9b-a23cf48917fc" providerId="ADAL" clId="{A6005FFB-CDD9-4030-80FD-1A8691FAD585}" dt="2021-05-11T05:32:47.170" v="2426" actId="14100"/>
          <ac:spMkLst>
            <pc:docMk/>
            <pc:sldMk cId="1477603697" sldId="285"/>
            <ac:spMk id="9" creationId="{B58C140F-0E8A-45FC-A7C9-CD40EC04C95F}"/>
          </ac:spMkLst>
        </pc:spChg>
        <pc:spChg chg="mod">
          <ac:chgData name="Jumormt Cheng" userId="5eb19ddd-4b6c-4064-8c9b-a23cf48917fc" providerId="ADAL" clId="{A6005FFB-CDD9-4030-80FD-1A8691FAD585}" dt="2021-05-10T02:37:36.844" v="326" actId="20577"/>
          <ac:spMkLst>
            <pc:docMk/>
            <pc:sldMk cId="1477603697" sldId="285"/>
            <ac:spMk id="10" creationId="{03358992-5CB1-4512-9634-4DC20CAE7DB1}"/>
          </ac:spMkLst>
        </pc:spChg>
        <pc:spChg chg="add mod">
          <ac:chgData name="Jumormt Cheng" userId="5eb19ddd-4b6c-4064-8c9b-a23cf48917fc" providerId="ADAL" clId="{A6005FFB-CDD9-4030-80FD-1A8691FAD585}" dt="2021-05-11T05:32:53.901" v="2428" actId="1076"/>
          <ac:spMkLst>
            <pc:docMk/>
            <pc:sldMk cId="1477603697" sldId="285"/>
            <ac:spMk id="11" creationId="{40EDEF73-4ECD-4F03-AE8F-61FDF0707923}"/>
          </ac:spMkLst>
        </pc:spChg>
        <pc:spChg chg="mod">
          <ac:chgData name="Jumormt Cheng" userId="5eb19ddd-4b6c-4064-8c9b-a23cf48917fc" providerId="ADAL" clId="{A6005FFB-CDD9-4030-80FD-1A8691FAD585}" dt="2021-05-10T08:01:39.202" v="567" actId="14100"/>
          <ac:spMkLst>
            <pc:docMk/>
            <pc:sldMk cId="1477603697" sldId="285"/>
            <ac:spMk id="12" creationId="{0CA62BD3-CD39-4110-9960-3FB248789020}"/>
          </ac:spMkLst>
        </pc:spChg>
        <pc:spChg chg="add mod">
          <ac:chgData name="Jumormt Cheng" userId="5eb19ddd-4b6c-4064-8c9b-a23cf48917fc" providerId="ADAL" clId="{A6005FFB-CDD9-4030-80FD-1A8691FAD585}" dt="2021-05-11T05:32:59.002" v="2431" actId="14100"/>
          <ac:spMkLst>
            <pc:docMk/>
            <pc:sldMk cId="1477603697" sldId="285"/>
            <ac:spMk id="13" creationId="{01E7DC5F-0DBC-47C3-9FE2-5B786388E17A}"/>
          </ac:spMkLst>
        </pc:spChg>
        <pc:picChg chg="add mod">
          <ac:chgData name="Jumormt Cheng" userId="5eb19ddd-4b6c-4064-8c9b-a23cf48917fc" providerId="ADAL" clId="{A6005FFB-CDD9-4030-80FD-1A8691FAD585}" dt="2021-05-10T03:01:44.507" v="522" actId="1076"/>
          <ac:picMkLst>
            <pc:docMk/>
            <pc:sldMk cId="1477603697" sldId="285"/>
            <ac:picMk id="3" creationId="{32370A7D-B6FF-495A-ADE8-AB18B1404675}"/>
          </ac:picMkLst>
        </pc:picChg>
        <pc:picChg chg="del">
          <ac:chgData name="Jumormt Cheng" userId="5eb19ddd-4b6c-4064-8c9b-a23cf48917fc" providerId="ADAL" clId="{A6005FFB-CDD9-4030-80FD-1A8691FAD585}" dt="2021-05-10T02:27:24.640" v="139" actId="478"/>
          <ac:picMkLst>
            <pc:docMk/>
            <pc:sldMk cId="1477603697" sldId="285"/>
            <ac:picMk id="5" creationId="{FCC09B72-33CB-4D03-BF8B-B76A854601C2}"/>
          </ac:picMkLst>
        </pc:picChg>
      </pc:sldChg>
      <pc:sldChg chg="modSp add del modAnim">
        <pc:chgData name="Jumormt Cheng" userId="5eb19ddd-4b6c-4064-8c9b-a23cf48917fc" providerId="ADAL" clId="{A6005FFB-CDD9-4030-80FD-1A8691FAD585}" dt="2021-05-10T03:03:08.386" v="534"/>
        <pc:sldMkLst>
          <pc:docMk/>
          <pc:sldMk cId="3898373510" sldId="286"/>
        </pc:sldMkLst>
        <pc:spChg chg="mod">
          <ac:chgData name="Jumormt Cheng" userId="5eb19ddd-4b6c-4064-8c9b-a23cf48917fc" providerId="ADAL" clId="{A6005FFB-CDD9-4030-80FD-1A8691FAD585}" dt="2021-05-10T02:34:46.481" v="287" actId="20577"/>
          <ac:spMkLst>
            <pc:docMk/>
            <pc:sldMk cId="3898373510" sldId="286"/>
            <ac:spMk id="10" creationId="{03358992-5CB1-4512-9634-4DC20CAE7DB1}"/>
          </ac:spMkLst>
        </pc:spChg>
        <pc:spChg chg="mod">
          <ac:chgData name="Jumormt Cheng" userId="5eb19ddd-4b6c-4064-8c9b-a23cf48917fc" providerId="ADAL" clId="{A6005FFB-CDD9-4030-80FD-1A8691FAD585}" dt="2021-05-10T02:35:09.908" v="292" actId="113"/>
          <ac:spMkLst>
            <pc:docMk/>
            <pc:sldMk cId="3898373510" sldId="286"/>
            <ac:spMk id="12" creationId="{0CA62BD3-CD39-4110-9960-3FB248789020}"/>
          </ac:spMkLst>
        </pc:spChg>
      </pc:sldChg>
      <pc:sldChg chg="addSp delSp modSp add modAnim modNotesTx">
        <pc:chgData name="Jumormt Cheng" userId="5eb19ddd-4b6c-4064-8c9b-a23cf48917fc" providerId="ADAL" clId="{A6005FFB-CDD9-4030-80FD-1A8691FAD585}" dt="2021-05-10T03:08:23.147" v="558"/>
        <pc:sldMkLst>
          <pc:docMk/>
          <pc:sldMk cId="2365680475" sldId="287"/>
        </pc:sldMkLst>
        <pc:spChg chg="add del">
          <ac:chgData name="Jumormt Cheng" userId="5eb19ddd-4b6c-4064-8c9b-a23cf48917fc" providerId="ADAL" clId="{A6005FFB-CDD9-4030-80FD-1A8691FAD585}" dt="2021-05-10T02:40:16.804" v="350"/>
          <ac:spMkLst>
            <pc:docMk/>
            <pc:sldMk cId="2365680475" sldId="287"/>
            <ac:spMk id="6" creationId="{A8CB43F0-7132-4995-8E81-E47BE88AFC77}"/>
          </ac:spMkLst>
        </pc:spChg>
        <pc:spChg chg="add mod">
          <ac:chgData name="Jumormt Cheng" userId="5eb19ddd-4b6c-4064-8c9b-a23cf48917fc" providerId="ADAL" clId="{A6005FFB-CDD9-4030-80FD-1A8691FAD585}" dt="2021-05-10T02:42:34.195" v="373" actId="1582"/>
          <ac:spMkLst>
            <pc:docMk/>
            <pc:sldMk cId="2365680475" sldId="287"/>
            <ac:spMk id="7" creationId="{C6399DB9-C8F1-4B00-90E8-1365DC138905}"/>
          </ac:spMkLst>
        </pc:spChg>
        <pc:spChg chg="mod">
          <ac:chgData name="Jumormt Cheng" userId="5eb19ddd-4b6c-4064-8c9b-a23cf48917fc" providerId="ADAL" clId="{A6005FFB-CDD9-4030-80FD-1A8691FAD585}" dt="2021-05-10T02:38:13.495" v="332"/>
          <ac:spMkLst>
            <pc:docMk/>
            <pc:sldMk cId="2365680475" sldId="287"/>
            <ac:spMk id="10" creationId="{03358992-5CB1-4512-9634-4DC20CAE7DB1}"/>
          </ac:spMkLst>
        </pc:spChg>
        <pc:spChg chg="del mod">
          <ac:chgData name="Jumormt Cheng" userId="5eb19ddd-4b6c-4064-8c9b-a23cf48917fc" providerId="ADAL" clId="{A6005FFB-CDD9-4030-80FD-1A8691FAD585}" dt="2021-05-10T02:41:19.901" v="360" actId="478"/>
          <ac:spMkLst>
            <pc:docMk/>
            <pc:sldMk cId="2365680475" sldId="287"/>
            <ac:spMk id="12" creationId="{0CA62BD3-CD39-4110-9960-3FB248789020}"/>
          </ac:spMkLst>
        </pc:spChg>
        <pc:spChg chg="add mod">
          <ac:chgData name="Jumormt Cheng" userId="5eb19ddd-4b6c-4064-8c9b-a23cf48917fc" providerId="ADAL" clId="{A6005FFB-CDD9-4030-80FD-1A8691FAD585}" dt="2021-05-10T02:46:18.428" v="425" actId="14100"/>
          <ac:spMkLst>
            <pc:docMk/>
            <pc:sldMk cId="2365680475" sldId="287"/>
            <ac:spMk id="13" creationId="{DAF6E364-F3B2-4821-9ABE-39F8B279D8F4}"/>
          </ac:spMkLst>
        </pc:spChg>
        <pc:spChg chg="add mod">
          <ac:chgData name="Jumormt Cheng" userId="5eb19ddd-4b6c-4064-8c9b-a23cf48917fc" providerId="ADAL" clId="{A6005FFB-CDD9-4030-80FD-1A8691FAD585}" dt="2021-05-10T02:44:45.705" v="406" actId="1076"/>
          <ac:spMkLst>
            <pc:docMk/>
            <pc:sldMk cId="2365680475" sldId="287"/>
            <ac:spMk id="15" creationId="{40B370A1-ADB8-4C93-8F64-753778A03114}"/>
          </ac:spMkLst>
        </pc:spChg>
        <pc:spChg chg="add mod">
          <ac:chgData name="Jumormt Cheng" userId="5eb19ddd-4b6c-4064-8c9b-a23cf48917fc" providerId="ADAL" clId="{A6005FFB-CDD9-4030-80FD-1A8691FAD585}" dt="2021-05-10T02:44:52.700" v="410" actId="20577"/>
          <ac:spMkLst>
            <pc:docMk/>
            <pc:sldMk cId="2365680475" sldId="287"/>
            <ac:spMk id="20" creationId="{549A7C5B-5FDE-4007-A646-D9BE944430EB}"/>
          </ac:spMkLst>
        </pc:spChg>
        <pc:spChg chg="add mod">
          <ac:chgData name="Jumormt Cheng" userId="5eb19ddd-4b6c-4064-8c9b-a23cf48917fc" providerId="ADAL" clId="{A6005FFB-CDD9-4030-80FD-1A8691FAD585}" dt="2021-05-10T02:45:39.838" v="415" actId="14100"/>
          <ac:spMkLst>
            <pc:docMk/>
            <pc:sldMk cId="2365680475" sldId="287"/>
            <ac:spMk id="21" creationId="{F18222AE-FBC3-4AB5-8C1E-C5C61C799C49}"/>
          </ac:spMkLst>
        </pc:spChg>
        <pc:spChg chg="add mod">
          <ac:chgData name="Jumormt Cheng" userId="5eb19ddd-4b6c-4064-8c9b-a23cf48917fc" providerId="ADAL" clId="{A6005FFB-CDD9-4030-80FD-1A8691FAD585}" dt="2021-05-10T02:47:53.261" v="454" actId="20577"/>
          <ac:spMkLst>
            <pc:docMk/>
            <pc:sldMk cId="2365680475" sldId="287"/>
            <ac:spMk id="22" creationId="{80BE4EE7-55C4-49D4-8729-FAB3A8A2BA54}"/>
          </ac:spMkLst>
        </pc:spChg>
        <pc:spChg chg="add mod">
          <ac:chgData name="Jumormt Cheng" userId="5eb19ddd-4b6c-4064-8c9b-a23cf48917fc" providerId="ADAL" clId="{A6005FFB-CDD9-4030-80FD-1A8691FAD585}" dt="2021-05-10T03:04:33.684" v="543" actId="1076"/>
          <ac:spMkLst>
            <pc:docMk/>
            <pc:sldMk cId="2365680475" sldId="287"/>
            <ac:spMk id="23" creationId="{B7FA320E-2059-44AD-A3B0-4628BDC44FF5}"/>
          </ac:spMkLst>
        </pc:spChg>
        <pc:spChg chg="add mod">
          <ac:chgData name="Jumormt Cheng" userId="5eb19ddd-4b6c-4064-8c9b-a23cf48917fc" providerId="ADAL" clId="{A6005FFB-CDD9-4030-80FD-1A8691FAD585}" dt="2021-05-10T03:04:33.684" v="543" actId="1076"/>
          <ac:spMkLst>
            <pc:docMk/>
            <pc:sldMk cId="2365680475" sldId="287"/>
            <ac:spMk id="24" creationId="{F2CC5E31-C9A2-412A-B01A-D0FA9F1173F2}"/>
          </ac:spMkLst>
        </pc:spChg>
        <pc:spChg chg="add mod">
          <ac:chgData name="Jumormt Cheng" userId="5eb19ddd-4b6c-4064-8c9b-a23cf48917fc" providerId="ADAL" clId="{A6005FFB-CDD9-4030-80FD-1A8691FAD585}" dt="2021-05-10T03:08:03.790" v="553" actId="14100"/>
          <ac:spMkLst>
            <pc:docMk/>
            <pc:sldMk cId="2365680475" sldId="287"/>
            <ac:spMk id="25" creationId="{E2E6D298-8CFE-4F54-9BEA-1388A8198D66}"/>
          </ac:spMkLst>
        </pc:spChg>
        <pc:spChg chg="add mod">
          <ac:chgData name="Jumormt Cheng" userId="5eb19ddd-4b6c-4064-8c9b-a23cf48917fc" providerId="ADAL" clId="{A6005FFB-CDD9-4030-80FD-1A8691FAD585}" dt="2021-05-10T03:08:10.683" v="555" actId="1076"/>
          <ac:spMkLst>
            <pc:docMk/>
            <pc:sldMk cId="2365680475" sldId="287"/>
            <ac:spMk id="26" creationId="{F31A5E97-1C2E-4CCC-8884-F8B6539228B9}"/>
          </ac:spMkLst>
        </pc:spChg>
        <pc:spChg chg="add mod">
          <ac:chgData name="Jumormt Cheng" userId="5eb19ddd-4b6c-4064-8c9b-a23cf48917fc" providerId="ADAL" clId="{A6005FFB-CDD9-4030-80FD-1A8691FAD585}" dt="2021-05-10T03:08:14.822" v="557" actId="1076"/>
          <ac:spMkLst>
            <pc:docMk/>
            <pc:sldMk cId="2365680475" sldId="287"/>
            <ac:spMk id="27" creationId="{B7247AB2-0692-48C7-9349-CBB1008D88EB}"/>
          </ac:spMkLst>
        </pc:spChg>
        <pc:picChg chg="add mod">
          <ac:chgData name="Jumormt Cheng" userId="5eb19ddd-4b6c-4064-8c9b-a23cf48917fc" providerId="ADAL" clId="{A6005FFB-CDD9-4030-80FD-1A8691FAD585}" dt="2021-05-10T03:04:33.684" v="543" actId="1076"/>
          <ac:picMkLst>
            <pc:docMk/>
            <pc:sldMk cId="2365680475" sldId="287"/>
            <ac:picMk id="3" creationId="{24026125-0E4D-498B-BB33-B3DC7C5799E9}"/>
          </ac:picMkLst>
        </pc:picChg>
        <pc:picChg chg="add mod">
          <ac:chgData name="Jumormt Cheng" userId="5eb19ddd-4b6c-4064-8c9b-a23cf48917fc" providerId="ADAL" clId="{A6005FFB-CDD9-4030-80FD-1A8691FAD585}" dt="2021-05-10T03:04:37.096" v="544" actId="1076"/>
          <ac:picMkLst>
            <pc:docMk/>
            <pc:sldMk cId="2365680475" sldId="287"/>
            <ac:picMk id="5" creationId="{EB6AB9B9-DE2C-48AE-9F65-F3D629634214}"/>
          </ac:picMkLst>
        </pc:picChg>
        <pc:picChg chg="add mod">
          <ac:chgData name="Jumormt Cheng" userId="5eb19ddd-4b6c-4064-8c9b-a23cf48917fc" providerId="ADAL" clId="{A6005FFB-CDD9-4030-80FD-1A8691FAD585}" dt="2021-05-10T02:41:42.493" v="366" actId="1076"/>
          <ac:picMkLst>
            <pc:docMk/>
            <pc:sldMk cId="2365680475" sldId="287"/>
            <ac:picMk id="11" creationId="{A29498AE-56B9-4930-B857-D7F2ECF0D1CB}"/>
          </ac:picMkLst>
        </pc:picChg>
        <pc:cxnChg chg="add del mod">
          <ac:chgData name="Jumormt Cheng" userId="5eb19ddd-4b6c-4064-8c9b-a23cf48917fc" providerId="ADAL" clId="{A6005FFB-CDD9-4030-80FD-1A8691FAD585}" dt="2021-05-10T02:49:12.436" v="472" actId="478"/>
          <ac:cxnSpMkLst>
            <pc:docMk/>
            <pc:sldMk cId="2365680475" sldId="287"/>
            <ac:cxnSpMk id="9" creationId="{6B585420-D6A8-44BE-ACF2-55F12E8B0698}"/>
          </ac:cxnSpMkLst>
        </pc:cxnChg>
        <pc:cxnChg chg="add del mod">
          <ac:chgData name="Jumormt Cheng" userId="5eb19ddd-4b6c-4064-8c9b-a23cf48917fc" providerId="ADAL" clId="{A6005FFB-CDD9-4030-80FD-1A8691FAD585}" dt="2021-05-10T02:45:05.001" v="411" actId="478"/>
          <ac:cxnSpMkLst>
            <pc:docMk/>
            <pc:sldMk cId="2365680475" sldId="287"/>
            <ac:cxnSpMk id="16" creationId="{F1CDA959-130E-4462-BB74-00824B5A8296}"/>
          </ac:cxnSpMkLst>
        </pc:cxnChg>
      </pc:sldChg>
      <pc:sldChg chg="addSp delSp modSp add delAnim modAnim modNotesTx">
        <pc:chgData name="Jumormt Cheng" userId="5eb19ddd-4b6c-4064-8c9b-a23cf48917fc" providerId="ADAL" clId="{A6005FFB-CDD9-4030-80FD-1A8691FAD585}" dt="2021-05-11T07:08:53.185" v="2828" actId="20577"/>
        <pc:sldMkLst>
          <pc:docMk/>
          <pc:sldMk cId="610154431" sldId="288"/>
        </pc:sldMkLst>
        <pc:spChg chg="del">
          <ac:chgData name="Jumormt Cheng" userId="5eb19ddd-4b6c-4064-8c9b-a23cf48917fc" providerId="ADAL" clId="{A6005FFB-CDD9-4030-80FD-1A8691FAD585}" dt="2021-05-10T07:59:58.664" v="561" actId="478"/>
          <ac:spMkLst>
            <pc:docMk/>
            <pc:sldMk cId="610154431" sldId="288"/>
            <ac:spMk id="7" creationId="{C6399DB9-C8F1-4B00-90E8-1365DC138905}"/>
          </ac:spMkLst>
        </pc:spChg>
        <pc:spChg chg="add mod">
          <ac:chgData name="Jumormt Cheng" userId="5eb19ddd-4b6c-4064-8c9b-a23cf48917fc" providerId="ADAL" clId="{A6005FFB-CDD9-4030-80FD-1A8691FAD585}" dt="2021-05-10T08:23:52.006" v="1092" actId="1035"/>
          <ac:spMkLst>
            <pc:docMk/>
            <pc:sldMk cId="610154431" sldId="288"/>
            <ac:spMk id="8" creationId="{6D7F0D60-B036-45C5-AAEB-6F677D2A4BF8}"/>
          </ac:spMkLst>
        </pc:spChg>
        <pc:spChg chg="mod">
          <ac:chgData name="Jumormt Cheng" userId="5eb19ddd-4b6c-4064-8c9b-a23cf48917fc" providerId="ADAL" clId="{A6005FFB-CDD9-4030-80FD-1A8691FAD585}" dt="2021-05-10T07:59:51.842" v="560"/>
          <ac:spMkLst>
            <pc:docMk/>
            <pc:sldMk cId="610154431" sldId="288"/>
            <ac:spMk id="10" creationId="{03358992-5CB1-4512-9634-4DC20CAE7DB1}"/>
          </ac:spMkLst>
        </pc:spChg>
        <pc:spChg chg="del">
          <ac:chgData name="Jumormt Cheng" userId="5eb19ddd-4b6c-4064-8c9b-a23cf48917fc" providerId="ADAL" clId="{A6005FFB-CDD9-4030-80FD-1A8691FAD585}" dt="2021-05-10T07:59:58.664" v="561" actId="478"/>
          <ac:spMkLst>
            <pc:docMk/>
            <pc:sldMk cId="610154431" sldId="288"/>
            <ac:spMk id="13" creationId="{DAF6E364-F3B2-4821-9ABE-39F8B279D8F4}"/>
          </ac:spMkLst>
        </pc:spChg>
        <pc:spChg chg="del">
          <ac:chgData name="Jumormt Cheng" userId="5eb19ddd-4b6c-4064-8c9b-a23cf48917fc" providerId="ADAL" clId="{A6005FFB-CDD9-4030-80FD-1A8691FAD585}" dt="2021-05-10T07:59:58.664" v="561" actId="478"/>
          <ac:spMkLst>
            <pc:docMk/>
            <pc:sldMk cId="610154431" sldId="288"/>
            <ac:spMk id="14" creationId="{B2483656-138D-48A2-9098-BDCF2F1EE93A}"/>
          </ac:spMkLst>
        </pc:spChg>
        <pc:spChg chg="del">
          <ac:chgData name="Jumormt Cheng" userId="5eb19ddd-4b6c-4064-8c9b-a23cf48917fc" providerId="ADAL" clId="{A6005FFB-CDD9-4030-80FD-1A8691FAD585}" dt="2021-05-10T07:59:58.664" v="561" actId="478"/>
          <ac:spMkLst>
            <pc:docMk/>
            <pc:sldMk cId="610154431" sldId="288"/>
            <ac:spMk id="15" creationId="{40B370A1-ADB8-4C93-8F64-753778A03114}"/>
          </ac:spMkLst>
        </pc:spChg>
        <pc:spChg chg="add mod">
          <ac:chgData name="Jumormt Cheng" userId="5eb19ddd-4b6c-4064-8c9b-a23cf48917fc" providerId="ADAL" clId="{A6005FFB-CDD9-4030-80FD-1A8691FAD585}" dt="2021-05-10T08:23:52.006" v="1092" actId="1035"/>
          <ac:spMkLst>
            <pc:docMk/>
            <pc:sldMk cId="610154431" sldId="288"/>
            <ac:spMk id="17" creationId="{22FDC67E-8BB9-4C8E-B3EC-5E4B8F658E04}"/>
          </ac:spMkLst>
        </pc:spChg>
        <pc:spChg chg="del">
          <ac:chgData name="Jumormt Cheng" userId="5eb19ddd-4b6c-4064-8c9b-a23cf48917fc" providerId="ADAL" clId="{A6005FFB-CDD9-4030-80FD-1A8691FAD585}" dt="2021-05-10T07:59:58.664" v="561" actId="478"/>
          <ac:spMkLst>
            <pc:docMk/>
            <pc:sldMk cId="610154431" sldId="288"/>
            <ac:spMk id="20" creationId="{549A7C5B-5FDE-4007-A646-D9BE944430EB}"/>
          </ac:spMkLst>
        </pc:spChg>
        <pc:spChg chg="del">
          <ac:chgData name="Jumormt Cheng" userId="5eb19ddd-4b6c-4064-8c9b-a23cf48917fc" providerId="ADAL" clId="{A6005FFB-CDD9-4030-80FD-1A8691FAD585}" dt="2021-05-10T07:59:58.664" v="561" actId="478"/>
          <ac:spMkLst>
            <pc:docMk/>
            <pc:sldMk cId="610154431" sldId="288"/>
            <ac:spMk id="21" creationId="{F18222AE-FBC3-4AB5-8C1E-C5C61C799C49}"/>
          </ac:spMkLst>
        </pc:spChg>
        <pc:spChg chg="del">
          <ac:chgData name="Jumormt Cheng" userId="5eb19ddd-4b6c-4064-8c9b-a23cf48917fc" providerId="ADAL" clId="{A6005FFB-CDD9-4030-80FD-1A8691FAD585}" dt="2021-05-10T07:59:58.664" v="561" actId="478"/>
          <ac:spMkLst>
            <pc:docMk/>
            <pc:sldMk cId="610154431" sldId="288"/>
            <ac:spMk id="22" creationId="{80BE4EE7-55C4-49D4-8729-FAB3A8A2BA54}"/>
          </ac:spMkLst>
        </pc:spChg>
        <pc:spChg chg="del">
          <ac:chgData name="Jumormt Cheng" userId="5eb19ddd-4b6c-4064-8c9b-a23cf48917fc" providerId="ADAL" clId="{A6005FFB-CDD9-4030-80FD-1A8691FAD585}" dt="2021-05-10T07:59:58.664" v="561" actId="478"/>
          <ac:spMkLst>
            <pc:docMk/>
            <pc:sldMk cId="610154431" sldId="288"/>
            <ac:spMk id="23" creationId="{B7FA320E-2059-44AD-A3B0-4628BDC44FF5}"/>
          </ac:spMkLst>
        </pc:spChg>
        <pc:spChg chg="del">
          <ac:chgData name="Jumormt Cheng" userId="5eb19ddd-4b6c-4064-8c9b-a23cf48917fc" providerId="ADAL" clId="{A6005FFB-CDD9-4030-80FD-1A8691FAD585}" dt="2021-05-10T08:00:01.004" v="562" actId="478"/>
          <ac:spMkLst>
            <pc:docMk/>
            <pc:sldMk cId="610154431" sldId="288"/>
            <ac:spMk id="24" creationId="{F2CC5E31-C9A2-412A-B01A-D0FA9F1173F2}"/>
          </ac:spMkLst>
        </pc:spChg>
        <pc:spChg chg="del">
          <ac:chgData name="Jumormt Cheng" userId="5eb19ddd-4b6c-4064-8c9b-a23cf48917fc" providerId="ADAL" clId="{A6005FFB-CDD9-4030-80FD-1A8691FAD585}" dt="2021-05-10T07:59:58.664" v="561" actId="478"/>
          <ac:spMkLst>
            <pc:docMk/>
            <pc:sldMk cId="610154431" sldId="288"/>
            <ac:spMk id="25" creationId="{E2E6D298-8CFE-4F54-9BEA-1388A8198D66}"/>
          </ac:spMkLst>
        </pc:spChg>
        <pc:spChg chg="del">
          <ac:chgData name="Jumormt Cheng" userId="5eb19ddd-4b6c-4064-8c9b-a23cf48917fc" providerId="ADAL" clId="{A6005FFB-CDD9-4030-80FD-1A8691FAD585}" dt="2021-05-10T07:59:58.664" v="561" actId="478"/>
          <ac:spMkLst>
            <pc:docMk/>
            <pc:sldMk cId="610154431" sldId="288"/>
            <ac:spMk id="26" creationId="{F31A5E97-1C2E-4CCC-8884-F8B6539228B9}"/>
          </ac:spMkLst>
        </pc:spChg>
        <pc:spChg chg="del">
          <ac:chgData name="Jumormt Cheng" userId="5eb19ddd-4b6c-4064-8c9b-a23cf48917fc" providerId="ADAL" clId="{A6005FFB-CDD9-4030-80FD-1A8691FAD585}" dt="2021-05-10T07:59:58.664" v="561" actId="478"/>
          <ac:spMkLst>
            <pc:docMk/>
            <pc:sldMk cId="610154431" sldId="288"/>
            <ac:spMk id="27" creationId="{B7247AB2-0692-48C7-9349-CBB1008D88EB}"/>
          </ac:spMkLst>
        </pc:spChg>
        <pc:spChg chg="add del mod">
          <ac:chgData name="Jumormt Cheng" userId="5eb19ddd-4b6c-4064-8c9b-a23cf48917fc" providerId="ADAL" clId="{A6005FFB-CDD9-4030-80FD-1A8691FAD585}" dt="2021-05-10T08:05:10.686" v="580" actId="478"/>
          <ac:spMkLst>
            <pc:docMk/>
            <pc:sldMk cId="610154431" sldId="288"/>
            <ac:spMk id="28" creationId="{31A026E6-4993-43D4-BA9C-795836CB2237}"/>
          </ac:spMkLst>
        </pc:spChg>
        <pc:spChg chg="add mod">
          <ac:chgData name="Jumormt Cheng" userId="5eb19ddd-4b6c-4064-8c9b-a23cf48917fc" providerId="ADAL" clId="{A6005FFB-CDD9-4030-80FD-1A8691FAD585}" dt="2021-05-10T08:23:52.006" v="1092" actId="1035"/>
          <ac:spMkLst>
            <pc:docMk/>
            <pc:sldMk cId="610154431" sldId="288"/>
            <ac:spMk id="29" creationId="{5ECF83AC-9A3B-45E6-A699-0495C0C2356C}"/>
          </ac:spMkLst>
        </pc:spChg>
        <pc:spChg chg="add del mod">
          <ac:chgData name="Jumormt Cheng" userId="5eb19ddd-4b6c-4064-8c9b-a23cf48917fc" providerId="ADAL" clId="{A6005FFB-CDD9-4030-80FD-1A8691FAD585}" dt="2021-05-10T08:15:48.671" v="848" actId="478"/>
          <ac:spMkLst>
            <pc:docMk/>
            <pc:sldMk cId="610154431" sldId="288"/>
            <ac:spMk id="32" creationId="{C523B904-E54D-4A7C-A4EE-B85478DF6E1E}"/>
          </ac:spMkLst>
        </pc:spChg>
        <pc:spChg chg="add mod">
          <ac:chgData name="Jumormt Cheng" userId="5eb19ddd-4b6c-4064-8c9b-a23cf48917fc" providerId="ADAL" clId="{A6005FFB-CDD9-4030-80FD-1A8691FAD585}" dt="2021-05-10T08:18:50.770" v="970" actId="403"/>
          <ac:spMkLst>
            <pc:docMk/>
            <pc:sldMk cId="610154431" sldId="288"/>
            <ac:spMk id="35" creationId="{9BD227D8-BE4D-42FE-A01A-2D7D73BE692E}"/>
          </ac:spMkLst>
        </pc:spChg>
        <pc:spChg chg="add mod">
          <ac:chgData name="Jumormt Cheng" userId="5eb19ddd-4b6c-4064-8c9b-a23cf48917fc" providerId="ADAL" clId="{A6005FFB-CDD9-4030-80FD-1A8691FAD585}" dt="2021-05-10T08:24:25.461" v="1098" actId="113"/>
          <ac:spMkLst>
            <pc:docMk/>
            <pc:sldMk cId="610154431" sldId="288"/>
            <ac:spMk id="36" creationId="{EFDF6E00-5629-4B58-8687-5852D96891EF}"/>
          </ac:spMkLst>
        </pc:spChg>
        <pc:spChg chg="add mod">
          <ac:chgData name="Jumormt Cheng" userId="5eb19ddd-4b6c-4064-8c9b-a23cf48917fc" providerId="ADAL" clId="{A6005FFB-CDD9-4030-80FD-1A8691FAD585}" dt="2021-05-10T08:24:13.371" v="1096" actId="113"/>
          <ac:spMkLst>
            <pc:docMk/>
            <pc:sldMk cId="610154431" sldId="288"/>
            <ac:spMk id="38" creationId="{BE594857-54FA-4D5E-A18C-1655D5899B86}"/>
          </ac:spMkLst>
        </pc:spChg>
        <pc:picChg chg="del">
          <ac:chgData name="Jumormt Cheng" userId="5eb19ddd-4b6c-4064-8c9b-a23cf48917fc" providerId="ADAL" clId="{A6005FFB-CDD9-4030-80FD-1A8691FAD585}" dt="2021-05-10T07:59:58.664" v="561" actId="478"/>
          <ac:picMkLst>
            <pc:docMk/>
            <pc:sldMk cId="610154431" sldId="288"/>
            <ac:picMk id="3" creationId="{24026125-0E4D-498B-BB33-B3DC7C5799E9}"/>
          </ac:picMkLst>
        </pc:picChg>
        <pc:picChg chg="del">
          <ac:chgData name="Jumormt Cheng" userId="5eb19ddd-4b6c-4064-8c9b-a23cf48917fc" providerId="ADAL" clId="{A6005FFB-CDD9-4030-80FD-1A8691FAD585}" dt="2021-05-10T07:59:58.664" v="561" actId="478"/>
          <ac:picMkLst>
            <pc:docMk/>
            <pc:sldMk cId="610154431" sldId="288"/>
            <ac:picMk id="5" creationId="{EB6AB9B9-DE2C-48AE-9F65-F3D629634214}"/>
          </ac:picMkLst>
        </pc:picChg>
        <pc:picChg chg="add mod">
          <ac:chgData name="Jumormt Cheng" userId="5eb19ddd-4b6c-4064-8c9b-a23cf48917fc" providerId="ADAL" clId="{A6005FFB-CDD9-4030-80FD-1A8691FAD585}" dt="2021-05-10T08:23:52.006" v="1092" actId="1035"/>
          <ac:picMkLst>
            <pc:docMk/>
            <pc:sldMk cId="610154431" sldId="288"/>
            <ac:picMk id="6" creationId="{48133E01-6088-4A40-95EF-8D4173AD71D5}"/>
          </ac:picMkLst>
        </pc:picChg>
        <pc:picChg chg="del">
          <ac:chgData name="Jumormt Cheng" userId="5eb19ddd-4b6c-4064-8c9b-a23cf48917fc" providerId="ADAL" clId="{A6005FFB-CDD9-4030-80FD-1A8691FAD585}" dt="2021-05-10T07:59:58.664" v="561" actId="478"/>
          <ac:picMkLst>
            <pc:docMk/>
            <pc:sldMk cId="610154431" sldId="288"/>
            <ac:picMk id="11" creationId="{A29498AE-56B9-4930-B857-D7F2ECF0D1CB}"/>
          </ac:picMkLst>
        </pc:picChg>
        <pc:picChg chg="add del mod">
          <ac:chgData name="Jumormt Cheng" userId="5eb19ddd-4b6c-4064-8c9b-a23cf48917fc" providerId="ADAL" clId="{A6005FFB-CDD9-4030-80FD-1A8691FAD585}" dt="2021-05-10T08:15:50.430" v="849" actId="478"/>
          <ac:picMkLst>
            <pc:docMk/>
            <pc:sldMk cId="610154431" sldId="288"/>
            <ac:picMk id="19" creationId="{954D070C-266F-44FA-A20D-A20118EA2E18}"/>
          </ac:picMkLst>
        </pc:picChg>
        <pc:cxnChg chg="add mod">
          <ac:chgData name="Jumormt Cheng" userId="5eb19ddd-4b6c-4064-8c9b-a23cf48917fc" providerId="ADAL" clId="{A6005FFB-CDD9-4030-80FD-1A8691FAD585}" dt="2021-05-10T08:23:52.006" v="1092" actId="1035"/>
          <ac:cxnSpMkLst>
            <pc:docMk/>
            <pc:sldMk cId="610154431" sldId="288"/>
            <ac:cxnSpMk id="12" creationId="{06AEC9FC-5F8F-49A5-980C-F9974B7B6D7B}"/>
          </ac:cxnSpMkLst>
        </pc:cxnChg>
        <pc:cxnChg chg="add mod">
          <ac:chgData name="Jumormt Cheng" userId="5eb19ddd-4b6c-4064-8c9b-a23cf48917fc" providerId="ADAL" clId="{A6005FFB-CDD9-4030-80FD-1A8691FAD585}" dt="2021-05-10T08:23:52.006" v="1092" actId="1035"/>
          <ac:cxnSpMkLst>
            <pc:docMk/>
            <pc:sldMk cId="610154431" sldId="288"/>
            <ac:cxnSpMk id="30" creationId="{2F48AFA8-2AD9-4BE4-AC5F-B1B2887CD411}"/>
          </ac:cxnSpMkLst>
        </pc:cxnChg>
        <pc:cxnChg chg="add mod">
          <ac:chgData name="Jumormt Cheng" userId="5eb19ddd-4b6c-4064-8c9b-a23cf48917fc" providerId="ADAL" clId="{A6005FFB-CDD9-4030-80FD-1A8691FAD585}" dt="2021-05-10T08:23:52.006" v="1092" actId="1035"/>
          <ac:cxnSpMkLst>
            <pc:docMk/>
            <pc:sldMk cId="610154431" sldId="288"/>
            <ac:cxnSpMk id="31" creationId="{961E52EB-E0C7-4596-9818-7404D99B5AE0}"/>
          </ac:cxnSpMkLst>
        </pc:cxnChg>
      </pc:sldChg>
      <pc:sldChg chg="addSp delSp modSp add ord modAnim modNotesTx">
        <pc:chgData name="Jumormt Cheng" userId="5eb19ddd-4b6c-4064-8c9b-a23cf48917fc" providerId="ADAL" clId="{A6005FFB-CDD9-4030-80FD-1A8691FAD585}" dt="2021-05-11T07:08:50.200" v="2827" actId="20577"/>
        <pc:sldMkLst>
          <pc:docMk/>
          <pc:sldMk cId="3703142708" sldId="289"/>
        </pc:sldMkLst>
        <pc:spChg chg="del">
          <ac:chgData name="Jumormt Cheng" userId="5eb19ddd-4b6c-4064-8c9b-a23cf48917fc" providerId="ADAL" clId="{A6005FFB-CDD9-4030-80FD-1A8691FAD585}" dt="2021-05-10T08:17:46.986" v="927" actId="478"/>
          <ac:spMkLst>
            <pc:docMk/>
            <pc:sldMk cId="3703142708" sldId="289"/>
            <ac:spMk id="8" creationId="{6D7F0D60-B036-45C5-AAEB-6F677D2A4BF8}"/>
          </ac:spMkLst>
        </pc:spChg>
        <pc:spChg chg="add del">
          <ac:chgData name="Jumormt Cheng" userId="5eb19ddd-4b6c-4064-8c9b-a23cf48917fc" providerId="ADAL" clId="{A6005FFB-CDD9-4030-80FD-1A8691FAD585}" dt="2021-05-10T08:24:56.418" v="1100"/>
          <ac:spMkLst>
            <pc:docMk/>
            <pc:sldMk cId="3703142708" sldId="289"/>
            <ac:spMk id="9" creationId="{92D9F385-B5F9-48C0-8A2A-5DD116A98679}"/>
          </ac:spMkLst>
        </pc:spChg>
        <pc:spChg chg="add mod">
          <ac:chgData name="Jumormt Cheng" userId="5eb19ddd-4b6c-4064-8c9b-a23cf48917fc" providerId="ADAL" clId="{A6005FFB-CDD9-4030-80FD-1A8691FAD585}" dt="2021-05-10T08:26:37.499" v="1175" actId="1035"/>
          <ac:spMkLst>
            <pc:docMk/>
            <pc:sldMk cId="3703142708" sldId="289"/>
            <ac:spMk id="11" creationId="{8258ADEC-C5EB-417E-8278-002365B16E76}"/>
          </ac:spMkLst>
        </pc:spChg>
        <pc:spChg chg="add mod">
          <ac:chgData name="Jumormt Cheng" userId="5eb19ddd-4b6c-4064-8c9b-a23cf48917fc" providerId="ADAL" clId="{A6005FFB-CDD9-4030-80FD-1A8691FAD585}" dt="2021-05-10T08:18:45.895" v="969" actId="403"/>
          <ac:spMkLst>
            <pc:docMk/>
            <pc:sldMk cId="3703142708" sldId="289"/>
            <ac:spMk id="14" creationId="{A462E091-A71E-4F88-A582-78E782EC2138}"/>
          </ac:spMkLst>
        </pc:spChg>
        <pc:spChg chg="del">
          <ac:chgData name="Jumormt Cheng" userId="5eb19ddd-4b6c-4064-8c9b-a23cf48917fc" providerId="ADAL" clId="{A6005FFB-CDD9-4030-80FD-1A8691FAD585}" dt="2021-05-10T08:17:46.986" v="927" actId="478"/>
          <ac:spMkLst>
            <pc:docMk/>
            <pc:sldMk cId="3703142708" sldId="289"/>
            <ac:spMk id="17" creationId="{22FDC67E-8BB9-4C8E-B3EC-5E4B8F658E04}"/>
          </ac:spMkLst>
        </pc:spChg>
        <pc:spChg chg="add mod">
          <ac:chgData name="Jumormt Cheng" userId="5eb19ddd-4b6c-4064-8c9b-a23cf48917fc" providerId="ADAL" clId="{A6005FFB-CDD9-4030-80FD-1A8691FAD585}" dt="2021-05-10T08:28:23.034" v="1193" actId="208"/>
          <ac:spMkLst>
            <pc:docMk/>
            <pc:sldMk cId="3703142708" sldId="289"/>
            <ac:spMk id="24" creationId="{17201727-64A7-4E05-8383-6AC699A7D20D}"/>
          </ac:spMkLst>
        </pc:spChg>
        <pc:spChg chg="del">
          <ac:chgData name="Jumormt Cheng" userId="5eb19ddd-4b6c-4064-8c9b-a23cf48917fc" providerId="ADAL" clId="{A6005FFB-CDD9-4030-80FD-1A8691FAD585}" dt="2021-05-10T08:17:46.986" v="927" actId="478"/>
          <ac:spMkLst>
            <pc:docMk/>
            <pc:sldMk cId="3703142708" sldId="289"/>
            <ac:spMk id="29" creationId="{5ECF83AC-9A3B-45E6-A699-0495C0C2356C}"/>
          </ac:spMkLst>
        </pc:spChg>
        <pc:spChg chg="mod">
          <ac:chgData name="Jumormt Cheng" userId="5eb19ddd-4b6c-4064-8c9b-a23cf48917fc" providerId="ADAL" clId="{A6005FFB-CDD9-4030-80FD-1A8691FAD585}" dt="2021-05-10T08:26:37.499" v="1175" actId="1035"/>
          <ac:spMkLst>
            <pc:docMk/>
            <pc:sldMk cId="3703142708" sldId="289"/>
            <ac:spMk id="32" creationId="{C523B904-E54D-4A7C-A4EE-B85478DF6E1E}"/>
          </ac:spMkLst>
        </pc:spChg>
        <pc:picChg chg="del">
          <ac:chgData name="Jumormt Cheng" userId="5eb19ddd-4b6c-4064-8c9b-a23cf48917fc" providerId="ADAL" clId="{A6005FFB-CDD9-4030-80FD-1A8691FAD585}" dt="2021-05-10T08:17:46.986" v="927" actId="478"/>
          <ac:picMkLst>
            <pc:docMk/>
            <pc:sldMk cId="3703142708" sldId="289"/>
            <ac:picMk id="6" creationId="{48133E01-6088-4A40-95EF-8D4173AD71D5}"/>
          </ac:picMkLst>
        </pc:picChg>
        <pc:picChg chg="mod">
          <ac:chgData name="Jumormt Cheng" userId="5eb19ddd-4b6c-4064-8c9b-a23cf48917fc" providerId="ADAL" clId="{A6005FFB-CDD9-4030-80FD-1A8691FAD585}" dt="2021-05-10T08:26:37.499" v="1175" actId="1035"/>
          <ac:picMkLst>
            <pc:docMk/>
            <pc:sldMk cId="3703142708" sldId="289"/>
            <ac:picMk id="19" creationId="{954D070C-266F-44FA-A20D-A20118EA2E18}"/>
          </ac:picMkLst>
        </pc:picChg>
        <pc:cxnChg chg="del">
          <ac:chgData name="Jumormt Cheng" userId="5eb19ddd-4b6c-4064-8c9b-a23cf48917fc" providerId="ADAL" clId="{A6005FFB-CDD9-4030-80FD-1A8691FAD585}" dt="2021-05-10T08:17:46.986" v="927" actId="478"/>
          <ac:cxnSpMkLst>
            <pc:docMk/>
            <pc:sldMk cId="3703142708" sldId="289"/>
            <ac:cxnSpMk id="12" creationId="{06AEC9FC-5F8F-49A5-980C-F9974B7B6D7B}"/>
          </ac:cxnSpMkLst>
        </pc:cxnChg>
        <pc:cxnChg chg="add mod">
          <ac:chgData name="Jumormt Cheng" userId="5eb19ddd-4b6c-4064-8c9b-a23cf48917fc" providerId="ADAL" clId="{A6005FFB-CDD9-4030-80FD-1A8691FAD585}" dt="2021-05-10T08:26:37.499" v="1175" actId="1035"/>
          <ac:cxnSpMkLst>
            <pc:docMk/>
            <pc:sldMk cId="3703142708" sldId="289"/>
            <ac:cxnSpMk id="15" creationId="{573DA10B-C26D-4C19-8F17-E73D7A11EDA2}"/>
          </ac:cxnSpMkLst>
        </pc:cxnChg>
        <pc:cxnChg chg="add mod">
          <ac:chgData name="Jumormt Cheng" userId="5eb19ddd-4b6c-4064-8c9b-a23cf48917fc" providerId="ADAL" clId="{A6005FFB-CDD9-4030-80FD-1A8691FAD585}" dt="2021-05-10T08:26:37.499" v="1175" actId="1035"/>
          <ac:cxnSpMkLst>
            <pc:docMk/>
            <pc:sldMk cId="3703142708" sldId="289"/>
            <ac:cxnSpMk id="21" creationId="{9DA53066-BEB5-4901-AADE-A2ECFF35F3D4}"/>
          </ac:cxnSpMkLst>
        </pc:cxnChg>
        <pc:cxnChg chg="del">
          <ac:chgData name="Jumormt Cheng" userId="5eb19ddd-4b6c-4064-8c9b-a23cf48917fc" providerId="ADAL" clId="{A6005FFB-CDD9-4030-80FD-1A8691FAD585}" dt="2021-05-10T08:17:46.986" v="927" actId="478"/>
          <ac:cxnSpMkLst>
            <pc:docMk/>
            <pc:sldMk cId="3703142708" sldId="289"/>
            <ac:cxnSpMk id="30" creationId="{2F48AFA8-2AD9-4BE4-AC5F-B1B2887CD411}"/>
          </ac:cxnSpMkLst>
        </pc:cxnChg>
        <pc:cxnChg chg="del">
          <ac:chgData name="Jumormt Cheng" userId="5eb19ddd-4b6c-4064-8c9b-a23cf48917fc" providerId="ADAL" clId="{A6005FFB-CDD9-4030-80FD-1A8691FAD585}" dt="2021-05-10T08:17:46.986" v="927" actId="478"/>
          <ac:cxnSpMkLst>
            <pc:docMk/>
            <pc:sldMk cId="3703142708" sldId="289"/>
            <ac:cxnSpMk id="31" creationId="{961E52EB-E0C7-4596-9818-7404D99B5AE0}"/>
          </ac:cxnSpMkLst>
        </pc:cxnChg>
      </pc:sldChg>
      <pc:sldChg chg="addSp delSp modSp add delAnim modNotesTx">
        <pc:chgData name="Jumormt Cheng" userId="5eb19ddd-4b6c-4064-8c9b-a23cf48917fc" providerId="ADAL" clId="{A6005FFB-CDD9-4030-80FD-1A8691FAD585}" dt="2021-05-11T07:08:46.974" v="2826" actId="20577"/>
        <pc:sldMkLst>
          <pc:docMk/>
          <pc:sldMk cId="1375846008" sldId="290"/>
        </pc:sldMkLst>
        <pc:spChg chg="del">
          <ac:chgData name="Jumormt Cheng" userId="5eb19ddd-4b6c-4064-8c9b-a23cf48917fc" providerId="ADAL" clId="{A6005FFB-CDD9-4030-80FD-1A8691FAD585}" dt="2021-05-10T08:33:35.687" v="1196" actId="478"/>
          <ac:spMkLst>
            <pc:docMk/>
            <pc:sldMk cId="1375846008" sldId="290"/>
            <ac:spMk id="11" creationId="{8258ADEC-C5EB-417E-8278-002365B16E76}"/>
          </ac:spMkLst>
        </pc:spChg>
        <pc:spChg chg="add del mod">
          <ac:chgData name="Jumormt Cheng" userId="5eb19ddd-4b6c-4064-8c9b-a23cf48917fc" providerId="ADAL" clId="{A6005FFB-CDD9-4030-80FD-1A8691FAD585}" dt="2021-05-10T08:35:47.154" v="1249" actId="478"/>
          <ac:spMkLst>
            <pc:docMk/>
            <pc:sldMk cId="1375846008" sldId="290"/>
            <ac:spMk id="12" creationId="{C421080E-E455-46C0-9375-72E804315E68}"/>
          </ac:spMkLst>
        </pc:spChg>
        <pc:spChg chg="mod">
          <ac:chgData name="Jumormt Cheng" userId="5eb19ddd-4b6c-4064-8c9b-a23cf48917fc" providerId="ADAL" clId="{A6005FFB-CDD9-4030-80FD-1A8691FAD585}" dt="2021-05-10T08:45:07.402" v="1442" actId="20577"/>
          <ac:spMkLst>
            <pc:docMk/>
            <pc:sldMk cId="1375846008" sldId="290"/>
            <ac:spMk id="14" creationId="{A462E091-A71E-4F88-A582-78E782EC2138}"/>
          </ac:spMkLst>
        </pc:spChg>
        <pc:spChg chg="del">
          <ac:chgData name="Jumormt Cheng" userId="5eb19ddd-4b6c-4064-8c9b-a23cf48917fc" providerId="ADAL" clId="{A6005FFB-CDD9-4030-80FD-1A8691FAD585}" dt="2021-05-10T08:33:35.687" v="1196" actId="478"/>
          <ac:spMkLst>
            <pc:docMk/>
            <pc:sldMk cId="1375846008" sldId="290"/>
            <ac:spMk id="24" creationId="{17201727-64A7-4E05-8383-6AC699A7D20D}"/>
          </ac:spMkLst>
        </pc:spChg>
        <pc:spChg chg="del">
          <ac:chgData name="Jumormt Cheng" userId="5eb19ddd-4b6c-4064-8c9b-a23cf48917fc" providerId="ADAL" clId="{A6005FFB-CDD9-4030-80FD-1A8691FAD585}" dt="2021-05-10T08:33:35.687" v="1196" actId="478"/>
          <ac:spMkLst>
            <pc:docMk/>
            <pc:sldMk cId="1375846008" sldId="290"/>
            <ac:spMk id="32" creationId="{C523B904-E54D-4A7C-A4EE-B85478DF6E1E}"/>
          </ac:spMkLst>
        </pc:spChg>
        <pc:graphicFrameChg chg="add mod modGraphic">
          <ac:chgData name="Jumormt Cheng" userId="5eb19ddd-4b6c-4064-8c9b-a23cf48917fc" providerId="ADAL" clId="{A6005FFB-CDD9-4030-80FD-1A8691FAD585}" dt="2021-05-10T09:19:21.715" v="2011" actId="2711"/>
          <ac:graphicFrameMkLst>
            <pc:docMk/>
            <pc:sldMk cId="1375846008" sldId="290"/>
            <ac:graphicFrameMk id="3" creationId="{08319CF9-FD23-439E-AFAE-F9A6DB7A2D95}"/>
          </ac:graphicFrameMkLst>
        </pc:graphicFrameChg>
        <pc:picChg chg="del">
          <ac:chgData name="Jumormt Cheng" userId="5eb19ddd-4b6c-4064-8c9b-a23cf48917fc" providerId="ADAL" clId="{A6005FFB-CDD9-4030-80FD-1A8691FAD585}" dt="2021-05-10T08:33:35.687" v="1196" actId="478"/>
          <ac:picMkLst>
            <pc:docMk/>
            <pc:sldMk cId="1375846008" sldId="290"/>
            <ac:picMk id="19" creationId="{954D070C-266F-44FA-A20D-A20118EA2E18}"/>
          </ac:picMkLst>
        </pc:picChg>
        <pc:cxnChg chg="del mod">
          <ac:chgData name="Jumormt Cheng" userId="5eb19ddd-4b6c-4064-8c9b-a23cf48917fc" providerId="ADAL" clId="{A6005FFB-CDD9-4030-80FD-1A8691FAD585}" dt="2021-05-10T08:33:35.687" v="1196" actId="478"/>
          <ac:cxnSpMkLst>
            <pc:docMk/>
            <pc:sldMk cId="1375846008" sldId="290"/>
            <ac:cxnSpMk id="15" creationId="{573DA10B-C26D-4C19-8F17-E73D7A11EDA2}"/>
          </ac:cxnSpMkLst>
        </pc:cxnChg>
        <pc:cxnChg chg="del">
          <ac:chgData name="Jumormt Cheng" userId="5eb19ddd-4b6c-4064-8c9b-a23cf48917fc" providerId="ADAL" clId="{A6005FFB-CDD9-4030-80FD-1A8691FAD585}" dt="2021-05-10T08:33:35.687" v="1196" actId="478"/>
          <ac:cxnSpMkLst>
            <pc:docMk/>
            <pc:sldMk cId="1375846008" sldId="290"/>
            <ac:cxnSpMk id="21" creationId="{9DA53066-BEB5-4901-AADE-A2ECFF35F3D4}"/>
          </ac:cxnSpMkLst>
        </pc:cxnChg>
      </pc:sldChg>
      <pc:sldChg chg="addSp delSp modSp add modNotesTx">
        <pc:chgData name="Jumormt Cheng" userId="5eb19ddd-4b6c-4064-8c9b-a23cf48917fc" providerId="ADAL" clId="{A6005FFB-CDD9-4030-80FD-1A8691FAD585}" dt="2021-05-11T07:08:44.341" v="2825" actId="20577"/>
        <pc:sldMkLst>
          <pc:docMk/>
          <pc:sldMk cId="164289626" sldId="291"/>
        </pc:sldMkLst>
        <pc:graphicFrameChg chg="del">
          <ac:chgData name="Jumormt Cheng" userId="5eb19ddd-4b6c-4064-8c9b-a23cf48917fc" providerId="ADAL" clId="{A6005FFB-CDD9-4030-80FD-1A8691FAD585}" dt="2021-05-10T08:45:21.497" v="1444" actId="478"/>
          <ac:graphicFrameMkLst>
            <pc:docMk/>
            <pc:sldMk cId="164289626" sldId="291"/>
            <ac:graphicFrameMk id="3" creationId="{08319CF9-FD23-439E-AFAE-F9A6DB7A2D95}"/>
          </ac:graphicFrameMkLst>
        </pc:graphicFrameChg>
        <pc:picChg chg="add mod">
          <ac:chgData name="Jumormt Cheng" userId="5eb19ddd-4b6c-4064-8c9b-a23cf48917fc" providerId="ADAL" clId="{A6005FFB-CDD9-4030-80FD-1A8691FAD585}" dt="2021-05-10T08:45:42.881" v="1446" actId="1076"/>
          <ac:picMkLst>
            <pc:docMk/>
            <pc:sldMk cId="164289626" sldId="291"/>
            <ac:picMk id="5" creationId="{C1A575EF-0268-4A0F-ADEB-ED65440DF5CF}"/>
          </ac:picMkLst>
        </pc:picChg>
        <pc:picChg chg="add mod">
          <ac:chgData name="Jumormt Cheng" userId="5eb19ddd-4b6c-4064-8c9b-a23cf48917fc" providerId="ADAL" clId="{A6005FFB-CDD9-4030-80FD-1A8691FAD585}" dt="2021-05-10T08:45:54.078" v="1448" actId="1076"/>
          <ac:picMkLst>
            <pc:docMk/>
            <pc:sldMk cId="164289626" sldId="291"/>
            <ac:picMk id="6" creationId="{6ED79BB6-27FA-4760-B897-D99269525139}"/>
          </ac:picMkLst>
        </pc:picChg>
      </pc:sldChg>
      <pc:sldChg chg="addSp modSp add ord modAnim modNotesTx">
        <pc:chgData name="Jumormt Cheng" userId="5eb19ddd-4b6c-4064-8c9b-a23cf48917fc" providerId="ADAL" clId="{A6005FFB-CDD9-4030-80FD-1A8691FAD585}" dt="2021-05-14T07:41:46.388" v="2976" actId="2085"/>
        <pc:sldMkLst>
          <pc:docMk/>
          <pc:sldMk cId="967399" sldId="293"/>
        </pc:sldMkLst>
        <pc:spChg chg="add mod">
          <ac:chgData name="Jumormt Cheng" userId="5eb19ddd-4b6c-4064-8c9b-a23cf48917fc" providerId="ADAL" clId="{A6005FFB-CDD9-4030-80FD-1A8691FAD585}" dt="2021-05-14T07:41:46.388" v="2976" actId="2085"/>
          <ac:spMkLst>
            <pc:docMk/>
            <pc:sldMk cId="967399" sldId="293"/>
            <ac:spMk id="8" creationId="{96E22AAE-9D46-462A-8BF3-98901DF8A466}"/>
          </ac:spMkLst>
        </pc:spChg>
      </pc:sldChg>
      <pc:sldChg chg="addSp delSp modSp add delAnim modAnim modNotesTx">
        <pc:chgData name="Jumormt Cheng" userId="5eb19ddd-4b6c-4064-8c9b-a23cf48917fc" providerId="ADAL" clId="{A6005FFB-CDD9-4030-80FD-1A8691FAD585}" dt="2021-05-11T07:08:38.490" v="2823" actId="20577"/>
        <pc:sldMkLst>
          <pc:docMk/>
          <pc:sldMk cId="2046261948" sldId="294"/>
        </pc:sldMkLst>
        <pc:spChg chg="mod">
          <ac:chgData name="Jumormt Cheng" userId="5eb19ddd-4b6c-4064-8c9b-a23cf48917fc" providerId="ADAL" clId="{A6005FFB-CDD9-4030-80FD-1A8691FAD585}" dt="2021-05-10T09:20:35.387" v="2092" actId="20577"/>
          <ac:spMkLst>
            <pc:docMk/>
            <pc:sldMk cId="2046261948" sldId="294"/>
            <ac:spMk id="9" creationId="{C97AA658-360E-4165-999F-3E2843D62CF6}"/>
          </ac:spMkLst>
        </pc:spChg>
        <pc:spChg chg="add mod">
          <ac:chgData name="Jumormt Cheng" userId="5eb19ddd-4b6c-4064-8c9b-a23cf48917fc" providerId="ADAL" clId="{A6005FFB-CDD9-4030-80FD-1A8691FAD585}" dt="2021-05-10T09:23:39.232" v="2143"/>
          <ac:spMkLst>
            <pc:docMk/>
            <pc:sldMk cId="2046261948" sldId="294"/>
            <ac:spMk id="11" creationId="{14CE91F6-AD83-4643-BB29-C44F8960590D}"/>
          </ac:spMkLst>
        </pc:spChg>
        <pc:spChg chg="mod">
          <ac:chgData name="Jumormt Cheng" userId="5eb19ddd-4b6c-4064-8c9b-a23cf48917fc" providerId="ADAL" clId="{A6005FFB-CDD9-4030-80FD-1A8691FAD585}" dt="2021-05-10T09:34:06.476" v="2311" actId="20577"/>
          <ac:spMkLst>
            <pc:docMk/>
            <pc:sldMk cId="2046261948" sldId="294"/>
            <ac:spMk id="14" creationId="{A462E091-A71E-4F88-A582-78E782EC2138}"/>
          </ac:spMkLst>
        </pc:spChg>
        <pc:picChg chg="del">
          <ac:chgData name="Jumormt Cheng" userId="5eb19ddd-4b6c-4064-8c9b-a23cf48917fc" providerId="ADAL" clId="{A6005FFB-CDD9-4030-80FD-1A8691FAD585}" dt="2021-05-10T09:07:26.954" v="1842" actId="478"/>
          <ac:picMkLst>
            <pc:docMk/>
            <pc:sldMk cId="2046261948" sldId="294"/>
            <ac:picMk id="3" creationId="{8C18F0E2-24B6-49F8-B37F-D79A16BB95D5}"/>
          </ac:picMkLst>
        </pc:picChg>
        <pc:picChg chg="add mod">
          <ac:chgData name="Jumormt Cheng" userId="5eb19ddd-4b6c-4064-8c9b-a23cf48917fc" providerId="ADAL" clId="{A6005FFB-CDD9-4030-80FD-1A8691FAD585}" dt="2021-05-10T09:10:18.328" v="1903" actId="1076"/>
          <ac:picMkLst>
            <pc:docMk/>
            <pc:sldMk cId="2046261948" sldId="294"/>
            <ac:picMk id="5" creationId="{1F9EC65A-A18F-416F-9C91-13011245D5B5}"/>
          </ac:picMkLst>
        </pc:picChg>
        <pc:picChg chg="add del mod">
          <ac:chgData name="Jumormt Cheng" userId="5eb19ddd-4b6c-4064-8c9b-a23cf48917fc" providerId="ADAL" clId="{A6005FFB-CDD9-4030-80FD-1A8691FAD585}" dt="2021-05-10T09:16:51.056" v="1946" actId="478"/>
          <ac:picMkLst>
            <pc:docMk/>
            <pc:sldMk cId="2046261948" sldId="294"/>
            <ac:picMk id="6" creationId="{888EDBC2-8351-4658-9877-3F8046976BA9}"/>
          </ac:picMkLst>
        </pc:picChg>
        <pc:picChg chg="add mod">
          <ac:chgData name="Jumormt Cheng" userId="5eb19ddd-4b6c-4064-8c9b-a23cf48917fc" providerId="ADAL" clId="{A6005FFB-CDD9-4030-80FD-1A8691FAD585}" dt="2021-05-10T09:21:36.768" v="2095" actId="1076"/>
          <ac:picMkLst>
            <pc:docMk/>
            <pc:sldMk cId="2046261948" sldId="294"/>
            <ac:picMk id="7" creationId="{8EC68322-316F-4261-9C42-B3938D8C16F7}"/>
          </ac:picMkLst>
        </pc:picChg>
        <pc:picChg chg="add mod">
          <ac:chgData name="Jumormt Cheng" userId="5eb19ddd-4b6c-4064-8c9b-a23cf48917fc" providerId="ADAL" clId="{A6005FFB-CDD9-4030-80FD-1A8691FAD585}" dt="2021-05-10T09:20:30.928" v="2036" actId="1076"/>
          <ac:picMkLst>
            <pc:docMk/>
            <pc:sldMk cId="2046261948" sldId="294"/>
            <ac:picMk id="8" creationId="{0A966B74-838E-445B-84F4-17BEB0B4BCD3}"/>
          </ac:picMkLst>
        </pc:picChg>
      </pc:sldChg>
      <pc:sldChg chg="addSp delSp modSp add delAnim modAnim modNotesTx">
        <pc:chgData name="Jumormt Cheng" userId="5eb19ddd-4b6c-4064-8c9b-a23cf48917fc" providerId="ADAL" clId="{A6005FFB-CDD9-4030-80FD-1A8691FAD585}" dt="2021-05-14T07:45:28.429" v="2992" actId="14100"/>
        <pc:sldMkLst>
          <pc:docMk/>
          <pc:sldMk cId="2112646950" sldId="295"/>
        </pc:sldMkLst>
        <pc:spChg chg="add mod">
          <ac:chgData name="Jumormt Cheng" userId="5eb19ddd-4b6c-4064-8c9b-a23cf48917fc" providerId="ADAL" clId="{A6005FFB-CDD9-4030-80FD-1A8691FAD585}" dt="2021-05-10T09:32:38.138" v="2290" actId="1035"/>
          <ac:spMkLst>
            <pc:docMk/>
            <pc:sldMk cId="2112646950" sldId="295"/>
            <ac:spMk id="6" creationId="{EF694C37-A853-4AA4-9D8E-0AD670041283}"/>
          </ac:spMkLst>
        </pc:spChg>
        <pc:spChg chg="del">
          <ac:chgData name="Jumormt Cheng" userId="5eb19ddd-4b6c-4064-8c9b-a23cf48917fc" providerId="ADAL" clId="{A6005FFB-CDD9-4030-80FD-1A8691FAD585}" dt="2021-05-10T09:24:11.986" v="2145" actId="478"/>
          <ac:spMkLst>
            <pc:docMk/>
            <pc:sldMk cId="2112646950" sldId="295"/>
            <ac:spMk id="9" creationId="{C97AA658-360E-4165-999F-3E2843D62CF6}"/>
          </ac:spMkLst>
        </pc:spChg>
        <pc:spChg chg="del">
          <ac:chgData name="Jumormt Cheng" userId="5eb19ddd-4b6c-4064-8c9b-a23cf48917fc" providerId="ADAL" clId="{A6005FFB-CDD9-4030-80FD-1A8691FAD585}" dt="2021-05-10T09:24:11.986" v="2145" actId="478"/>
          <ac:spMkLst>
            <pc:docMk/>
            <pc:sldMk cId="2112646950" sldId="295"/>
            <ac:spMk id="11" creationId="{14CE91F6-AD83-4643-BB29-C44F8960590D}"/>
          </ac:spMkLst>
        </pc:spChg>
        <pc:spChg chg="add mod">
          <ac:chgData name="Jumormt Cheng" userId="5eb19ddd-4b6c-4064-8c9b-a23cf48917fc" providerId="ADAL" clId="{A6005FFB-CDD9-4030-80FD-1A8691FAD585}" dt="2021-05-10T09:32:38.138" v="2290" actId="1035"/>
          <ac:spMkLst>
            <pc:docMk/>
            <pc:sldMk cId="2112646950" sldId="295"/>
            <ac:spMk id="12" creationId="{E7812EF2-9E8C-4782-9E93-B1BEBCABC3CD}"/>
          </ac:spMkLst>
        </pc:spChg>
        <pc:spChg chg="add mod">
          <ac:chgData name="Jumormt Cheng" userId="5eb19ddd-4b6c-4064-8c9b-a23cf48917fc" providerId="ADAL" clId="{A6005FFB-CDD9-4030-80FD-1A8691FAD585}" dt="2021-05-14T07:45:10.026" v="2990" actId="14100"/>
          <ac:spMkLst>
            <pc:docMk/>
            <pc:sldMk cId="2112646950" sldId="295"/>
            <ac:spMk id="13" creationId="{F3EAA133-64DF-4460-A49B-EEB4BE50ED16}"/>
          </ac:spMkLst>
        </pc:spChg>
        <pc:spChg chg="mod">
          <ac:chgData name="Jumormt Cheng" userId="5eb19ddd-4b6c-4064-8c9b-a23cf48917fc" providerId="ADAL" clId="{A6005FFB-CDD9-4030-80FD-1A8691FAD585}" dt="2021-05-10T09:34:16.237" v="2313"/>
          <ac:spMkLst>
            <pc:docMk/>
            <pc:sldMk cId="2112646950" sldId="295"/>
            <ac:spMk id="14" creationId="{A462E091-A71E-4F88-A582-78E782EC2138}"/>
          </ac:spMkLst>
        </pc:spChg>
        <pc:spChg chg="add mod">
          <ac:chgData name="Jumormt Cheng" userId="5eb19ddd-4b6c-4064-8c9b-a23cf48917fc" providerId="ADAL" clId="{A6005FFB-CDD9-4030-80FD-1A8691FAD585}" dt="2021-05-14T07:44:49.286" v="2989" actId="14100"/>
          <ac:spMkLst>
            <pc:docMk/>
            <pc:sldMk cId="2112646950" sldId="295"/>
            <ac:spMk id="15" creationId="{4F166292-6BA2-4C18-BD8F-CFEAABAF5194}"/>
          </ac:spMkLst>
        </pc:spChg>
        <pc:spChg chg="add mod">
          <ac:chgData name="Jumormt Cheng" userId="5eb19ddd-4b6c-4064-8c9b-a23cf48917fc" providerId="ADAL" clId="{A6005FFB-CDD9-4030-80FD-1A8691FAD585}" dt="2021-05-10T09:32:38.138" v="2290" actId="1035"/>
          <ac:spMkLst>
            <pc:docMk/>
            <pc:sldMk cId="2112646950" sldId="295"/>
            <ac:spMk id="16" creationId="{BE9C71F7-8D10-4029-9D22-63DEC0086780}"/>
          </ac:spMkLst>
        </pc:spChg>
        <pc:spChg chg="add del mod">
          <ac:chgData name="Jumormt Cheng" userId="5eb19ddd-4b6c-4064-8c9b-a23cf48917fc" providerId="ADAL" clId="{A6005FFB-CDD9-4030-80FD-1A8691FAD585}" dt="2021-05-10T09:28:51.765" v="2197" actId="478"/>
          <ac:spMkLst>
            <pc:docMk/>
            <pc:sldMk cId="2112646950" sldId="295"/>
            <ac:spMk id="17" creationId="{0A8FAC1A-3E1C-499F-A7DC-3C9C49A73C72}"/>
          </ac:spMkLst>
        </pc:spChg>
        <pc:spChg chg="add mod">
          <ac:chgData name="Jumormt Cheng" userId="5eb19ddd-4b6c-4064-8c9b-a23cf48917fc" providerId="ADAL" clId="{A6005FFB-CDD9-4030-80FD-1A8691FAD585}" dt="2021-05-10T09:32:38.138" v="2290" actId="1035"/>
          <ac:spMkLst>
            <pc:docMk/>
            <pc:sldMk cId="2112646950" sldId="295"/>
            <ac:spMk id="18" creationId="{FAE75A88-7954-405E-8634-79F672D32BE9}"/>
          </ac:spMkLst>
        </pc:spChg>
        <pc:spChg chg="add mod">
          <ac:chgData name="Jumormt Cheng" userId="5eb19ddd-4b6c-4064-8c9b-a23cf48917fc" providerId="ADAL" clId="{A6005FFB-CDD9-4030-80FD-1A8691FAD585}" dt="2021-05-14T07:45:22.985" v="2991" actId="14100"/>
          <ac:spMkLst>
            <pc:docMk/>
            <pc:sldMk cId="2112646950" sldId="295"/>
            <ac:spMk id="19" creationId="{F26B4AF0-BBD4-4D79-9FBE-1A35571D583D}"/>
          </ac:spMkLst>
        </pc:spChg>
        <pc:spChg chg="add mod">
          <ac:chgData name="Jumormt Cheng" userId="5eb19ddd-4b6c-4064-8c9b-a23cf48917fc" providerId="ADAL" clId="{A6005FFB-CDD9-4030-80FD-1A8691FAD585}" dt="2021-05-14T07:45:28.429" v="2992" actId="14100"/>
          <ac:spMkLst>
            <pc:docMk/>
            <pc:sldMk cId="2112646950" sldId="295"/>
            <ac:spMk id="20" creationId="{A4D911AE-C2FD-4531-AF56-3E39B92E7E3D}"/>
          </ac:spMkLst>
        </pc:spChg>
        <pc:spChg chg="add mod">
          <ac:chgData name="Jumormt Cheng" userId="5eb19ddd-4b6c-4064-8c9b-a23cf48917fc" providerId="ADAL" clId="{A6005FFB-CDD9-4030-80FD-1A8691FAD585}" dt="2021-05-10T09:33:40.400" v="2301" actId="20577"/>
          <ac:spMkLst>
            <pc:docMk/>
            <pc:sldMk cId="2112646950" sldId="295"/>
            <ac:spMk id="21" creationId="{8E74268E-0009-4216-AB3D-23FA2AF305C3}"/>
          </ac:spMkLst>
        </pc:spChg>
        <pc:picChg chg="add mod">
          <ac:chgData name="Jumormt Cheng" userId="5eb19ddd-4b6c-4064-8c9b-a23cf48917fc" providerId="ADAL" clId="{A6005FFB-CDD9-4030-80FD-1A8691FAD585}" dt="2021-05-10T09:32:38.138" v="2290" actId="1035"/>
          <ac:picMkLst>
            <pc:docMk/>
            <pc:sldMk cId="2112646950" sldId="295"/>
            <ac:picMk id="3" creationId="{3A0DD2B5-8F6D-414F-95EB-0D313CBD9175}"/>
          </ac:picMkLst>
        </pc:picChg>
        <pc:picChg chg="del">
          <ac:chgData name="Jumormt Cheng" userId="5eb19ddd-4b6c-4064-8c9b-a23cf48917fc" providerId="ADAL" clId="{A6005FFB-CDD9-4030-80FD-1A8691FAD585}" dt="2021-05-10T09:24:11.986" v="2145" actId="478"/>
          <ac:picMkLst>
            <pc:docMk/>
            <pc:sldMk cId="2112646950" sldId="295"/>
            <ac:picMk id="5" creationId="{1F9EC65A-A18F-416F-9C91-13011245D5B5}"/>
          </ac:picMkLst>
        </pc:picChg>
        <pc:picChg chg="del">
          <ac:chgData name="Jumormt Cheng" userId="5eb19ddd-4b6c-4064-8c9b-a23cf48917fc" providerId="ADAL" clId="{A6005FFB-CDD9-4030-80FD-1A8691FAD585}" dt="2021-05-10T09:24:11.986" v="2145" actId="478"/>
          <ac:picMkLst>
            <pc:docMk/>
            <pc:sldMk cId="2112646950" sldId="295"/>
            <ac:picMk id="7" creationId="{8EC68322-316F-4261-9C42-B3938D8C16F7}"/>
          </ac:picMkLst>
        </pc:picChg>
        <pc:picChg chg="del">
          <ac:chgData name="Jumormt Cheng" userId="5eb19ddd-4b6c-4064-8c9b-a23cf48917fc" providerId="ADAL" clId="{A6005FFB-CDD9-4030-80FD-1A8691FAD585}" dt="2021-05-10T09:24:11.986" v="2145" actId="478"/>
          <ac:picMkLst>
            <pc:docMk/>
            <pc:sldMk cId="2112646950" sldId="295"/>
            <ac:picMk id="8" creationId="{0A966B74-838E-445B-84F4-17BEB0B4BCD3}"/>
          </ac:picMkLst>
        </pc:picChg>
      </pc:sldChg>
      <pc:sldChg chg="addSp delSp modSp add delAnim modAnim modNotesTx">
        <pc:chgData name="Jumormt Cheng" userId="5eb19ddd-4b6c-4064-8c9b-a23cf48917fc" providerId="ADAL" clId="{A6005FFB-CDD9-4030-80FD-1A8691FAD585}" dt="2021-05-11T07:08:32.812" v="2821" actId="20577"/>
        <pc:sldMkLst>
          <pc:docMk/>
          <pc:sldMk cId="2375529941" sldId="296"/>
        </pc:sldMkLst>
        <pc:spChg chg="del">
          <ac:chgData name="Jumormt Cheng" userId="5eb19ddd-4b6c-4064-8c9b-a23cf48917fc" providerId="ADAL" clId="{A6005FFB-CDD9-4030-80FD-1A8691FAD585}" dt="2021-05-10T09:36:36.190" v="2340" actId="478"/>
          <ac:spMkLst>
            <pc:docMk/>
            <pc:sldMk cId="2375529941" sldId="296"/>
            <ac:spMk id="6" creationId="{EF694C37-A853-4AA4-9D8E-0AD670041283}"/>
          </ac:spMkLst>
        </pc:spChg>
        <pc:spChg chg="del">
          <ac:chgData name="Jumormt Cheng" userId="5eb19ddd-4b6c-4064-8c9b-a23cf48917fc" providerId="ADAL" clId="{A6005FFB-CDD9-4030-80FD-1A8691FAD585}" dt="2021-05-10T09:36:36.190" v="2340" actId="478"/>
          <ac:spMkLst>
            <pc:docMk/>
            <pc:sldMk cId="2375529941" sldId="296"/>
            <ac:spMk id="12" creationId="{E7812EF2-9E8C-4782-9E93-B1BEBCABC3CD}"/>
          </ac:spMkLst>
        </pc:spChg>
        <pc:spChg chg="del">
          <ac:chgData name="Jumormt Cheng" userId="5eb19ddd-4b6c-4064-8c9b-a23cf48917fc" providerId="ADAL" clId="{A6005FFB-CDD9-4030-80FD-1A8691FAD585}" dt="2021-05-10T09:36:36.190" v="2340" actId="478"/>
          <ac:spMkLst>
            <pc:docMk/>
            <pc:sldMk cId="2375529941" sldId="296"/>
            <ac:spMk id="13" creationId="{F3EAA133-64DF-4460-A49B-EEB4BE50ED16}"/>
          </ac:spMkLst>
        </pc:spChg>
        <pc:spChg chg="mod">
          <ac:chgData name="Jumormt Cheng" userId="5eb19ddd-4b6c-4064-8c9b-a23cf48917fc" providerId="ADAL" clId="{A6005FFB-CDD9-4030-80FD-1A8691FAD585}" dt="2021-05-10T09:34:38.229" v="2329" actId="20577"/>
          <ac:spMkLst>
            <pc:docMk/>
            <pc:sldMk cId="2375529941" sldId="296"/>
            <ac:spMk id="14" creationId="{A462E091-A71E-4F88-A582-78E782EC2138}"/>
          </ac:spMkLst>
        </pc:spChg>
        <pc:spChg chg="del">
          <ac:chgData name="Jumormt Cheng" userId="5eb19ddd-4b6c-4064-8c9b-a23cf48917fc" providerId="ADAL" clId="{A6005FFB-CDD9-4030-80FD-1A8691FAD585}" dt="2021-05-10T09:36:36.190" v="2340" actId="478"/>
          <ac:spMkLst>
            <pc:docMk/>
            <pc:sldMk cId="2375529941" sldId="296"/>
            <ac:spMk id="15" creationId="{4F166292-6BA2-4C18-BD8F-CFEAABAF5194}"/>
          </ac:spMkLst>
        </pc:spChg>
        <pc:spChg chg="del">
          <ac:chgData name="Jumormt Cheng" userId="5eb19ddd-4b6c-4064-8c9b-a23cf48917fc" providerId="ADAL" clId="{A6005FFB-CDD9-4030-80FD-1A8691FAD585}" dt="2021-05-10T09:36:36.190" v="2340" actId="478"/>
          <ac:spMkLst>
            <pc:docMk/>
            <pc:sldMk cId="2375529941" sldId="296"/>
            <ac:spMk id="16" creationId="{BE9C71F7-8D10-4029-9D22-63DEC0086780}"/>
          </ac:spMkLst>
        </pc:spChg>
        <pc:spChg chg="del">
          <ac:chgData name="Jumormt Cheng" userId="5eb19ddd-4b6c-4064-8c9b-a23cf48917fc" providerId="ADAL" clId="{A6005FFB-CDD9-4030-80FD-1A8691FAD585}" dt="2021-05-10T09:36:36.190" v="2340" actId="478"/>
          <ac:spMkLst>
            <pc:docMk/>
            <pc:sldMk cId="2375529941" sldId="296"/>
            <ac:spMk id="18" creationId="{FAE75A88-7954-405E-8634-79F672D32BE9}"/>
          </ac:spMkLst>
        </pc:spChg>
        <pc:spChg chg="del">
          <ac:chgData name="Jumormt Cheng" userId="5eb19ddd-4b6c-4064-8c9b-a23cf48917fc" providerId="ADAL" clId="{A6005FFB-CDD9-4030-80FD-1A8691FAD585}" dt="2021-05-10T09:36:36.190" v="2340" actId="478"/>
          <ac:spMkLst>
            <pc:docMk/>
            <pc:sldMk cId="2375529941" sldId="296"/>
            <ac:spMk id="19" creationId="{F26B4AF0-BBD4-4D79-9FBE-1A35571D583D}"/>
          </ac:spMkLst>
        </pc:spChg>
        <pc:spChg chg="del">
          <ac:chgData name="Jumormt Cheng" userId="5eb19ddd-4b6c-4064-8c9b-a23cf48917fc" providerId="ADAL" clId="{A6005FFB-CDD9-4030-80FD-1A8691FAD585}" dt="2021-05-10T09:36:36.190" v="2340" actId="478"/>
          <ac:spMkLst>
            <pc:docMk/>
            <pc:sldMk cId="2375529941" sldId="296"/>
            <ac:spMk id="20" creationId="{A4D911AE-C2FD-4531-AF56-3E39B92E7E3D}"/>
          </ac:spMkLst>
        </pc:spChg>
        <pc:picChg chg="del">
          <ac:chgData name="Jumormt Cheng" userId="5eb19ddd-4b6c-4064-8c9b-a23cf48917fc" providerId="ADAL" clId="{A6005FFB-CDD9-4030-80FD-1A8691FAD585}" dt="2021-05-10T09:36:36.190" v="2340" actId="478"/>
          <ac:picMkLst>
            <pc:docMk/>
            <pc:sldMk cId="2375529941" sldId="296"/>
            <ac:picMk id="3" creationId="{3A0DD2B5-8F6D-414F-95EB-0D313CBD9175}"/>
          </ac:picMkLst>
        </pc:picChg>
        <pc:picChg chg="add mod">
          <ac:chgData name="Jumormt Cheng" userId="5eb19ddd-4b6c-4064-8c9b-a23cf48917fc" providerId="ADAL" clId="{A6005FFB-CDD9-4030-80FD-1A8691FAD585}" dt="2021-05-10T09:35:24.530" v="2334" actId="1076"/>
          <ac:picMkLst>
            <pc:docMk/>
            <pc:sldMk cId="2375529941" sldId="296"/>
            <ac:picMk id="5" creationId="{1CDAD2C5-2A34-44EC-AEF7-B4845C221EA1}"/>
          </ac:picMkLst>
        </pc:picChg>
        <pc:picChg chg="add mod">
          <ac:chgData name="Jumormt Cheng" userId="5eb19ddd-4b6c-4064-8c9b-a23cf48917fc" providerId="ADAL" clId="{A6005FFB-CDD9-4030-80FD-1A8691FAD585}" dt="2021-05-10T09:36:39.542" v="2341" actId="1076"/>
          <ac:picMkLst>
            <pc:docMk/>
            <pc:sldMk cId="2375529941" sldId="296"/>
            <ac:picMk id="7" creationId="{1591C58B-3FED-42B1-9A8A-5B81A1B4AC61}"/>
          </ac:picMkLst>
        </pc:picChg>
      </pc:sldChg>
      <pc:sldChg chg="addSp delSp modSp add addAnim delAnim modNotesTx">
        <pc:chgData name="Jumormt Cheng" userId="5eb19ddd-4b6c-4064-8c9b-a23cf48917fc" providerId="ADAL" clId="{A6005FFB-CDD9-4030-80FD-1A8691FAD585}" dt="2021-05-14T07:46:10.542" v="2999" actId="14100"/>
        <pc:sldMkLst>
          <pc:docMk/>
          <pc:sldMk cId="2664949525" sldId="297"/>
        </pc:sldMkLst>
        <pc:spChg chg="mod">
          <ac:chgData name="Jumormt Cheng" userId="5eb19ddd-4b6c-4064-8c9b-a23cf48917fc" providerId="ADAL" clId="{A6005FFB-CDD9-4030-80FD-1A8691FAD585}" dt="2021-05-10T09:40:33.636" v="2387" actId="1036"/>
          <ac:spMkLst>
            <pc:docMk/>
            <pc:sldMk cId="2664949525" sldId="297"/>
            <ac:spMk id="6" creationId="{EF694C37-A853-4AA4-9D8E-0AD670041283}"/>
          </ac:spMkLst>
        </pc:spChg>
        <pc:spChg chg="mod">
          <ac:chgData name="Jumormt Cheng" userId="5eb19ddd-4b6c-4064-8c9b-a23cf48917fc" providerId="ADAL" clId="{A6005FFB-CDD9-4030-80FD-1A8691FAD585}" dt="2021-05-10T09:40:33.636" v="2387" actId="1036"/>
          <ac:spMkLst>
            <pc:docMk/>
            <pc:sldMk cId="2664949525" sldId="297"/>
            <ac:spMk id="12" creationId="{E7812EF2-9E8C-4782-9E93-B1BEBCABC3CD}"/>
          </ac:spMkLst>
        </pc:spChg>
        <pc:spChg chg="mod">
          <ac:chgData name="Jumormt Cheng" userId="5eb19ddd-4b6c-4064-8c9b-a23cf48917fc" providerId="ADAL" clId="{A6005FFB-CDD9-4030-80FD-1A8691FAD585}" dt="2021-05-14T07:45:42.762" v="2994" actId="14100"/>
          <ac:spMkLst>
            <pc:docMk/>
            <pc:sldMk cId="2664949525" sldId="297"/>
            <ac:spMk id="13" creationId="{F3EAA133-64DF-4460-A49B-EEB4BE50ED16}"/>
          </ac:spMkLst>
        </pc:spChg>
        <pc:spChg chg="mod">
          <ac:chgData name="Jumormt Cheng" userId="5eb19ddd-4b6c-4064-8c9b-a23cf48917fc" providerId="ADAL" clId="{A6005FFB-CDD9-4030-80FD-1A8691FAD585}" dt="2021-05-10T09:36:54.740" v="2345"/>
          <ac:spMkLst>
            <pc:docMk/>
            <pc:sldMk cId="2664949525" sldId="297"/>
            <ac:spMk id="14" creationId="{A462E091-A71E-4F88-A582-78E782EC2138}"/>
          </ac:spMkLst>
        </pc:spChg>
        <pc:spChg chg="mod">
          <ac:chgData name="Jumormt Cheng" userId="5eb19ddd-4b6c-4064-8c9b-a23cf48917fc" providerId="ADAL" clId="{A6005FFB-CDD9-4030-80FD-1A8691FAD585}" dt="2021-05-14T07:46:10.542" v="2999" actId="14100"/>
          <ac:spMkLst>
            <pc:docMk/>
            <pc:sldMk cId="2664949525" sldId="297"/>
            <ac:spMk id="15" creationId="{4F166292-6BA2-4C18-BD8F-CFEAABAF5194}"/>
          </ac:spMkLst>
        </pc:spChg>
        <pc:spChg chg="mod">
          <ac:chgData name="Jumormt Cheng" userId="5eb19ddd-4b6c-4064-8c9b-a23cf48917fc" providerId="ADAL" clId="{A6005FFB-CDD9-4030-80FD-1A8691FAD585}" dt="2021-05-10T09:40:33.636" v="2387" actId="1036"/>
          <ac:spMkLst>
            <pc:docMk/>
            <pc:sldMk cId="2664949525" sldId="297"/>
            <ac:spMk id="16" creationId="{BE9C71F7-8D10-4029-9D22-63DEC0086780}"/>
          </ac:spMkLst>
        </pc:spChg>
        <pc:spChg chg="mod">
          <ac:chgData name="Jumormt Cheng" userId="5eb19ddd-4b6c-4064-8c9b-a23cf48917fc" providerId="ADAL" clId="{A6005FFB-CDD9-4030-80FD-1A8691FAD585}" dt="2021-05-10T09:40:33.636" v="2387" actId="1036"/>
          <ac:spMkLst>
            <pc:docMk/>
            <pc:sldMk cId="2664949525" sldId="297"/>
            <ac:spMk id="18" creationId="{FAE75A88-7954-405E-8634-79F672D32BE9}"/>
          </ac:spMkLst>
        </pc:spChg>
        <pc:spChg chg="mod">
          <ac:chgData name="Jumormt Cheng" userId="5eb19ddd-4b6c-4064-8c9b-a23cf48917fc" providerId="ADAL" clId="{A6005FFB-CDD9-4030-80FD-1A8691FAD585}" dt="2021-05-14T07:45:56.270" v="2996" actId="14100"/>
          <ac:spMkLst>
            <pc:docMk/>
            <pc:sldMk cId="2664949525" sldId="297"/>
            <ac:spMk id="19" creationId="{F26B4AF0-BBD4-4D79-9FBE-1A35571D583D}"/>
          </ac:spMkLst>
        </pc:spChg>
        <pc:spChg chg="mod">
          <ac:chgData name="Jumormt Cheng" userId="5eb19ddd-4b6c-4064-8c9b-a23cf48917fc" providerId="ADAL" clId="{A6005FFB-CDD9-4030-80FD-1A8691FAD585}" dt="2021-05-14T07:45:47.225" v="2995" actId="14100"/>
          <ac:spMkLst>
            <pc:docMk/>
            <pc:sldMk cId="2664949525" sldId="297"/>
            <ac:spMk id="20" creationId="{A4D911AE-C2FD-4531-AF56-3E39B92E7E3D}"/>
          </ac:spMkLst>
        </pc:spChg>
        <pc:spChg chg="add del mod">
          <ac:chgData name="Jumormt Cheng" userId="5eb19ddd-4b6c-4064-8c9b-a23cf48917fc" providerId="ADAL" clId="{A6005FFB-CDD9-4030-80FD-1A8691FAD585}" dt="2021-05-10T09:40:52.067" v="2393"/>
          <ac:spMkLst>
            <pc:docMk/>
            <pc:sldMk cId="2664949525" sldId="297"/>
            <ac:spMk id="21" creationId="{8E74268E-0009-4216-AB3D-23FA2AF305C3}"/>
          </ac:spMkLst>
        </pc:spChg>
        <pc:picChg chg="mod">
          <ac:chgData name="Jumormt Cheng" userId="5eb19ddd-4b6c-4064-8c9b-a23cf48917fc" providerId="ADAL" clId="{A6005FFB-CDD9-4030-80FD-1A8691FAD585}" dt="2021-05-10T09:40:33.636" v="2387" actId="1036"/>
          <ac:picMkLst>
            <pc:docMk/>
            <pc:sldMk cId="2664949525" sldId="297"/>
            <ac:picMk id="3" creationId="{3A0DD2B5-8F6D-414F-95EB-0D313CBD9175}"/>
          </ac:picMkLst>
        </pc:picChg>
      </pc:sldChg>
      <pc:sldChg chg="modNotesTx">
        <pc:chgData name="Jumormt Cheng" userId="5eb19ddd-4b6c-4064-8c9b-a23cf48917fc" providerId="ADAL" clId="{A6005FFB-CDD9-4030-80FD-1A8691FAD585}" dt="2021-05-11T07:08:27.099" v="2819" actId="20577"/>
        <pc:sldMkLst>
          <pc:docMk/>
          <pc:sldMk cId="1038968919" sldId="298"/>
        </pc:sldMkLst>
      </pc:sldChg>
      <pc:sldChg chg="modNotesTx">
        <pc:chgData name="Jumormt Cheng" userId="5eb19ddd-4b6c-4064-8c9b-a23cf48917fc" providerId="ADAL" clId="{A6005FFB-CDD9-4030-80FD-1A8691FAD585}" dt="2021-05-11T07:08:23.881" v="2818" actId="20577"/>
        <pc:sldMkLst>
          <pc:docMk/>
          <pc:sldMk cId="1755240270" sldId="299"/>
        </pc:sldMkLst>
      </pc:sldChg>
      <pc:sldChg chg="modNotesTx">
        <pc:chgData name="Jumormt Cheng" userId="5eb19ddd-4b6c-4064-8c9b-a23cf48917fc" providerId="ADAL" clId="{A6005FFB-CDD9-4030-80FD-1A8691FAD585}" dt="2021-05-11T07:08:21.344" v="2817" actId="20577"/>
        <pc:sldMkLst>
          <pc:docMk/>
          <pc:sldMk cId="1573924519" sldId="300"/>
        </pc:sldMkLst>
      </pc:sldChg>
      <pc:sldChg chg="modNotesTx">
        <pc:chgData name="Jumormt Cheng" userId="5eb19ddd-4b6c-4064-8c9b-a23cf48917fc" providerId="ADAL" clId="{A6005FFB-CDD9-4030-80FD-1A8691FAD585}" dt="2021-05-11T07:08:18.939" v="2816" actId="20577"/>
        <pc:sldMkLst>
          <pc:docMk/>
          <pc:sldMk cId="3662912894" sldId="301"/>
        </pc:sldMkLst>
      </pc:sldChg>
      <pc:sldChg chg="addSp modSp modAnim modNotesTx">
        <pc:chgData name="Jumormt Cheng" userId="5eb19ddd-4b6c-4064-8c9b-a23cf48917fc" providerId="ADAL" clId="{A6005FFB-CDD9-4030-80FD-1A8691FAD585}" dt="2021-05-14T07:43:33.185" v="2984"/>
        <pc:sldMkLst>
          <pc:docMk/>
          <pc:sldMk cId="3896430336" sldId="302"/>
        </pc:sldMkLst>
        <pc:spChg chg="add mod">
          <ac:chgData name="Jumormt Cheng" userId="5eb19ddd-4b6c-4064-8c9b-a23cf48917fc" providerId="ADAL" clId="{A6005FFB-CDD9-4030-80FD-1A8691FAD585}" dt="2021-05-11T07:03:48.019" v="2670" actId="113"/>
          <ac:spMkLst>
            <pc:docMk/>
            <pc:sldMk cId="3896430336" sldId="302"/>
            <ac:spMk id="5" creationId="{BDAEC83A-F5E6-43E7-B6D4-1A0B49E2A760}"/>
          </ac:spMkLst>
        </pc:spChg>
      </pc:sldChg>
      <pc:sldChg chg="modSp add modAnim modNotesTx">
        <pc:chgData name="Jumormt Cheng" userId="5eb19ddd-4b6c-4064-8c9b-a23cf48917fc" providerId="ADAL" clId="{A6005FFB-CDD9-4030-80FD-1A8691FAD585}" dt="2021-05-11T07:13:51.809" v="2925" actId="113"/>
        <pc:sldMkLst>
          <pc:docMk/>
          <pc:sldMk cId="728517516" sldId="303"/>
        </pc:sldMkLst>
        <pc:spChg chg="mod">
          <ac:chgData name="Jumormt Cheng" userId="5eb19ddd-4b6c-4064-8c9b-a23cf48917fc" providerId="ADAL" clId="{A6005FFB-CDD9-4030-80FD-1A8691FAD585}" dt="2021-05-11T07:13:51.809" v="2925" actId="113"/>
          <ac:spMkLst>
            <pc:docMk/>
            <pc:sldMk cId="728517516" sldId="303"/>
            <ac:spMk id="5" creationId="{BDAEC83A-F5E6-43E7-B6D4-1A0B49E2A760}"/>
          </ac:spMkLst>
        </pc:spChg>
        <pc:spChg chg="mod">
          <ac:chgData name="Jumormt Cheng" userId="5eb19ddd-4b6c-4064-8c9b-a23cf48917fc" providerId="ADAL" clId="{A6005FFB-CDD9-4030-80FD-1A8691FAD585}" dt="2021-05-11T07:04:05.132" v="2685" actId="20577"/>
          <ac:spMkLst>
            <pc:docMk/>
            <pc:sldMk cId="728517516" sldId="303"/>
            <ac:spMk id="10" creationId="{03358992-5CB1-4512-9634-4DC20CAE7DB1}"/>
          </ac:spMkLst>
        </pc:spChg>
      </pc:sldChg>
      <pc:sldChg chg="addSp delSp modSp add delAnim modNotesTx">
        <pc:chgData name="Jumormt Cheng" userId="5eb19ddd-4b6c-4064-8c9b-a23cf48917fc" providerId="ADAL" clId="{A6005FFB-CDD9-4030-80FD-1A8691FAD585}" dt="2021-05-11T07:17:57.099" v="2966" actId="1076"/>
        <pc:sldMkLst>
          <pc:docMk/>
          <pc:sldMk cId="3937905884" sldId="304"/>
        </pc:sldMkLst>
        <pc:spChg chg="del">
          <ac:chgData name="Jumormt Cheng" userId="5eb19ddd-4b6c-4064-8c9b-a23cf48917fc" providerId="ADAL" clId="{A6005FFB-CDD9-4030-80FD-1A8691FAD585}" dt="2021-05-11T07:15:13.408" v="2938" actId="478"/>
          <ac:spMkLst>
            <pc:docMk/>
            <pc:sldMk cId="3937905884" sldId="304"/>
            <ac:spMk id="5" creationId="{BDAEC83A-F5E6-43E7-B6D4-1A0B49E2A760}"/>
          </ac:spMkLst>
        </pc:spChg>
        <pc:spChg chg="mod">
          <ac:chgData name="Jumormt Cheng" userId="5eb19ddd-4b6c-4064-8c9b-a23cf48917fc" providerId="ADAL" clId="{A6005FFB-CDD9-4030-80FD-1A8691FAD585}" dt="2021-05-11T07:15:03.820" v="2937" actId="20577"/>
          <ac:spMkLst>
            <pc:docMk/>
            <pc:sldMk cId="3937905884" sldId="304"/>
            <ac:spMk id="10" creationId="{03358992-5CB1-4512-9634-4DC20CAE7DB1}"/>
          </ac:spMkLst>
        </pc:spChg>
        <pc:picChg chg="add mod">
          <ac:chgData name="Jumormt Cheng" userId="5eb19ddd-4b6c-4064-8c9b-a23cf48917fc" providerId="ADAL" clId="{A6005FFB-CDD9-4030-80FD-1A8691FAD585}" dt="2021-05-11T07:17:57.099" v="2966" actId="1076"/>
          <ac:picMkLst>
            <pc:docMk/>
            <pc:sldMk cId="3937905884" sldId="304"/>
            <ac:picMk id="3" creationId="{FD909FB2-42A4-40A9-B2AD-654F678CD600}"/>
          </ac:picMkLst>
        </pc:picChg>
      </pc:sldChg>
      <pc:sldChg chg="addSp delSp modSp add">
        <pc:chgData name="Jumormt Cheng" userId="5eb19ddd-4b6c-4064-8c9b-a23cf48917fc" providerId="ADAL" clId="{A6005FFB-CDD9-4030-80FD-1A8691FAD585}" dt="2021-05-11T07:18:06.882" v="2969" actId="14100"/>
        <pc:sldMkLst>
          <pc:docMk/>
          <pc:sldMk cId="2046292704" sldId="305"/>
        </pc:sldMkLst>
        <pc:picChg chg="del">
          <ac:chgData name="Jumormt Cheng" userId="5eb19ddd-4b6c-4064-8c9b-a23cf48917fc" providerId="ADAL" clId="{A6005FFB-CDD9-4030-80FD-1A8691FAD585}" dt="2021-05-11T07:16:09.454" v="2944" actId="478"/>
          <ac:picMkLst>
            <pc:docMk/>
            <pc:sldMk cId="2046292704" sldId="305"/>
            <ac:picMk id="3" creationId="{FD909FB2-42A4-40A9-B2AD-654F678CD600}"/>
          </ac:picMkLst>
        </pc:picChg>
        <pc:picChg chg="add mod">
          <ac:chgData name="Jumormt Cheng" userId="5eb19ddd-4b6c-4064-8c9b-a23cf48917fc" providerId="ADAL" clId="{A6005FFB-CDD9-4030-80FD-1A8691FAD585}" dt="2021-05-11T07:18:06.882" v="2969" actId="14100"/>
          <ac:picMkLst>
            <pc:docMk/>
            <pc:sldMk cId="2046292704" sldId="305"/>
            <ac:picMk id="5" creationId="{29C2931C-993C-4554-882F-9291C1A0C656}"/>
          </ac:picMkLst>
        </pc:picChg>
        <pc:picChg chg="add mod">
          <ac:chgData name="Jumormt Cheng" userId="5eb19ddd-4b6c-4064-8c9b-a23cf48917fc" providerId="ADAL" clId="{A6005FFB-CDD9-4030-80FD-1A8691FAD585}" dt="2021-05-11T07:18:03.826" v="2968" actId="14100"/>
          <ac:picMkLst>
            <pc:docMk/>
            <pc:sldMk cId="2046292704" sldId="305"/>
            <ac:picMk id="6" creationId="{0F06490C-5F90-4A4B-9D31-EC271E5AA402}"/>
          </ac:picMkLst>
        </pc:picChg>
        <pc:picChg chg="add del mod">
          <ac:chgData name="Jumormt Cheng" userId="5eb19ddd-4b6c-4064-8c9b-a23cf48917fc" providerId="ADAL" clId="{A6005FFB-CDD9-4030-80FD-1A8691FAD585}" dt="2021-05-11T07:17:04.408" v="2957" actId="478"/>
          <ac:picMkLst>
            <pc:docMk/>
            <pc:sldMk cId="2046292704" sldId="305"/>
            <ac:picMk id="7" creationId="{48CAA91A-0924-4D4A-B215-2E1AA7326E69}"/>
          </ac:picMkLst>
        </pc:picChg>
      </pc:sldChg>
      <pc:sldChg chg="addSp delSp modSp add">
        <pc:chgData name="Jumormt Cheng" userId="5eb19ddd-4b6c-4064-8c9b-a23cf48917fc" providerId="ADAL" clId="{A6005FFB-CDD9-4030-80FD-1A8691FAD585}" dt="2021-05-11T07:18:18.701" v="2973" actId="14100"/>
        <pc:sldMkLst>
          <pc:docMk/>
          <pc:sldMk cId="3602860448" sldId="306"/>
        </pc:sldMkLst>
        <pc:picChg chg="add mod">
          <ac:chgData name="Jumormt Cheng" userId="5eb19ddd-4b6c-4064-8c9b-a23cf48917fc" providerId="ADAL" clId="{A6005FFB-CDD9-4030-80FD-1A8691FAD585}" dt="2021-05-11T07:18:16.779" v="2972" actId="14100"/>
          <ac:picMkLst>
            <pc:docMk/>
            <pc:sldMk cId="3602860448" sldId="306"/>
            <ac:picMk id="3" creationId="{260EC076-A011-404D-B5F7-E55036113133}"/>
          </ac:picMkLst>
        </pc:picChg>
        <pc:picChg chg="del">
          <ac:chgData name="Jumormt Cheng" userId="5eb19ddd-4b6c-4064-8c9b-a23cf48917fc" providerId="ADAL" clId="{A6005FFB-CDD9-4030-80FD-1A8691FAD585}" dt="2021-05-11T07:17:07.645" v="2958" actId="478"/>
          <ac:picMkLst>
            <pc:docMk/>
            <pc:sldMk cId="3602860448" sldId="306"/>
            <ac:picMk id="5" creationId="{29C2931C-993C-4554-882F-9291C1A0C656}"/>
          </ac:picMkLst>
        </pc:picChg>
        <pc:picChg chg="del">
          <ac:chgData name="Jumormt Cheng" userId="5eb19ddd-4b6c-4064-8c9b-a23cf48917fc" providerId="ADAL" clId="{A6005FFB-CDD9-4030-80FD-1A8691FAD585}" dt="2021-05-11T07:17:07.645" v="2958" actId="478"/>
          <ac:picMkLst>
            <pc:docMk/>
            <pc:sldMk cId="3602860448" sldId="306"/>
            <ac:picMk id="6" creationId="{0F06490C-5F90-4A4B-9D31-EC271E5AA402}"/>
          </ac:picMkLst>
        </pc:picChg>
        <pc:picChg chg="mod">
          <ac:chgData name="Jumormt Cheng" userId="5eb19ddd-4b6c-4064-8c9b-a23cf48917fc" providerId="ADAL" clId="{A6005FFB-CDD9-4030-80FD-1A8691FAD585}" dt="2021-05-11T07:18:18.701" v="2973" actId="14100"/>
          <ac:picMkLst>
            <pc:docMk/>
            <pc:sldMk cId="3602860448" sldId="306"/>
            <ac:picMk id="7" creationId="{48CAA91A-0924-4D4A-B215-2E1AA7326E69}"/>
          </ac:picMkLst>
        </pc:picChg>
      </pc:sldChg>
      <pc:sldMasterChg chg="modSp">
        <pc:chgData name="Jumormt Cheng" userId="5eb19ddd-4b6c-4064-8c9b-a23cf48917fc" providerId="ADAL" clId="{A6005FFB-CDD9-4030-80FD-1A8691FAD585}" dt="2021-05-11T05:28:05.581" v="2423" actId="20577"/>
        <pc:sldMasterMkLst>
          <pc:docMk/>
          <pc:sldMasterMk cId="3034154293" sldId="2147483648"/>
        </pc:sldMasterMkLst>
        <pc:spChg chg="mod">
          <ac:chgData name="Jumormt Cheng" userId="5eb19ddd-4b6c-4064-8c9b-a23cf48917fc" providerId="ADAL" clId="{A6005FFB-CDD9-4030-80FD-1A8691FAD585}" dt="2021-05-11T05:28:05.581" v="2423" actId="20577"/>
          <ac:spMkLst>
            <pc:docMk/>
            <pc:sldMasterMk cId="3034154293" sldId="2147483648"/>
            <ac:spMk id="8" creationId="{1C904755-0B09-4F6A-8DB6-310A53646235}"/>
          </ac:spMkLst>
        </pc:spChg>
      </pc:sldMasterChg>
    </pc:docChg>
  </pc:docChgLst>
  <pc:docChgLst>
    <pc:chgData name="Jumormt Cheng" userId="5eb19ddd-4b6c-4064-8c9b-a23cf48917fc" providerId="ADAL" clId="{695C3733-50A1-4072-96B6-A77ECBFE8F5C}"/>
  </pc:docChgLst>
  <pc:docChgLst>
    <pc:chgData name="Jumormt Cheng" userId="5eb19ddd-4b6c-4064-8c9b-a23cf48917fc" providerId="ADAL" clId="{524CF2BD-4AD9-4A4F-A1B2-460E09736CE1}"/>
    <pc:docChg chg="undo custSel addSld delSld modSld">
      <pc:chgData name="Jumormt Cheng" userId="5eb19ddd-4b6c-4064-8c9b-a23cf48917fc" providerId="ADAL" clId="{524CF2BD-4AD9-4A4F-A1B2-460E09736CE1}" dt="2021-03-12T03:09:24.880" v="434" actId="20577"/>
      <pc:docMkLst>
        <pc:docMk/>
      </pc:docMkLst>
      <pc:sldChg chg="modSp">
        <pc:chgData name="Jumormt Cheng" userId="5eb19ddd-4b6c-4064-8c9b-a23cf48917fc" providerId="ADAL" clId="{524CF2BD-4AD9-4A4F-A1B2-460E09736CE1}" dt="2021-03-12T02:23:19.583" v="3" actId="20577"/>
        <pc:sldMkLst>
          <pc:docMk/>
          <pc:sldMk cId="1175637294" sldId="264"/>
        </pc:sldMkLst>
        <pc:spChg chg="mod">
          <ac:chgData name="Jumormt Cheng" userId="5eb19ddd-4b6c-4064-8c9b-a23cf48917fc" providerId="ADAL" clId="{524CF2BD-4AD9-4A4F-A1B2-460E09736CE1}" dt="2021-03-12T02:23:19.583" v="3" actId="20577"/>
          <ac:spMkLst>
            <pc:docMk/>
            <pc:sldMk cId="1175637294" sldId="264"/>
            <ac:spMk id="3" creationId="{E5C92581-3264-4103-9393-3BA0035561FD}"/>
          </ac:spMkLst>
        </pc:spChg>
      </pc:sldChg>
    </pc:docChg>
  </pc:docChgLst>
  <pc:docChgLst>
    <pc:chgData name="Jumormt Cheng" userId="5eb19ddd-4b6c-4064-8c9b-a23cf48917fc" providerId="ADAL" clId="{B711453A-8338-46EA-851C-DF55AFA76B3C}"/>
    <pc:docChg chg="undo custSel addSld delSld modSld sldOrd">
      <pc:chgData name="Jumormt Cheng" userId="5eb19ddd-4b6c-4064-8c9b-a23cf48917fc" providerId="ADAL" clId="{B711453A-8338-46EA-851C-DF55AFA76B3C}" dt="2021-03-18T02:55:49.400" v="2036" actId="20577"/>
      <pc:docMkLst>
        <pc:docMk/>
      </pc:docMkLst>
      <pc:sldChg chg="modSp">
        <pc:chgData name="Jumormt Cheng" userId="5eb19ddd-4b6c-4064-8c9b-a23cf48917fc" providerId="ADAL" clId="{B711453A-8338-46EA-851C-DF55AFA76B3C}" dt="2021-03-13T08:26:39.507" v="28" actId="20577"/>
        <pc:sldMkLst>
          <pc:docMk/>
          <pc:sldMk cId="1175637294" sldId="264"/>
        </pc:sldMkLst>
        <pc:spChg chg="mod">
          <ac:chgData name="Jumormt Cheng" userId="5eb19ddd-4b6c-4064-8c9b-a23cf48917fc" providerId="ADAL" clId="{B711453A-8338-46EA-851C-DF55AFA76B3C}" dt="2021-03-13T08:26:39.507" v="28" actId="20577"/>
          <ac:spMkLst>
            <pc:docMk/>
            <pc:sldMk cId="1175637294" sldId="264"/>
            <ac:spMk id="2" creationId="{76E02874-466F-4022-8EF8-A3C9B4A38B1A}"/>
          </ac:spMkLst>
        </pc:spChg>
        <pc:spChg chg="mod">
          <ac:chgData name="Jumormt Cheng" userId="5eb19ddd-4b6c-4064-8c9b-a23cf48917fc" providerId="ADAL" clId="{B711453A-8338-46EA-851C-DF55AFA76B3C}" dt="2021-03-13T08:26:29.707" v="24" actId="20577"/>
          <ac:spMkLst>
            <pc:docMk/>
            <pc:sldMk cId="1175637294" sldId="264"/>
            <ac:spMk id="3" creationId="{E5C92581-3264-4103-9393-3BA0035561FD}"/>
          </ac:spMkLst>
        </pc:spChg>
      </pc:sldChg>
      <pc:sldChg chg="modSp add ord modNotesTx">
        <pc:chgData name="Jumormt Cheng" userId="5eb19ddd-4b6c-4064-8c9b-a23cf48917fc" providerId="ADAL" clId="{B711453A-8338-46EA-851C-DF55AFA76B3C}" dt="2021-03-18T02:55:49.400" v="2036" actId="20577"/>
        <pc:sldMkLst>
          <pc:docMk/>
          <pc:sldMk cId="661788719" sldId="284"/>
        </pc:sldMkLst>
        <pc:spChg chg="mod">
          <ac:chgData name="Jumormt Cheng" userId="5eb19ddd-4b6c-4064-8c9b-a23cf48917fc" providerId="ADAL" clId="{B711453A-8338-46EA-851C-DF55AFA76B3C}" dt="2021-03-13T08:53:45.422" v="1429" actId="20577"/>
          <ac:spMkLst>
            <pc:docMk/>
            <pc:sldMk cId="661788719" sldId="284"/>
            <ac:spMk id="12" creationId="{0CA62BD3-CD39-4110-9960-3FB248789020}"/>
          </ac:spMkLst>
        </pc:spChg>
      </pc:sldChg>
    </pc:docChg>
  </pc:docChgLst>
  <pc:docChgLst>
    <pc:chgData name="Jumormt Cheng" userId="5eb19ddd-4b6c-4064-8c9b-a23cf48917fc" providerId="ADAL" clId="{A37D7E08-3D6D-EE45-A5C0-5E31B0F456C7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25E73B1-4A21-4C84-BA1E-F595AC5B02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D91BB9-0CE6-4A0B-B14D-537B7F362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26317-CE47-4AA3-BCE5-F60C22016556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BE719-58CD-48BC-A599-E8464FD1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D6FC11-37A3-418E-ACFB-4B636FF16D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22DB-3E6F-4A69-BF7B-4CD7C6C7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4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95816-EDF8-4950-93C6-31098ECC7A51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124DA-0405-4B3C-A13C-7D709B138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1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0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04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62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82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4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99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67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37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former allows attackers to access files outside of a restricted folder and is modeled as a data dependence path from an external input to file operations, e.g., from input=gets(...) to </a:t>
            </a:r>
            <a:r>
              <a:rPr lang="en-US" altLang="zh-CN" sz="36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fopen</a:t>
            </a:r>
            <a:r>
              <a:rPr lang="en-US" altLang="zh-CN" sz="3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(...). The latter may leak private data to attackers and is modeled as a data dependence path from sensitive data to I/O operations, e.g., from password=</a:t>
            </a:r>
            <a:r>
              <a:rPr lang="en-US" altLang="zh-CN" sz="36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getpass</a:t>
            </a:r>
            <a:r>
              <a:rPr lang="en-US" altLang="zh-CN" sz="3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(...) to </a:t>
            </a:r>
            <a:r>
              <a:rPr lang="en-US" altLang="zh-CN" sz="36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sendmsg</a:t>
            </a:r>
            <a:r>
              <a:rPr lang="en-US" altLang="zh-CN" sz="3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(...).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0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17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71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49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8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1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Computing |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 condition via a linear scan | caching path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0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5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61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45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29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10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C3B6B-A1BF-4D4E-AC7A-39AAC592F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E78EA-EEC2-4A1C-AE1E-611A83B3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3067C-5CA7-441C-83D4-5FAD59A5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39D60DC-8539-4D53-B5CF-BA66D7C16E88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2C0C2-AFF7-4925-821E-A5F2A18E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B6EE7-A3AF-409B-93DD-F1D472E6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5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8372-1D28-49DF-8192-DEB76EAE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2458A3-54B1-4836-AF3F-DC10DC81E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61218-0BB7-44A9-B8FA-727E5E07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303E-3107-42A1-9A83-E02453BF90CB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DBA81-DFE8-467A-A24D-12427FE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0E5B5-DE4C-4695-A089-80244B15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5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4A8AE4-68FC-4C25-8187-9F1CBDF96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3685A-8732-45A1-91FA-2FB36FA8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F2EBD-A3DB-4EE7-8F07-FEC2BF74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1197-ABE5-4F46-9A7C-0504124E882E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EEF36-6572-4D98-9584-4C48D266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85637-644C-40A1-8392-4E5B2115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8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937F2-7DB3-41F5-B4DF-7F1EE82C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05D88-9583-47D0-BA0E-8D36F83A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031C4-217E-4460-9869-D7C59299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20A7-28C8-4C40-AF40-FC5652BBA157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08FAE-10F6-4346-929E-B7DF72F8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13BAA-3DAC-4A5C-8B98-8D4DFFC3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6AE0-AC21-42DD-BEB5-F14FEFD5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D05C6-02E2-4C63-ABF9-F7A59E29C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3D70D-529A-4716-86E6-13E42F61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3725-EA0E-414D-AA26-95699E610FC9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0A34B-B0AF-4881-B43A-F5323A7D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C8023-636C-4841-B929-AE32ABB8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4E7CD-5406-4D8A-9CF0-2FAF559B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FA71B-40BE-41E0-947B-90D6B4AF2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C5F1D6-A78B-418F-94AA-1E6A859C6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B727F-F190-4627-82A0-B4C3064E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231B-92A9-45FB-8175-3E7796AE80D5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D421F-5136-4181-BADD-C549B6E0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275D0-832C-4DD7-B142-38684636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FA255-A808-4EC0-AFB0-5CE1CC94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4BB8B-5766-4256-848D-7D6113AD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CE688-03E0-448C-84E1-2D9B677A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886C29-6BC8-4626-93E4-E4DFE27D6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BE96F2-A3CC-4397-9F33-81F25D0A1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D3D363-0258-44D1-AE3B-3A95E22B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31E3-9A15-46C0-BB6C-C89129D70553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FC04B8-6E62-4B20-BA0B-33B5E7E2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AF554B-D064-47F0-98DC-8C36332F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11475-1490-4CF1-A613-84691E29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67E361-588B-4AF9-8829-0657C0E6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3B78-6E7E-4238-808D-FB1B6C555A56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7015E-289C-424D-9020-BA2E2D10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696664-6CEA-4186-86E2-2D50C156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4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C28BD-54DE-4300-894A-2AC4DCB1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9EC-6E8E-4B3E-BA38-7B987755941E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2D641-0C0D-4FFB-836B-29F3C1EE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A10234-388B-44BE-8AB6-6684B5AB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0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06840-748B-49CA-A22C-D886D5BF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926A6-7A2F-4BA3-A146-14C3804F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6D87-9964-4554-A200-DEBBA0E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08D17-B427-48BF-9B23-558912D8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1B4F-43D2-4DE7-9AA1-3456CB6CE941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9CA2D-D50A-4E66-A0D5-E7951AC5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7F535-0CDC-464A-BF2B-C8EF3866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7935D-DD91-4DAA-B194-432A5588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B8FC4D-460B-4D65-89D8-0FFC2506A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12AC9-70AB-4736-8940-379D940B6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1A582-3B65-4C90-9090-5E5C9E97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43E-96CD-4B78-A49B-8DAABB673E3B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0FBD4-B5EE-4010-95F4-8BD8DEB4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13132-ABD3-4A55-9EAB-E3FA6148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5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C52192-8638-479D-8E85-3C736EC4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3F2B5-663D-4B80-BBDA-474359E5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3E655-D669-4A81-9C25-568919C74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EAF0-9F4A-441D-BB02-B2901A621527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94E62-7508-4D3F-BBC5-B1F83A2D6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2CCCA-A067-42BC-9537-402FCF124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8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E56D52-5E60-4886-A342-F94BDB4AF7E9}"/>
              </a:ext>
            </a:extLst>
          </p:cNvPr>
          <p:cNvSpPr/>
          <p:nvPr userDrawn="1"/>
        </p:nvSpPr>
        <p:spPr>
          <a:xfrm>
            <a:off x="0" y="-2101"/>
            <a:ext cx="12191999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904755-0B09-4F6A-8DB6-310A53646235}"/>
              </a:ext>
            </a:extLst>
          </p:cNvPr>
          <p:cNvSpPr txBox="1"/>
          <p:nvPr userDrawn="1"/>
        </p:nvSpPr>
        <p:spPr>
          <a:xfrm>
            <a:off x="0" y="-36937"/>
            <a:ext cx="245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FBDAEE-B3A5-4BF6-8AAE-E23D40707106}"/>
              </a:ext>
            </a:extLst>
          </p:cNvPr>
          <p:cNvSpPr txBox="1"/>
          <p:nvPr userDrawn="1"/>
        </p:nvSpPr>
        <p:spPr>
          <a:xfrm>
            <a:off x="11086011" y="-34836"/>
            <a:ext cx="110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Xiao Cheng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5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02874-466F-4022-8EF8-A3C9B4A38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753" y="1122363"/>
            <a:ext cx="9869863" cy="23876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  <a:t>Path-Sensitive Sparse Analysis without</a:t>
            </a:r>
            <a:b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  <a:t>Path Conditions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92581-3264-4103-9393-3BA003556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2021-05-14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E0F59-C14B-404D-8095-DC8FC192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AE56-68A1-4951-814D-82432A6091A4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F50FD-E096-4BAD-B26B-D2019858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Background and Problem Statement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Path-Sensitive Sparse Analysis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18F0E2-24B6-49F8-B37F-D79A16BB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1" y="2086758"/>
            <a:ext cx="4562508" cy="286228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97AA658-360E-4165-999F-3E2843D62CF6}"/>
              </a:ext>
            </a:extLst>
          </p:cNvPr>
          <p:cNvSpPr txBox="1">
            <a:spLocks/>
          </p:cNvSpPr>
          <p:nvPr/>
        </p:nvSpPr>
        <p:spPr>
          <a:xfrm>
            <a:off x="5889996" y="1857830"/>
            <a:ext cx="5463803" cy="378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Conventional analysis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Propagates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all data flow facts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along the control flows and find a taint issue at the final statement where a password may be sent to a sensitive site.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Sparse analysis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Spatial sparsity: Only stores the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flow facts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used at each statement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Temporal sparsity: propagates the data flow facts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along the data dependence edges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thus skipping unnecessary control flows.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6E22AAE-9D46-462A-8BF3-98901DF8A4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691" y="5372100"/>
                <a:ext cx="11236036" cy="90125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𝑠𝑒𝑛𝑑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  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𝑒𝑛𝑑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𝑠𝑒𝑛𝑑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Check if the conjunction of their path conditions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satisfiable.</a:t>
                </a:r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6E22AAE-9D46-462A-8BF3-98901DF8A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91" y="5372100"/>
                <a:ext cx="11236036" cy="901250"/>
              </a:xfrm>
              <a:prstGeom prst="rect">
                <a:avLst/>
              </a:prstGeom>
              <a:blipFill>
                <a:blip r:embed="rId4"/>
                <a:stretch>
                  <a:fillRect l="-488" t="-2703" b="-20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Fusing Sparse Analysis and SMT Solving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Linear Allotropic Transformation (slicing)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97AA658-360E-4165-999F-3E2843D62CF6}"/>
              </a:ext>
            </a:extLst>
          </p:cNvPr>
          <p:cNvSpPr txBox="1">
            <a:spLocks/>
          </p:cNvSpPr>
          <p:nvPr/>
        </p:nvSpPr>
        <p:spPr>
          <a:xfrm>
            <a:off x="632692" y="1857830"/>
            <a:ext cx="10721108" cy="378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Goal:                              transform the program dependence graph to the path condition in linear time and space.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Slicing rule (3) to produce a slice                                                       :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9EC65A-A18F-416F-9C91-13011245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93" y="1884002"/>
            <a:ext cx="1752613" cy="3905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C68322-316F-4261-9C42-B3938D8C1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3035491"/>
            <a:ext cx="9170338" cy="18474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966B74-838E-445B-84F4-17BEB0B4B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105" y="2649726"/>
            <a:ext cx="3557614" cy="385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4CE91F6-AD83-4643-BB29-C44F8960590D}"/>
                  </a:ext>
                </a:extLst>
              </p:cNvPr>
              <p:cNvSpPr/>
              <p:nvPr/>
            </p:nvSpPr>
            <p:spPr>
              <a:xfrm>
                <a:off x="901700" y="4906145"/>
                <a:ext cx="10477500" cy="10156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LinLibertineT"/>
                  </a:rPr>
                  <a:t>Rule 1: when we propagate a data flow fact from a statement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9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900" i="1" dirty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CN" sz="2000" dirty="0">
                    <a:latin typeface="LinLibertineT"/>
                  </a:rPr>
                  <a:t>to the statement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900" i="1" dirty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𝑖𝑡𝑒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9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9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LinLibertineT"/>
                  </a:rPr>
                  <a:t>, it is easy to determine that the condition </a:t>
                </a:r>
                <a:r>
                  <a:rPr lang="en-US" altLang="zh-CN" sz="2000" dirty="0">
                    <a:latin typeface="LinLibertineI"/>
                  </a:rPr>
                  <a:t>c </a:t>
                </a:r>
                <a:r>
                  <a:rPr lang="en-US" altLang="zh-CN" sz="2000" dirty="0">
                    <a:latin typeface="LinLibertineT"/>
                  </a:rPr>
                  <a:t>must be true. In this case, we record the edge to prune, e.g.,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9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9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000" dirty="0">
                    <a:latin typeface="LinLibertineT"/>
                  </a:rPr>
                  <a:t>,in a set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900" i="1" dirty="0" err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900" dirty="0">
                    <a:latin typeface="LinLibertineI7"/>
                  </a:rPr>
                  <a:t> </a:t>
                </a:r>
                <a:r>
                  <a:rPr lang="en-US" altLang="zh-CN" sz="2000" dirty="0">
                    <a:latin typeface="LinLibertineT"/>
                  </a:rPr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4CE91F6-AD83-4643-BB29-C44F89605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4906145"/>
                <a:ext cx="10477500" cy="1015663"/>
              </a:xfrm>
              <a:prstGeom prst="rect">
                <a:avLst/>
              </a:prstGeom>
              <a:blipFill>
                <a:blip r:embed="rId6"/>
                <a:stretch>
                  <a:fillRect l="-581" t="-2976" b="-95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2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Fusing Sparse Analysis and SMT Solving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Linear Allotropic Transformation (slicing)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0DD2B5-8F6D-414F-95EB-0D313CBD9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41" y="1664950"/>
            <a:ext cx="5770052" cy="2924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694C37-A853-4AA4-9D8E-0AD670041283}"/>
                  </a:ext>
                </a:extLst>
              </p:cNvPr>
              <p:cNvSpPr/>
              <p:nvPr/>
            </p:nvSpPr>
            <p:spPr>
              <a:xfrm>
                <a:off x="6798541" y="2534384"/>
                <a:ext cx="3193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0" dirty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l-GR" altLang="zh-CN" i="1" dirty="0">
                          <a:latin typeface="Cambria Math" panose="02040503050406030204" pitchFamily="18" charset="0"/>
                        </a:rPr>
                        <m:t> = {(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⟩,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694C37-A853-4AA4-9D8E-0AD670041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41" y="2534384"/>
                <a:ext cx="319375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7812EF2-9E8C-4782-9E93-B1BEBCABC3CD}"/>
                  </a:ext>
                </a:extLst>
              </p:cNvPr>
              <p:cNvSpPr/>
              <p:nvPr/>
            </p:nvSpPr>
            <p:spPr>
              <a:xfrm>
                <a:off x="6798541" y="3033750"/>
                <a:ext cx="51585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LinLibertineT"/>
                  </a:rPr>
                  <a:t>Rule (2) adds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LinLibertineT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LinLibertineT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en-US" altLang="zh-CN" i="0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7812EF2-9E8C-4782-9E93-B1BEBCABC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41" y="3033750"/>
                <a:ext cx="5158509" cy="369332"/>
              </a:xfrm>
              <a:prstGeom prst="rect">
                <a:avLst/>
              </a:prstGeom>
              <a:blipFill>
                <a:blip r:embed="rId5"/>
                <a:stretch>
                  <a:fillRect l="-94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>
            <a:extLst>
              <a:ext uri="{FF2B5EF4-FFF2-40B4-BE49-F238E27FC236}">
                <a16:creationId xmlns:a16="http://schemas.microsoft.com/office/drawing/2014/main" id="{F3EAA133-64DF-4460-A49B-EEB4BE50ED16}"/>
              </a:ext>
            </a:extLst>
          </p:cNvPr>
          <p:cNvSpPr/>
          <p:nvPr/>
        </p:nvSpPr>
        <p:spPr>
          <a:xfrm>
            <a:off x="4330700" y="3003550"/>
            <a:ext cx="314325" cy="387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F166292-6BA2-4C18-BD8F-CFEAABAF5194}"/>
              </a:ext>
            </a:extLst>
          </p:cNvPr>
          <p:cNvSpPr/>
          <p:nvPr/>
        </p:nvSpPr>
        <p:spPr>
          <a:xfrm>
            <a:off x="5387975" y="4019550"/>
            <a:ext cx="263526" cy="387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E9C71F7-8D10-4029-9D22-63DEC0086780}"/>
                  </a:ext>
                </a:extLst>
              </p:cNvPr>
              <p:cNvSpPr/>
              <p:nvPr/>
            </p:nvSpPr>
            <p:spPr>
              <a:xfrm>
                <a:off x="6798541" y="3533116"/>
                <a:ext cx="50701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LinLibertineT"/>
                  </a:rPr>
                  <a:t>Rule (3) adds all other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LinLibertineT"/>
                  </a:rPr>
                  <a:t> data-depend on into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el-GR" altLang="zh-CN" i="0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E9C71F7-8D10-4029-9D22-63DEC0086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41" y="3533116"/>
                <a:ext cx="5070186" cy="369332"/>
              </a:xfrm>
              <a:prstGeom prst="rect">
                <a:avLst/>
              </a:prstGeom>
              <a:blipFill>
                <a:blip r:embed="rId6"/>
                <a:stretch>
                  <a:fillRect l="-96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FAE75A88-7954-405E-8634-79F672D32BE9}"/>
              </a:ext>
            </a:extLst>
          </p:cNvPr>
          <p:cNvSpPr/>
          <p:nvPr/>
        </p:nvSpPr>
        <p:spPr>
          <a:xfrm>
            <a:off x="2614108" y="2667374"/>
            <a:ext cx="1000461" cy="1352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26B4AF0-BBD4-4D79-9FBE-1A35571D583D}"/>
              </a:ext>
            </a:extLst>
          </p:cNvPr>
          <p:cNvSpPr/>
          <p:nvPr/>
        </p:nvSpPr>
        <p:spPr>
          <a:xfrm>
            <a:off x="4302125" y="1921983"/>
            <a:ext cx="774886" cy="1468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D911AE-C2FD-4531-AF56-3E39B92E7E3D}"/>
              </a:ext>
            </a:extLst>
          </p:cNvPr>
          <p:cNvSpPr/>
          <p:nvPr/>
        </p:nvSpPr>
        <p:spPr>
          <a:xfrm>
            <a:off x="5387975" y="3034237"/>
            <a:ext cx="754418" cy="1423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74268E-0009-4216-AB3D-23FA2AF305C3}"/>
              </a:ext>
            </a:extLst>
          </p:cNvPr>
          <p:cNvSpPr/>
          <p:nvPr/>
        </p:nvSpPr>
        <p:spPr>
          <a:xfrm>
            <a:off x="901700" y="4906145"/>
            <a:ext cx="10477500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inLibertineT"/>
              </a:rPr>
              <a:t>Next, we clone the </a:t>
            </a:r>
            <a:r>
              <a:rPr lang="en-US" altLang="zh-CN" sz="2000" dirty="0" err="1">
                <a:latin typeface="LinLibertineT"/>
              </a:rPr>
              <a:t>callee</a:t>
            </a:r>
            <a:r>
              <a:rPr lang="en-US" altLang="zh-CN" sz="2000" dirty="0">
                <a:latin typeface="LinLibertineT"/>
              </a:rPr>
              <a:t> function at each call site to achieve context-sensitivity. Such function cloning allows us to remove the parentheses on the call and return edges.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181453-0DF0-448C-AC31-0B052894DECB}"/>
              </a:ext>
            </a:extLst>
          </p:cNvPr>
          <p:cNvSpPr/>
          <p:nvPr/>
        </p:nvSpPr>
        <p:spPr>
          <a:xfrm>
            <a:off x="6798541" y="4059934"/>
            <a:ext cx="336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LinLibertineT"/>
              </a:rPr>
              <a:t>Rule (2) and (3) work collectively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126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 animBg="1"/>
      <p:bldP spid="13" grpId="1" animBg="1"/>
      <p:bldP spid="15" grpId="0" animBg="1"/>
      <p:bldP spid="15" grpId="1" animBg="1"/>
      <p:bldP spid="16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Fusing Sparse Analysis and SMT Solving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Linear Allotropic Transformation (Translation)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DAD2C5-2A34-44EC-AEF7-B4845C221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45" y="1572331"/>
            <a:ext cx="6504709" cy="569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91C58B-3FED-42B1-9A8A-5B81A1B4A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93" y="2327214"/>
            <a:ext cx="9574032" cy="30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Fusing Sparse Analysis and SMT Solving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Linear Allotropic Transformation (Translation)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0DD2B5-8F6D-414F-95EB-0D313CBD9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41" y="1664950"/>
            <a:ext cx="5770052" cy="2924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694C37-A853-4AA4-9D8E-0AD670041283}"/>
                  </a:ext>
                </a:extLst>
              </p:cNvPr>
              <p:cNvSpPr/>
              <p:nvPr/>
            </p:nvSpPr>
            <p:spPr>
              <a:xfrm>
                <a:off x="6798541" y="2534384"/>
                <a:ext cx="3193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0" dirty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l-GR" altLang="zh-CN" i="1" dirty="0">
                          <a:latin typeface="Cambria Math" panose="02040503050406030204" pitchFamily="18" charset="0"/>
                        </a:rPr>
                        <m:t> = {(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⟩,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694C37-A853-4AA4-9D8E-0AD670041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41" y="2534384"/>
                <a:ext cx="319375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7812EF2-9E8C-4782-9E93-B1BEBCABC3CD}"/>
                  </a:ext>
                </a:extLst>
              </p:cNvPr>
              <p:cNvSpPr/>
              <p:nvPr/>
            </p:nvSpPr>
            <p:spPr>
              <a:xfrm>
                <a:off x="6798541" y="3033750"/>
                <a:ext cx="51585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LinLibertineT"/>
                  </a:rPr>
                  <a:t>Rule (5)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LinLibertine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altLang="zh-CN" dirty="0">
                    <a:latin typeface="LinLibertineT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7812EF2-9E8C-4782-9E93-B1BEBCABC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41" y="3033750"/>
                <a:ext cx="5158509" cy="369332"/>
              </a:xfrm>
              <a:prstGeom prst="rect">
                <a:avLst/>
              </a:prstGeom>
              <a:blipFill>
                <a:blip r:embed="rId5"/>
                <a:stretch>
                  <a:fillRect l="-94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>
            <a:extLst>
              <a:ext uri="{FF2B5EF4-FFF2-40B4-BE49-F238E27FC236}">
                <a16:creationId xmlns:a16="http://schemas.microsoft.com/office/drawing/2014/main" id="{F3EAA133-64DF-4460-A49B-EEB4BE50ED16}"/>
              </a:ext>
            </a:extLst>
          </p:cNvPr>
          <p:cNvSpPr/>
          <p:nvPr/>
        </p:nvSpPr>
        <p:spPr>
          <a:xfrm>
            <a:off x="4324350" y="3003550"/>
            <a:ext cx="317500" cy="387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F166292-6BA2-4C18-BD8F-CFEAABAF5194}"/>
              </a:ext>
            </a:extLst>
          </p:cNvPr>
          <p:cNvSpPr/>
          <p:nvPr/>
        </p:nvSpPr>
        <p:spPr>
          <a:xfrm>
            <a:off x="5343525" y="4019550"/>
            <a:ext cx="327025" cy="387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E9C71F7-8D10-4029-9D22-63DEC0086780}"/>
                  </a:ext>
                </a:extLst>
              </p:cNvPr>
              <p:cNvSpPr/>
              <p:nvPr/>
            </p:nvSpPr>
            <p:spPr>
              <a:xfrm>
                <a:off x="6798541" y="3533116"/>
                <a:ext cx="507018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LinLibertineT"/>
                  </a:rPr>
                  <a:t>Rule (6)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&gt; 20</m:t>
                    </m:r>
                  </m:oMath>
                </a14:m>
                <a:r>
                  <a:rPr lang="pt-BR" altLang="zh-CN" dirty="0">
                    <a:latin typeface="LinLibertineT"/>
                  </a:rPr>
                  <a:t>,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altLang="zh-CN" dirty="0">
                    <a:latin typeface="LinLibertineT"/>
                  </a:rPr>
                  <a:t>,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r>
                  <a:rPr lang="pt-BR" altLang="zh-CN" dirty="0">
                    <a:latin typeface="LinLibertineT"/>
                  </a:rPr>
                  <a:t>,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&gt; 90</m:t>
                    </m:r>
                  </m:oMath>
                </a14:m>
                <a:r>
                  <a:rPr lang="pt-BR" altLang="zh-CN" dirty="0">
                    <a:latin typeface="LinLibertineT"/>
                  </a:rPr>
                  <a:t> and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pt-BR" altLang="zh-CN" dirty="0">
                    <a:latin typeface="LinLibertineT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E9C71F7-8D10-4029-9D22-63DEC0086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41" y="3533116"/>
                <a:ext cx="5070186" cy="646331"/>
              </a:xfrm>
              <a:prstGeom prst="rect">
                <a:avLst/>
              </a:prstGeom>
              <a:blipFill>
                <a:blip r:embed="rId6"/>
                <a:stretch>
                  <a:fillRect l="-96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FAE75A88-7954-405E-8634-79F672D32BE9}"/>
              </a:ext>
            </a:extLst>
          </p:cNvPr>
          <p:cNvSpPr/>
          <p:nvPr/>
        </p:nvSpPr>
        <p:spPr>
          <a:xfrm>
            <a:off x="2614108" y="2667374"/>
            <a:ext cx="1000461" cy="1352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26B4AF0-BBD4-4D79-9FBE-1A35571D583D}"/>
              </a:ext>
            </a:extLst>
          </p:cNvPr>
          <p:cNvSpPr/>
          <p:nvPr/>
        </p:nvSpPr>
        <p:spPr>
          <a:xfrm>
            <a:off x="4324349" y="1921983"/>
            <a:ext cx="752662" cy="1537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D911AE-C2FD-4531-AF56-3E39B92E7E3D}"/>
              </a:ext>
            </a:extLst>
          </p:cNvPr>
          <p:cNvSpPr/>
          <p:nvPr/>
        </p:nvSpPr>
        <p:spPr>
          <a:xfrm>
            <a:off x="5393459" y="3034236"/>
            <a:ext cx="748933" cy="1309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E74268E-0009-4216-AB3D-23FA2AF305C3}"/>
                  </a:ext>
                </a:extLst>
              </p:cNvPr>
              <p:cNvSpPr/>
              <p:nvPr/>
            </p:nvSpPr>
            <p:spPr>
              <a:xfrm>
                <a:off x="901700" y="4906145"/>
                <a:ext cx="10477500" cy="40011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&gt; 20 ∧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∗ 2 ∧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&gt; 90 ∧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E74268E-0009-4216-AB3D-23FA2AF30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4906145"/>
                <a:ext cx="10477500" cy="400110"/>
              </a:xfrm>
              <a:prstGeom prst="rect">
                <a:avLst/>
              </a:prstGeom>
              <a:blipFill>
                <a:blip r:embed="rId7"/>
                <a:stretch>
                  <a:fillRect b="-134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94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 animBg="1"/>
      <p:bldP spid="13" grpId="1" animBg="1"/>
      <p:bldP spid="15" grpId="0" animBg="1"/>
      <p:bldP spid="15" grpId="1" animBg="1"/>
      <p:bldP spid="16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Fusing Sparse Analysis and SMT Solving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Unoptimized IR-Based SMT Solution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D608B2-E94B-43CF-A28E-33BCB790F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1" y="1641950"/>
            <a:ext cx="4638095" cy="40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3049DF-066E-41CC-B66C-F8F816CD9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709" y="1312758"/>
            <a:ext cx="4523809" cy="4876190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7B0EC389-CBAF-4CEC-9648-4E82F99ACC55}"/>
              </a:ext>
            </a:extLst>
          </p:cNvPr>
          <p:cNvSpPr/>
          <p:nvPr/>
        </p:nvSpPr>
        <p:spPr>
          <a:xfrm>
            <a:off x="5105400" y="2343150"/>
            <a:ext cx="165386" cy="27527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AE5105A3-A4A1-4ABB-88B9-5F92F6B35100}"/>
              </a:ext>
            </a:extLst>
          </p:cNvPr>
          <p:cNvSpPr/>
          <p:nvPr/>
        </p:nvSpPr>
        <p:spPr>
          <a:xfrm>
            <a:off x="632691" y="3495675"/>
            <a:ext cx="45719" cy="18192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Fusing Sparse Analysis and SMT Solving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IR-Based SMT Solution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2F2DC9-A985-4BB9-8F82-8CEF7E73A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1" y="2331391"/>
            <a:ext cx="4628571" cy="2390476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7C7FA05-DC95-4BB3-A748-4595B5CCDAB8}"/>
              </a:ext>
            </a:extLst>
          </p:cNvPr>
          <p:cNvCxnSpPr>
            <a:cxnSpLocks/>
          </p:cNvCxnSpPr>
          <p:nvPr/>
        </p:nvCxnSpPr>
        <p:spPr>
          <a:xfrm flipV="1">
            <a:off x="4924425" y="3267075"/>
            <a:ext cx="1326284" cy="2571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EBDAAF5-D155-4AD3-AC81-28836E7F7400}"/>
              </a:ext>
            </a:extLst>
          </p:cNvPr>
          <p:cNvSpPr/>
          <p:nvPr/>
        </p:nvSpPr>
        <p:spPr>
          <a:xfrm>
            <a:off x="1095375" y="3143250"/>
            <a:ext cx="382905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7A1E83-00F8-4107-9DC9-0F2C9D05027C}"/>
              </a:ext>
            </a:extLst>
          </p:cNvPr>
          <p:cNvSpPr/>
          <p:nvPr/>
        </p:nvSpPr>
        <p:spPr>
          <a:xfrm>
            <a:off x="6250709" y="2482334"/>
            <a:ext cx="47657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nLibertineT"/>
              </a:rPr>
              <a:t>Intra-procedural dependence graph. Such </a:t>
            </a:r>
            <a:r>
              <a:rPr lang="en-US" altLang="zh-CN" b="1" dirty="0">
                <a:latin typeface="LinLibertineT"/>
              </a:rPr>
              <a:t>local path conditions</a:t>
            </a:r>
            <a:r>
              <a:rPr lang="en-US" altLang="zh-CN" dirty="0">
                <a:latin typeface="LinLibertineT"/>
              </a:rPr>
              <a:t> can be preprocessed by a series of standard methods like the </a:t>
            </a:r>
            <a:r>
              <a:rPr lang="en-US" altLang="zh-CN" b="1" dirty="0">
                <a:latin typeface="LinLibertineT"/>
              </a:rPr>
              <a:t>Gaussian elimination</a:t>
            </a:r>
            <a:r>
              <a:rPr lang="en-US" altLang="zh-CN" dirty="0">
                <a:latin typeface="LinLibertineT"/>
              </a:rPr>
              <a:t> to reduce the condition size. Thus, the size of the conditions to clone is reduced.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D77F82D-766D-43C3-8581-4BE1892D3507}"/>
              </a:ext>
            </a:extLst>
          </p:cNvPr>
          <p:cNvCxnSpPr>
            <a:cxnSpLocks/>
          </p:cNvCxnSpPr>
          <p:nvPr/>
        </p:nvCxnSpPr>
        <p:spPr>
          <a:xfrm>
            <a:off x="3467100" y="3994472"/>
            <a:ext cx="2256846" cy="222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80A9E84-2DD0-4376-A0F3-93FB00DE36BF}"/>
              </a:ext>
            </a:extLst>
          </p:cNvPr>
          <p:cNvSpPr/>
          <p:nvPr/>
        </p:nvSpPr>
        <p:spPr>
          <a:xfrm>
            <a:off x="5772727" y="40669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Eliminate the unnecessary function calls, thereby reducing the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function clones. (inter-procedural constant propagation)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BDFEEEE-BB71-423F-A120-4877AA30B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46" y="4713306"/>
            <a:ext cx="4485714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Fusing Sparse Analysis and SMT Solving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IR-Based SMT Solution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7A1E83-00F8-4107-9DC9-0F2C9D05027C}"/>
              </a:ext>
            </a:extLst>
          </p:cNvPr>
          <p:cNvSpPr/>
          <p:nvPr/>
        </p:nvSpPr>
        <p:spPr>
          <a:xfrm>
            <a:off x="632692" y="1806059"/>
            <a:ext cx="5634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nLibertineT"/>
              </a:rPr>
              <a:t>1. The inter-procedural propagation-style preprocessing can be made more efficient via the modular structure.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BDFEEEE-BB71-423F-A120-4877AA30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91" y="1641950"/>
            <a:ext cx="4485714" cy="19428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537DA09-D9C0-4417-B6B5-13C97AC8AC5F}"/>
              </a:ext>
            </a:extLst>
          </p:cNvPr>
          <p:cNvSpPr/>
          <p:nvPr/>
        </p:nvSpPr>
        <p:spPr>
          <a:xfrm>
            <a:off x="632691" y="25549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2. Expensive preprocessing methods, such as the Gaussian elimination, are decomposed into multiple functions.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8D91FE-FDF6-4D27-A23A-4B8B6876C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147" y="4346630"/>
            <a:ext cx="2161905" cy="26666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44AAFF8-FD96-418B-94C5-0D3C193DD849}"/>
              </a:ext>
            </a:extLst>
          </p:cNvPr>
          <p:cNvSpPr/>
          <p:nvPr/>
        </p:nvSpPr>
        <p:spPr>
          <a:xfrm>
            <a:off x="2570771" y="4745166"/>
            <a:ext cx="1532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Original solver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4C99C7-D004-49A0-8A13-C4D44298C4F0}"/>
              </a:ext>
            </a:extLst>
          </p:cNvPr>
          <p:cNvGrpSpPr/>
          <p:nvPr/>
        </p:nvGrpSpPr>
        <p:grpSpPr>
          <a:xfrm>
            <a:off x="1932596" y="5263245"/>
            <a:ext cx="3487129" cy="830997"/>
            <a:chOff x="941996" y="5153464"/>
            <a:chExt cx="5896943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CB36583C-167F-43CE-A912-FBB62BACE219}"/>
                    </a:ext>
                  </a:extLst>
                </p:cNvPr>
                <p:cNvSpPr/>
                <p:nvPr/>
              </p:nvSpPr>
              <p:spPr>
                <a:xfrm>
                  <a:off x="1190624" y="5153464"/>
                  <a:ext cx="5648315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>
                      <a:latin typeface="LinLibertineT"/>
                    </a:rPr>
                    <a:t>  is the set of </a:t>
                  </a:r>
                  <a:r>
                    <a:rPr lang="en-US" altLang="zh-CN" sz="1600" b="1" dirty="0">
                      <a:latin typeface="LinLibertineT"/>
                    </a:rPr>
                    <a:t>all functions and their clones</a:t>
                  </a:r>
                  <a:r>
                    <a:rPr lang="en-US" altLang="zh-CN" sz="1600" dirty="0">
                      <a:latin typeface="LinLibertineT"/>
                    </a:rPr>
                    <a:t>, and 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a14:m>
                  <a:r>
                    <a:rPr lang="en-US" altLang="zh-CN" sz="1600" dirty="0">
                      <a:latin typeface="txsyb"/>
                    </a:rPr>
                    <a:t> </a:t>
                  </a:r>
                  <a:r>
                    <a:rPr lang="en-US" altLang="zh-CN" sz="1600" dirty="0">
                      <a:latin typeface="LinLibertineT"/>
                    </a:rPr>
                    <a:t>is a high-complexity function.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CB36583C-167F-43CE-A912-FBB62BACE2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624" y="5153464"/>
                  <a:ext cx="5648315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912" t="-2190" b="-80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7800776-B82B-49E0-BC19-4141F1257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2244" y="5205356"/>
              <a:ext cx="276761" cy="276761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797EF77-07F8-4F85-BB12-ABAA71D85AE4}"/>
                </a:ext>
              </a:extLst>
            </p:cNvPr>
            <p:cNvSpPr/>
            <p:nvPr/>
          </p:nvSpPr>
          <p:spPr>
            <a:xfrm>
              <a:off x="941996" y="5153464"/>
              <a:ext cx="5445937" cy="746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A9A8D01D-3D05-4E06-BF10-CBCA247A0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4334099"/>
            <a:ext cx="4828603" cy="291728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CD0A22FF-E019-469E-B816-30C6FD0A4482}"/>
              </a:ext>
            </a:extLst>
          </p:cNvPr>
          <p:cNvSpPr/>
          <p:nvPr/>
        </p:nvSpPr>
        <p:spPr>
          <a:xfrm>
            <a:off x="4933950" y="4346630"/>
            <a:ext cx="219075" cy="252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2A5364-B306-4171-A8B9-C144C5040847}"/>
              </a:ext>
            </a:extLst>
          </p:cNvPr>
          <p:cNvSpPr/>
          <p:nvPr/>
        </p:nvSpPr>
        <p:spPr>
          <a:xfrm>
            <a:off x="6356099" y="4744739"/>
            <a:ext cx="2632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Optimized IR-Based solver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A6909C8-60D2-43F8-B07F-FF74816F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619" y="5315137"/>
            <a:ext cx="244148" cy="21363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6F1610B-EA73-42BB-9EB0-347223DD6F2A}"/>
              </a:ext>
            </a:extLst>
          </p:cNvPr>
          <p:cNvSpPr/>
          <p:nvPr/>
        </p:nvSpPr>
        <p:spPr>
          <a:xfrm>
            <a:off x="5806767" y="5252675"/>
            <a:ext cx="3306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LinLibertineT"/>
              </a:rPr>
              <a:t>is the set of functions without clones.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73CEADE-1EE1-4269-B694-D54CAC6EA2BF}"/>
              </a:ext>
            </a:extLst>
          </p:cNvPr>
          <p:cNvSpPr/>
          <p:nvPr/>
        </p:nvSpPr>
        <p:spPr>
          <a:xfrm>
            <a:off x="5562619" y="5274235"/>
            <a:ext cx="3425483" cy="291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0029DE6-FCFC-475E-9D59-75E17B67FD4C}"/>
              </a:ext>
            </a:extLst>
          </p:cNvPr>
          <p:cNvCxnSpPr>
            <a:cxnSpLocks/>
          </p:cNvCxnSpPr>
          <p:nvPr/>
        </p:nvCxnSpPr>
        <p:spPr>
          <a:xfrm flipV="1">
            <a:off x="6356099" y="4133850"/>
            <a:ext cx="0" cy="212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48DE0ED-91B0-4379-9535-219E7F809A21}"/>
              </a:ext>
            </a:extLst>
          </p:cNvPr>
          <p:cNvSpPr/>
          <p:nvPr/>
        </p:nvSpPr>
        <p:spPr>
          <a:xfrm>
            <a:off x="5139515" y="3644789"/>
            <a:ext cx="2357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LinLibertineTI"/>
              </a:rPr>
              <a:t>Intraprocedural condition </a:t>
            </a:r>
          </a:p>
          <a:p>
            <a:pPr algn="ctr"/>
            <a:r>
              <a:rPr lang="en-US" altLang="zh-CN" sz="1600" dirty="0">
                <a:latin typeface="LinLibertineTI"/>
              </a:rPr>
              <a:t>preprocess</a:t>
            </a:r>
            <a:endParaRPr lang="zh-CN" altLang="en-US" sz="16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F59E84-9100-4EF7-BDFC-229F41614564}"/>
              </a:ext>
            </a:extLst>
          </p:cNvPr>
          <p:cNvCxnSpPr>
            <a:cxnSpLocks/>
          </p:cNvCxnSpPr>
          <p:nvPr/>
        </p:nvCxnSpPr>
        <p:spPr>
          <a:xfrm flipV="1">
            <a:off x="8708774" y="4133850"/>
            <a:ext cx="0" cy="212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38B615D-8DB2-4432-8DBF-BC79FFE6B04E}"/>
              </a:ext>
            </a:extLst>
          </p:cNvPr>
          <p:cNvSpPr/>
          <p:nvPr/>
        </p:nvSpPr>
        <p:spPr>
          <a:xfrm>
            <a:off x="1856396" y="3609975"/>
            <a:ext cx="25950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Preprocessing Complexity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14BA9D7-D53D-44B6-83E9-EDFFD09B7440}"/>
              </a:ext>
            </a:extLst>
          </p:cNvPr>
          <p:cNvSpPr/>
          <p:nvPr/>
        </p:nvSpPr>
        <p:spPr>
          <a:xfrm>
            <a:off x="1846800" y="3594551"/>
            <a:ext cx="8239603" cy="2499691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D79E3E6-8E4B-4C40-9919-4E1A2432E554}"/>
              </a:ext>
            </a:extLst>
          </p:cNvPr>
          <p:cNvSpPr/>
          <p:nvPr/>
        </p:nvSpPr>
        <p:spPr>
          <a:xfrm>
            <a:off x="7381875" y="3653939"/>
            <a:ext cx="26288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LinLibertineT"/>
              </a:rPr>
              <a:t>Cloning </a:t>
            </a:r>
          </a:p>
          <a:p>
            <a:pPr algn="ctr"/>
            <a:r>
              <a:rPr lang="en-US" altLang="zh-CN" sz="1600" dirty="0">
                <a:latin typeface="LinLibertineT"/>
              </a:rPr>
              <a:t>intra-preprocessed condition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392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8" grpId="0"/>
      <p:bldP spid="20" grpId="0" animBg="1"/>
      <p:bldP spid="23" grpId="0"/>
      <p:bldP spid="25" grpId="0"/>
      <p:bldP spid="27" grpId="0" animBg="1"/>
      <p:bldP spid="31" grpId="0"/>
      <p:bldP spid="33" grpId="0" animBg="1"/>
      <p:bldP spid="34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Fusing Sparse Analysis and SMT Solving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IR-Based SMT Solution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A383678-F23D-4511-BEE9-DF081B80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41" y="2698294"/>
            <a:ext cx="8320782" cy="2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12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Benefits of This Approach (Fusion)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AEC83A-F5E6-43E7-B6D4-1A0B49E2A76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caching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PDG (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way smaller in size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 is equivalent to path conditions.</a:t>
            </a:r>
          </a:p>
          <a:p>
            <a:r>
              <a:rPr lang="en-US" altLang="zh-CN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Little cloning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The modularity of PDG allows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further optimization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(e.g., constant propagation), which not only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reduces the function clones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but also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speeds up the preprocessing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procedures in our SMT solver.</a:t>
            </a:r>
          </a:p>
          <a:p>
            <a:r>
              <a:rPr lang="en-US" altLang="zh-CN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side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: Focus on the design of the data flow analysis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i.e., the abstract domains and the transfer functions.</a:t>
            </a:r>
          </a:p>
          <a:p>
            <a:r>
              <a:rPr lang="en-US" altLang="zh-CN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SMT solver side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easily implement many SMT optimizations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(the data dependence, the control dependence, the modular program structure, and many others).</a:t>
            </a:r>
          </a:p>
        </p:txBody>
      </p:sp>
    </p:spTree>
    <p:extLst>
      <p:ext uri="{BB962C8B-B14F-4D97-AF65-F5344CB8AC3E}">
        <p14:creationId xmlns:p14="http://schemas.microsoft.com/office/powerpoint/2010/main" val="38964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Motivation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5889996" y="1459054"/>
            <a:ext cx="5463803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return-value condition, z = y ∧ y = 2x, of the function bar is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repetitively instantiated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at every call site.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Caching these path conditions as function summaries severely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overload the memory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and limit the analysis scalability.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Qu</a:t>
            </a:r>
            <a:r>
              <a:rPr lang="fr-FR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antifier elimination (QE), Formula simplification (FS), or abstract refinement (AR) introduce extra computational overhead and </a:t>
            </a:r>
            <a:r>
              <a:rPr lang="fr-FR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extra SMT solving procedures</a:t>
            </a:r>
            <a:r>
              <a:rPr lang="fr-FR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C09B72-33CB-4D03-BF8B-B76A85460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1" y="1666707"/>
            <a:ext cx="5151128" cy="36273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8721B9-82F6-4AE0-97E1-7DF329186A85}"/>
              </a:ext>
            </a:extLst>
          </p:cNvPr>
          <p:cNvSpPr/>
          <p:nvPr/>
        </p:nvSpPr>
        <p:spPr>
          <a:xfrm>
            <a:off x="632690" y="1666707"/>
            <a:ext cx="2561359" cy="3406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72F720-CA92-43CE-8BF4-A04247074555}"/>
              </a:ext>
            </a:extLst>
          </p:cNvPr>
          <p:cNvSpPr/>
          <p:nvPr/>
        </p:nvSpPr>
        <p:spPr>
          <a:xfrm>
            <a:off x="2886940" y="1602341"/>
            <a:ext cx="3003055" cy="1302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660BAD-0DE3-4AC3-BA7B-4D4B89A8D5A2}"/>
              </a:ext>
            </a:extLst>
          </p:cNvPr>
          <p:cNvSpPr/>
          <p:nvPr/>
        </p:nvSpPr>
        <p:spPr>
          <a:xfrm>
            <a:off x="2986274" y="3363978"/>
            <a:ext cx="2797546" cy="1601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617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Implementation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AEC83A-F5E6-43E7-B6D4-1A0B49E2A76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Built on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LLVM compiler infrastructure (Version 3.6)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Z3 SMT solver (Version 4.5).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PDG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 built offline using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pinpoint.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Made a few reasonably unsound (a.k.a.,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soundy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), e.g., Recursive calls are handled as loops by unrolling each cycle twice on the call graph.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Detect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null dereference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taint analyses for checking relative path traversal (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CWE-235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 and transmission of private resources (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CWE-4026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Intra-procedural preprocessing: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forward and backward constant propagation, equality propagation, unconstrained-variable elimination, Gaussian elimination, and strength reduction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Inter-procedural preprocessing, e.g.,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constant propagation, equality propagation, and the “unconstrained” property propagation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5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Evaluation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909FB2-42A4-40A9-B2AD-654F678CD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79" y="1008834"/>
            <a:ext cx="11720548" cy="53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05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Evaluation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C2931C-993C-4554-882F-9291C1A0C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01" y="1241045"/>
            <a:ext cx="4787844" cy="55226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06490C-5F90-4A4B-9D31-EC271E5AA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87884"/>
            <a:ext cx="5113946" cy="39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92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Evaluation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CAA91A-0924-4D4A-B215-2E1AA732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9" y="1777922"/>
            <a:ext cx="5959884" cy="35115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0EC076-A011-404D-B5F7-E55036113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597" y="1445404"/>
            <a:ext cx="5151139" cy="43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6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Insight and Solution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002984" y="2625265"/>
            <a:ext cx="5257800" cy="3491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SMT solver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no longer works separately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 check the satisfiability of path conditions, but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works together with the sparse analysis on its linear-sized program intermediate representation (IR),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which is known as the program dependence graph.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370A7D-B6FF-495A-ADE8-AB18B1404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70" y="2594159"/>
            <a:ext cx="5164784" cy="39398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F3A9D61-35E1-47E4-A175-BEBD0775F335}"/>
              </a:ext>
            </a:extLst>
          </p:cNvPr>
          <p:cNvSpPr/>
          <p:nvPr/>
        </p:nvSpPr>
        <p:spPr>
          <a:xfrm>
            <a:off x="681070" y="1175906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Program dependence graph and path condition are allotropes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because they encode the same program information, i.e., the control dependence and the data dependence.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8C140F-0E8A-45FC-A7C9-CD40EC04C95F}"/>
              </a:ext>
            </a:extLst>
          </p:cNvPr>
          <p:cNvSpPr/>
          <p:nvPr/>
        </p:nvSpPr>
        <p:spPr>
          <a:xfrm>
            <a:off x="681070" y="3643937"/>
            <a:ext cx="2230296" cy="1090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EDEF73-4ECD-4F03-AE8F-61FDF0707923}"/>
              </a:ext>
            </a:extLst>
          </p:cNvPr>
          <p:cNvSpPr/>
          <p:nvPr/>
        </p:nvSpPr>
        <p:spPr>
          <a:xfrm>
            <a:off x="3535066" y="3643937"/>
            <a:ext cx="2230296" cy="1090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E7DC5F-0DBC-47C3-9FE2-5B786388E17A}"/>
              </a:ext>
            </a:extLst>
          </p:cNvPr>
          <p:cNvSpPr/>
          <p:nvPr/>
        </p:nvSpPr>
        <p:spPr>
          <a:xfrm>
            <a:off x="2126242" y="5045952"/>
            <a:ext cx="3639120" cy="1090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776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Contribution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fused design that enables a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scalable inter-procedurally path-sensitive sparse analysis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 optimized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SMT solving method that works directly on the program dependence graph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 extensive experiment that evaluates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the scalability and the precision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of our approach.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7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Fusion in a Nutshell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026125-0E4D-498B-BB33-B3DC7C579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749" y="3576931"/>
            <a:ext cx="4427483" cy="29159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6AB9B9-DE2C-48AE-9F65-F3D62963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183" y="1283770"/>
            <a:ext cx="4633946" cy="18907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9498AE-56B9-4930-B857-D7F2ECF0D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91" y="1986710"/>
            <a:ext cx="5151128" cy="36273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399DB9-C8F1-4B00-90E8-1365DC138905}"/>
              </a:ext>
            </a:extLst>
          </p:cNvPr>
          <p:cNvSpPr/>
          <p:nvPr/>
        </p:nvSpPr>
        <p:spPr>
          <a:xfrm>
            <a:off x="632691" y="1936006"/>
            <a:ext cx="1700606" cy="1090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F6E364-F3B2-4821-9ABE-39F8B279D8F4}"/>
              </a:ext>
            </a:extLst>
          </p:cNvPr>
          <p:cNvSpPr/>
          <p:nvPr/>
        </p:nvSpPr>
        <p:spPr>
          <a:xfrm>
            <a:off x="651609" y="3153347"/>
            <a:ext cx="2402741" cy="2118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B370A1-ADB8-4C93-8F64-753778A03114}"/>
              </a:ext>
            </a:extLst>
          </p:cNvPr>
          <p:cNvSpPr txBox="1"/>
          <p:nvPr/>
        </p:nvSpPr>
        <p:spPr>
          <a:xfrm>
            <a:off x="-46507" y="2200697"/>
            <a:ext cx="12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n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9A7C5B-5FDE-4007-A646-D9BE944430EB}"/>
              </a:ext>
            </a:extLst>
          </p:cNvPr>
          <p:cNvSpPr txBox="1"/>
          <p:nvPr/>
        </p:nvSpPr>
        <p:spPr>
          <a:xfrm>
            <a:off x="-53651" y="4105398"/>
            <a:ext cx="12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m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8222AE-FBC3-4AB5-8C1E-C5C61C799C49}"/>
              </a:ext>
            </a:extLst>
          </p:cNvPr>
          <p:cNvSpPr/>
          <p:nvPr/>
        </p:nvSpPr>
        <p:spPr>
          <a:xfrm>
            <a:off x="1066932" y="3736666"/>
            <a:ext cx="1333368" cy="409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E4EE7-55C4-49D4-8729-FAB3A8A2BA54}"/>
              </a:ext>
            </a:extLst>
          </p:cNvPr>
          <p:cNvSpPr txBox="1"/>
          <p:nvPr/>
        </p:nvSpPr>
        <p:spPr>
          <a:xfrm>
            <a:off x="2333297" y="3756219"/>
            <a:ext cx="12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times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FA320E-2059-44AD-A3B0-4628BDC44FF5}"/>
              </a:ext>
            </a:extLst>
          </p:cNvPr>
          <p:cNvSpPr/>
          <p:nvPr/>
        </p:nvSpPr>
        <p:spPr>
          <a:xfrm>
            <a:off x="8542956" y="3704527"/>
            <a:ext cx="2377209" cy="1090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CC5E31-C9A2-412A-B01A-D0FA9F1173F2}"/>
              </a:ext>
            </a:extLst>
          </p:cNvPr>
          <p:cNvSpPr txBox="1"/>
          <p:nvPr/>
        </p:nvSpPr>
        <p:spPr>
          <a:xfrm>
            <a:off x="10920165" y="4090287"/>
            <a:ext cx="12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n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2E6D298-8CFE-4F54-9BEA-1388A8198D66}"/>
              </a:ext>
            </a:extLst>
          </p:cNvPr>
          <p:cNvSpPr/>
          <p:nvPr/>
        </p:nvSpPr>
        <p:spPr>
          <a:xfrm>
            <a:off x="7943822" y="2071518"/>
            <a:ext cx="844578" cy="258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1A5E97-1C2E-4CCC-8884-F8B6539228B9}"/>
              </a:ext>
            </a:extLst>
          </p:cNvPr>
          <p:cNvSpPr/>
          <p:nvPr/>
        </p:nvSpPr>
        <p:spPr>
          <a:xfrm>
            <a:off x="8867932" y="2071231"/>
            <a:ext cx="844578" cy="258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247AB2-0692-48C7-9349-CBB1008D88EB}"/>
              </a:ext>
            </a:extLst>
          </p:cNvPr>
          <p:cNvSpPr/>
          <p:nvPr/>
        </p:nvSpPr>
        <p:spPr>
          <a:xfrm>
            <a:off x="9792042" y="2071231"/>
            <a:ext cx="844578" cy="258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6568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Background and Problem Statement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133E01-6088-4A40-95EF-8D4173AD7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37" y="1665889"/>
            <a:ext cx="4632713" cy="30952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D7F0D60-B036-45C5-AAEB-6F677D2A4BF8}"/>
              </a:ext>
            </a:extLst>
          </p:cNvPr>
          <p:cNvSpPr/>
          <p:nvPr/>
        </p:nvSpPr>
        <p:spPr>
          <a:xfrm>
            <a:off x="5355021" y="23769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Each function parameter must be initialized using the identity statement, e.g., f (v) = {v = ⟨v⟩; · · ·}.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6AEC9FC-5F8F-49A5-980C-F9974B7B6D7B}"/>
              </a:ext>
            </a:extLst>
          </p:cNvPr>
          <p:cNvCxnSpPr>
            <a:cxnSpLocks/>
          </p:cNvCxnSpPr>
          <p:nvPr/>
        </p:nvCxnSpPr>
        <p:spPr>
          <a:xfrm>
            <a:off x="4482662" y="2559268"/>
            <a:ext cx="777766" cy="683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ECF83AC-9A3B-45E6-A699-0495C0C2356C}"/>
              </a:ext>
            </a:extLst>
          </p:cNvPr>
          <p:cNvSpPr/>
          <p:nvPr/>
        </p:nvSpPr>
        <p:spPr>
          <a:xfrm>
            <a:off x="5355021" y="31569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 v2 is true, v3 is assigned to v1. Otherwise, v4 is assigned to v1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F48AFA8-2AD9-4BE4-AC5F-B1B2887CD41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06150" y="3213538"/>
            <a:ext cx="632953" cy="161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2FDC67E-8BB9-4C8E-B3EC-5E4B8F658E04}"/>
              </a:ext>
            </a:extLst>
          </p:cNvPr>
          <p:cNvSpPr/>
          <p:nvPr/>
        </p:nvSpPr>
        <p:spPr>
          <a:xfrm>
            <a:off x="4874172" y="4407192"/>
            <a:ext cx="7415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 and ≡ to distinguish the assignment operator and the equality operator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61E52EB-E0C7-4596-9818-7404D99B5AE0}"/>
              </a:ext>
            </a:extLst>
          </p:cNvPr>
          <p:cNvCxnSpPr>
            <a:cxnSpLocks/>
          </p:cNvCxnSpPr>
          <p:nvPr/>
        </p:nvCxnSpPr>
        <p:spPr>
          <a:xfrm>
            <a:off x="3937150" y="4638121"/>
            <a:ext cx="869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BD227D8-BE4D-42FE-A01A-2D7D73BE692E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Call-by-value tiny language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FDF6E00-5629-4B58-8687-5852D96891EF}"/>
              </a:ext>
            </a:extLst>
          </p:cNvPr>
          <p:cNvSpPr/>
          <p:nvPr/>
        </p:nvSpPr>
        <p:spPr>
          <a:xfrm>
            <a:off x="1024759" y="4971455"/>
            <a:ext cx="991651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Because the pointer analysis is not our technical contribution and, in the implementation, we follow the existing work to resolve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pointer relations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(~\cite{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pinpoint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}).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E594857-54FA-4D5E-A18C-1655D5899B86}"/>
              </a:ext>
            </a:extLst>
          </p:cNvPr>
          <p:cNvSpPr/>
          <p:nvPr/>
        </p:nvSpPr>
        <p:spPr>
          <a:xfrm>
            <a:off x="1024759" y="5722886"/>
            <a:ext cx="991651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We assume the code in the language is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loop-free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as we often unroll loops for a fixed number of times in practice.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5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  <p:bldP spid="17" grpId="0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Background and Problem Statement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内容占位符 2">
                <a:extLst>
                  <a:ext uri="{FF2B5EF4-FFF2-40B4-BE49-F238E27FC236}">
                    <a16:creationId xmlns:a16="http://schemas.microsoft.com/office/drawing/2014/main" id="{C523B904-E54D-4A7C-A4EE-B85478DF6E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774" y="1645651"/>
                <a:ext cx="4701309" cy="2711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program dependence graph: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statement/instruction/variable definition.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data dependence edges from def to use.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control dependence edges from a statement to if-statement</a:t>
                </a:r>
              </a:p>
            </p:txBody>
          </p:sp>
        </mc:Choice>
        <mc:Fallback xmlns="">
          <p:sp>
            <p:nvSpPr>
              <p:cNvPr id="32" name="内容占位符 2">
                <a:extLst>
                  <a:ext uri="{FF2B5EF4-FFF2-40B4-BE49-F238E27FC236}">
                    <a16:creationId xmlns:a16="http://schemas.microsoft.com/office/drawing/2014/main" id="{C523B904-E54D-4A7C-A4EE-B85478DF6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74" y="1645651"/>
                <a:ext cx="4701309" cy="2711901"/>
              </a:xfrm>
              <a:prstGeom prst="rect">
                <a:avLst/>
              </a:prstGeom>
              <a:blipFill>
                <a:blip r:embed="rId3"/>
                <a:stretch>
                  <a:fillRect l="-1556" t="-4719" r="-2594" b="-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954D070C-266F-44FA-A20D-A20118EA2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709" y="1574218"/>
            <a:ext cx="5207877" cy="259103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Program dependence graph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73DA10B-C26D-4C19-8F17-E73D7A11EDA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418083" y="3001602"/>
            <a:ext cx="982717" cy="1042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258ADEC-C5EB-417E-8278-002365B16E76}"/>
              </a:ext>
            </a:extLst>
          </p:cNvPr>
          <p:cNvSpPr/>
          <p:nvPr/>
        </p:nvSpPr>
        <p:spPr>
          <a:xfrm>
            <a:off x="819806" y="4556483"/>
            <a:ext cx="9863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Each edge is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from a statement to an if-statement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— the source statement is reachable at runtime if and only if the if-statement is reachable and the branch condition defined in the if-statement is true.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DA53066-BEB5-4901-AADE-A2ECFF35F3D4}"/>
              </a:ext>
            </a:extLst>
          </p:cNvPr>
          <p:cNvCxnSpPr>
            <a:cxnSpLocks/>
          </p:cNvCxnSpPr>
          <p:nvPr/>
        </p:nvCxnSpPr>
        <p:spPr>
          <a:xfrm>
            <a:off x="2590800" y="4025464"/>
            <a:ext cx="772510" cy="591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7201727-64A7-4E05-8383-6AC699A7D20D}"/>
              </a:ext>
            </a:extLst>
          </p:cNvPr>
          <p:cNvSpPr/>
          <p:nvPr/>
        </p:nvSpPr>
        <p:spPr>
          <a:xfrm>
            <a:off x="819805" y="5461770"/>
            <a:ext cx="9863959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Non-empty function: CFL-reachability method to label each pair of call and return edges with a unique pair of parentheses.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4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Background and Problem Statement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Path-Sensitive Sparse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8319CF9-FD23-439E-AFAE-F9A6DB7A2D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30178"/>
                  </p:ext>
                </p:extLst>
              </p:nvPr>
            </p:nvGraphicFramePr>
            <p:xfrm>
              <a:off x="2032000" y="2120138"/>
              <a:ext cx="8128000" cy="26177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95733140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63705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Notation</a:t>
                          </a:r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Description</a:t>
                          </a:r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7279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,…,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 list of statements</a:t>
                          </a:r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4724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 data dependence path on the PDG</a:t>
                          </a:r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43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&amp;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Data flow facts before and after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oMath>
                          </a14:m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354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Transfer function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oMath>
                          </a14:m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2875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∏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 set of data path</a:t>
                          </a:r>
                          <a:r>
                            <a:rPr lang="en-US" altLang="zh-CN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}</m:t>
                              </m:r>
                            </m:oMath>
                          </a14:m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845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Path conditions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6277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8319CF9-FD23-439E-AFAE-F9A6DB7A2D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30178"/>
                  </p:ext>
                </p:extLst>
              </p:nvPr>
            </p:nvGraphicFramePr>
            <p:xfrm>
              <a:off x="2032000" y="2120138"/>
              <a:ext cx="8128000" cy="26177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95733140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63705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Notation</a:t>
                          </a:r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Description</a:t>
                          </a:r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7279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8197" r="-1006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 list of statements</a:t>
                          </a:r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4724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208197" r="-1006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 data dependence path on the PDG</a:t>
                          </a:r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4350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08197" r="-1006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308197" r="-60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6354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408197" r="-1006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408197" r="-60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2875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508197" r="-100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508197" r="-6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845737"/>
                      </a:ext>
                    </a:extLst>
                  </a:tr>
                  <a:tr h="3926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570769" r="-100600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570769" r="-600" b="-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06277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584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Background and Problem Statement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Path-Sensitive Sparse Analysis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A575EF-0268-4A0F-ADEB-ED65440D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1" y="1688293"/>
            <a:ext cx="4724435" cy="34814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D79BB6-27FA-4760-B897-D99269525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33" y="1369586"/>
            <a:ext cx="4686334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1498</Words>
  <Application>Microsoft Office PowerPoint</Application>
  <PresentationFormat>宽屏</PresentationFormat>
  <Paragraphs>187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LinLibertineI</vt:lpstr>
      <vt:lpstr>LinLibertineI7</vt:lpstr>
      <vt:lpstr>LinLibertineT</vt:lpstr>
      <vt:lpstr>LinLibertineTI</vt:lpstr>
      <vt:lpstr>txsyb</vt:lpstr>
      <vt:lpstr>等线</vt:lpstr>
      <vt:lpstr>等线 Light</vt:lpstr>
      <vt:lpstr>Arial</vt:lpstr>
      <vt:lpstr>Calibri</vt:lpstr>
      <vt:lpstr>Cambria Math</vt:lpstr>
      <vt:lpstr>Fira Code</vt:lpstr>
      <vt:lpstr>Office 主题​​</vt:lpstr>
      <vt:lpstr>Path-Sensitive Sparse Analysis without Path Conditions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枭 程</dc:creator>
  <cp:lastModifiedBy>Xiao</cp:lastModifiedBy>
  <cp:revision>30</cp:revision>
  <dcterms:created xsi:type="dcterms:W3CDTF">2020-11-19T14:29:04Z</dcterms:created>
  <dcterms:modified xsi:type="dcterms:W3CDTF">2021-05-14T07:46:12Z</dcterms:modified>
</cp:coreProperties>
</file>