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9" r:id="rId7"/>
    <p:sldId id="260" r:id="rId8"/>
    <p:sldId id="258" r:id="rId9"/>
    <p:sldId id="261" r:id="rId10"/>
    <p:sldId id="262" r:id="rId11"/>
    <p:sldId id="263" r:id="rId12"/>
    <p:sldId id="264" r:id="rId13"/>
    <p:sldId id="266" r:id="rId14"/>
    <p:sldId id="265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B2D"/>
    <a:srgbClr val="191B0E"/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89BB2A-AD21-C10F-678C-8A508D3E678E}" v="1" dt="2019-08-01T12:18:02.3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72" y="102"/>
      </p:cViewPr>
      <p:guideLst>
        <p:guide orient="horz" pos="161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ad Barbar" userId="S::13116001@student.uts.edu.au::c0cc026a-1707-4844-b5ce-bd8c5261619b" providerId="AD" clId="Web-{5A170201-6CEE-479C-90D9-45A34EABD28D}"/>
    <pc:docChg chg="modSld">
      <pc:chgData name="Mohamad Barbar" userId="S::13116001@student.uts.edu.au::c0cc026a-1707-4844-b5ce-bd8c5261619b" providerId="AD" clId="Web-{5A170201-6CEE-479C-90D9-45A34EABD28D}" dt="2019-08-01T06:38:41.217" v="38" actId="20577"/>
      <pc:docMkLst>
        <pc:docMk/>
      </pc:docMkLst>
      <pc:sldChg chg="modSp">
        <pc:chgData name="Mohamad Barbar" userId="S::13116001@student.uts.edu.au::c0cc026a-1707-4844-b5ce-bd8c5261619b" providerId="AD" clId="Web-{5A170201-6CEE-479C-90D9-45A34EABD28D}" dt="2019-08-01T06:38:41.217" v="37" actId="20577"/>
        <pc:sldMkLst>
          <pc:docMk/>
          <pc:sldMk cId="2987799819" sldId="258"/>
        </pc:sldMkLst>
        <pc:spChg chg="mod">
          <ac:chgData name="Mohamad Barbar" userId="S::13116001@student.uts.edu.au::c0cc026a-1707-4844-b5ce-bd8c5261619b" providerId="AD" clId="Web-{5A170201-6CEE-479C-90D9-45A34EABD28D}" dt="2019-08-01T06:38:41.217" v="37" actId="20577"/>
          <ac:spMkLst>
            <pc:docMk/>
            <pc:sldMk cId="2987799819" sldId="258"/>
            <ac:spMk id="3" creationId="{00000000-0000-0000-0000-000000000000}"/>
          </ac:spMkLst>
        </pc:spChg>
      </pc:sldChg>
      <pc:sldChg chg="modSp">
        <pc:chgData name="Mohamad Barbar" userId="S::13116001@student.uts.edu.au::c0cc026a-1707-4844-b5ce-bd8c5261619b" providerId="AD" clId="Web-{5A170201-6CEE-479C-90D9-45A34EABD28D}" dt="2019-08-01T06:37:25.763" v="11" actId="20577"/>
        <pc:sldMkLst>
          <pc:docMk/>
          <pc:sldMk cId="1876187902" sldId="259"/>
        </pc:sldMkLst>
        <pc:spChg chg="mod">
          <ac:chgData name="Mohamad Barbar" userId="S::13116001@student.uts.edu.au::c0cc026a-1707-4844-b5ce-bd8c5261619b" providerId="AD" clId="Web-{5A170201-6CEE-479C-90D9-45A34EABD28D}" dt="2019-08-01T06:37:25.763" v="11" actId="20577"/>
          <ac:spMkLst>
            <pc:docMk/>
            <pc:sldMk cId="1876187902" sldId="259"/>
            <ac:spMk id="4" creationId="{00000000-0000-0000-0000-000000000000}"/>
          </ac:spMkLst>
        </pc:spChg>
      </pc:sldChg>
    </pc:docChg>
  </pc:docChgLst>
  <pc:docChgLst>
    <pc:chgData name="Mohamad Barbar" userId="S::13116001@student.uts.edu.au::c0cc026a-1707-4844-b5ce-bd8c5261619b" providerId="AD" clId="Web-{BA89BB2A-AD21-C10F-678C-8A508D3E678E}"/>
    <pc:docChg chg="addSld delSld modSld sldOrd">
      <pc:chgData name="Mohamad Barbar" userId="S::13116001@student.uts.edu.au::c0cc026a-1707-4844-b5ce-bd8c5261619b" providerId="AD" clId="Web-{BA89BB2A-AD21-C10F-678C-8A508D3E678E}" dt="2019-08-01T13:46:55.166" v="1722" actId="20577"/>
      <pc:docMkLst>
        <pc:docMk/>
      </pc:docMkLst>
      <pc:sldChg chg="modSp">
        <pc:chgData name="Mohamad Barbar" userId="S::13116001@student.uts.edu.au::c0cc026a-1707-4844-b5ce-bd8c5261619b" providerId="AD" clId="Web-{BA89BB2A-AD21-C10F-678C-8A508D3E678E}" dt="2019-08-01T13:38:05.821" v="1487" actId="14100"/>
        <pc:sldMkLst>
          <pc:docMk/>
          <pc:sldMk cId="1625469417" sldId="257"/>
        </pc:sldMkLst>
        <pc:spChg chg="mod">
          <ac:chgData name="Mohamad Barbar" userId="S::13116001@student.uts.edu.au::c0cc026a-1707-4844-b5ce-bd8c5261619b" providerId="AD" clId="Web-{BA89BB2A-AD21-C10F-678C-8A508D3E678E}" dt="2019-08-01T13:38:05.821" v="1487" actId="14100"/>
          <ac:spMkLst>
            <pc:docMk/>
            <pc:sldMk cId="1625469417" sldId="257"/>
            <ac:spMk id="4" creationId="{00000000-0000-0000-0000-000000000000}"/>
          </ac:spMkLst>
        </pc:spChg>
      </pc:sldChg>
      <pc:sldChg chg="modSp">
        <pc:chgData name="Mohamad Barbar" userId="S::13116001@student.uts.edu.au::c0cc026a-1707-4844-b5ce-bd8c5261619b" providerId="AD" clId="Web-{BA89BB2A-AD21-C10F-678C-8A508D3E678E}" dt="2019-08-01T07:02:39.941" v="451" actId="20577"/>
        <pc:sldMkLst>
          <pc:docMk/>
          <pc:sldMk cId="2987799819" sldId="258"/>
        </pc:sldMkLst>
        <pc:spChg chg="mod">
          <ac:chgData name="Mohamad Barbar" userId="S::13116001@student.uts.edu.au::c0cc026a-1707-4844-b5ce-bd8c5261619b" providerId="AD" clId="Web-{BA89BB2A-AD21-C10F-678C-8A508D3E678E}" dt="2019-08-01T07:02:39.941" v="451" actId="20577"/>
          <ac:spMkLst>
            <pc:docMk/>
            <pc:sldMk cId="2987799819" sldId="258"/>
            <ac:spMk id="3" creationId="{00000000-0000-0000-0000-000000000000}"/>
          </ac:spMkLst>
        </pc:spChg>
      </pc:sldChg>
      <pc:sldChg chg="addSp modSp new">
        <pc:chgData name="Mohamad Barbar" userId="S::13116001@student.uts.edu.au::c0cc026a-1707-4844-b5ce-bd8c5261619b" providerId="AD" clId="Web-{BA89BB2A-AD21-C10F-678C-8A508D3E678E}" dt="2019-08-01T07:01:56.535" v="410" actId="1076"/>
        <pc:sldMkLst>
          <pc:docMk/>
          <pc:sldMk cId="2228326272" sldId="260"/>
        </pc:sldMkLst>
        <pc:spChg chg="mod">
          <ac:chgData name="Mohamad Barbar" userId="S::13116001@student.uts.edu.au::c0cc026a-1707-4844-b5ce-bd8c5261619b" providerId="AD" clId="Web-{BA89BB2A-AD21-C10F-678C-8A508D3E678E}" dt="2019-08-01T06:42:41.811" v="122" actId="20577"/>
          <ac:spMkLst>
            <pc:docMk/>
            <pc:sldMk cId="2228326272" sldId="260"/>
            <ac:spMk id="2" creationId="{14240B4C-79DB-411B-8C17-95FAFE4C31DC}"/>
          </ac:spMkLst>
        </pc:spChg>
        <pc:spChg chg="mod">
          <ac:chgData name="Mohamad Barbar" userId="S::13116001@student.uts.edu.au::c0cc026a-1707-4844-b5ce-bd8c5261619b" providerId="AD" clId="Web-{BA89BB2A-AD21-C10F-678C-8A508D3E678E}" dt="2019-08-01T06:59:55.253" v="301" actId="14100"/>
          <ac:spMkLst>
            <pc:docMk/>
            <pc:sldMk cId="2228326272" sldId="260"/>
            <ac:spMk id="3" creationId="{D346B615-F058-4CE8-9AA1-A704CB2EB6FC}"/>
          </ac:spMkLst>
        </pc:spChg>
        <pc:spChg chg="add mod">
          <ac:chgData name="Mohamad Barbar" userId="S::13116001@student.uts.edu.au::c0cc026a-1707-4844-b5ce-bd8c5261619b" providerId="AD" clId="Web-{BA89BB2A-AD21-C10F-678C-8A508D3E678E}" dt="2019-08-01T07:01:56.535" v="410" actId="1076"/>
          <ac:spMkLst>
            <pc:docMk/>
            <pc:sldMk cId="2228326272" sldId="260"/>
            <ac:spMk id="5" creationId="{DCF1CE27-1F4B-46A6-91C1-2C9F669CC1BA}"/>
          </ac:spMkLst>
        </pc:spChg>
      </pc:sldChg>
      <pc:sldChg chg="addSp delSp modSp new">
        <pc:chgData name="Mohamad Barbar" userId="S::13116001@student.uts.edu.au::c0cc026a-1707-4844-b5ce-bd8c5261619b" providerId="AD" clId="Web-{BA89BB2A-AD21-C10F-678C-8A508D3E678E}" dt="2019-08-01T12:14:41.633" v="491" actId="14100"/>
        <pc:sldMkLst>
          <pc:docMk/>
          <pc:sldMk cId="2974878486" sldId="261"/>
        </pc:sldMkLst>
        <pc:spChg chg="mod">
          <ac:chgData name="Mohamad Barbar" userId="S::13116001@student.uts.edu.au::c0cc026a-1707-4844-b5ce-bd8c5261619b" providerId="AD" clId="Web-{BA89BB2A-AD21-C10F-678C-8A508D3E678E}" dt="2019-08-01T12:08:34.101" v="460" actId="20577"/>
          <ac:spMkLst>
            <pc:docMk/>
            <pc:sldMk cId="2974878486" sldId="261"/>
            <ac:spMk id="2" creationId="{B9B1AB8C-26E1-4C82-B98A-FE3ED71D528F}"/>
          </ac:spMkLst>
        </pc:spChg>
        <pc:spChg chg="del">
          <ac:chgData name="Mohamad Barbar" userId="S::13116001@student.uts.edu.au::c0cc026a-1707-4844-b5ce-bd8c5261619b" providerId="AD" clId="Web-{BA89BB2A-AD21-C10F-678C-8A508D3E678E}" dt="2019-08-01T12:08:36.570" v="463"/>
          <ac:spMkLst>
            <pc:docMk/>
            <pc:sldMk cId="2974878486" sldId="261"/>
            <ac:spMk id="3" creationId="{5C956E0D-180D-4ADD-9529-6389C593ABA9}"/>
          </ac:spMkLst>
        </pc:spChg>
        <pc:spChg chg="add mod">
          <ac:chgData name="Mohamad Barbar" userId="S::13116001@student.uts.edu.au::c0cc026a-1707-4844-b5ce-bd8c5261619b" providerId="AD" clId="Web-{BA89BB2A-AD21-C10F-678C-8A508D3E678E}" dt="2019-08-01T12:13:21.773" v="480"/>
          <ac:spMkLst>
            <pc:docMk/>
            <pc:sldMk cId="2974878486" sldId="261"/>
            <ac:spMk id="6" creationId="{CAF31D0A-C544-4FE4-83B8-99F09ED91952}"/>
          </ac:spMkLst>
        </pc:spChg>
        <pc:spChg chg="add mod">
          <ac:chgData name="Mohamad Barbar" userId="S::13116001@student.uts.edu.au::c0cc026a-1707-4844-b5ce-bd8c5261619b" providerId="AD" clId="Web-{BA89BB2A-AD21-C10F-678C-8A508D3E678E}" dt="2019-08-01T12:14:41.633" v="491" actId="14100"/>
          <ac:spMkLst>
            <pc:docMk/>
            <pc:sldMk cId="2974878486" sldId="261"/>
            <ac:spMk id="7" creationId="{C9B397FD-FD70-4B49-BD8B-B6B997FD29A9}"/>
          </ac:spMkLst>
        </pc:spChg>
        <pc:spChg chg="add mod">
          <ac:chgData name="Mohamad Barbar" userId="S::13116001@student.uts.edu.au::c0cc026a-1707-4844-b5ce-bd8c5261619b" providerId="AD" clId="Web-{BA89BB2A-AD21-C10F-678C-8A508D3E678E}" dt="2019-08-01T12:14:19.992" v="486"/>
          <ac:spMkLst>
            <pc:docMk/>
            <pc:sldMk cId="2974878486" sldId="261"/>
            <ac:spMk id="8" creationId="{C41D20E3-B66D-48E0-829F-CD30559608AA}"/>
          </ac:spMkLst>
        </pc:spChg>
        <pc:picChg chg="add mod ord">
          <ac:chgData name="Mohamad Barbar" userId="S::13116001@student.uts.edu.au::c0cc026a-1707-4844-b5ce-bd8c5261619b" providerId="AD" clId="Web-{BA89BB2A-AD21-C10F-678C-8A508D3E678E}" dt="2019-08-01T12:08:51.132" v="465" actId="14100"/>
          <ac:picMkLst>
            <pc:docMk/>
            <pc:sldMk cId="2974878486" sldId="261"/>
            <ac:picMk id="4" creationId="{399B260F-0860-4888-854D-F91774D01A33}"/>
          </ac:picMkLst>
        </pc:picChg>
      </pc:sldChg>
      <pc:sldChg chg="addSp delSp modSp new">
        <pc:chgData name="Mohamad Barbar" userId="S::13116001@student.uts.edu.au::c0cc026a-1707-4844-b5ce-bd8c5261619b" providerId="AD" clId="Web-{BA89BB2A-AD21-C10F-678C-8A508D3E678E}" dt="2019-08-01T12:28:20.746" v="640" actId="1076"/>
        <pc:sldMkLst>
          <pc:docMk/>
          <pc:sldMk cId="58625341" sldId="262"/>
        </pc:sldMkLst>
        <pc:spChg chg="add mod">
          <ac:chgData name="Mohamad Barbar" userId="S::13116001@student.uts.edu.au::c0cc026a-1707-4844-b5ce-bd8c5261619b" providerId="AD" clId="Web-{BA89BB2A-AD21-C10F-678C-8A508D3E678E}" dt="2019-08-01T12:19:10.291" v="506" actId="1076"/>
          <ac:spMkLst>
            <pc:docMk/>
            <pc:sldMk cId="58625341" sldId="262"/>
            <ac:spMk id="7" creationId="{C64A4361-DF82-4758-9F33-9D2A1384C7E2}"/>
          </ac:spMkLst>
        </pc:spChg>
        <pc:spChg chg="add del mod">
          <ac:chgData name="Mohamad Barbar" userId="S::13116001@student.uts.edu.au::c0cc026a-1707-4844-b5ce-bd8c5261619b" providerId="AD" clId="Web-{BA89BB2A-AD21-C10F-678C-8A508D3E678E}" dt="2019-08-01T12:18:07.134" v="503"/>
          <ac:spMkLst>
            <pc:docMk/>
            <pc:sldMk cId="58625341" sldId="262"/>
            <ac:spMk id="9" creationId="{A047962C-3524-46F9-BF12-A2150E32F516}"/>
          </ac:spMkLst>
        </pc:spChg>
        <pc:spChg chg="add del">
          <ac:chgData name="Mohamad Barbar" userId="S::13116001@student.uts.edu.au::c0cc026a-1707-4844-b5ce-bd8c5261619b" providerId="AD" clId="Web-{BA89BB2A-AD21-C10F-678C-8A508D3E678E}" dt="2019-08-01T12:18:05.197" v="501"/>
          <ac:spMkLst>
            <pc:docMk/>
            <pc:sldMk cId="58625341" sldId="262"/>
            <ac:spMk id="11" creationId="{044E30D0-3E09-41D8-9FD5-AEB8AC02EE82}"/>
          </ac:spMkLst>
        </pc:spChg>
        <pc:spChg chg="add mod">
          <ac:chgData name="Mohamad Barbar" userId="S::13116001@student.uts.edu.au::c0cc026a-1707-4844-b5ce-bd8c5261619b" providerId="AD" clId="Web-{BA89BB2A-AD21-C10F-678C-8A508D3E678E}" dt="2019-08-01T12:28:20.746" v="640" actId="1076"/>
          <ac:spMkLst>
            <pc:docMk/>
            <pc:sldMk cId="58625341" sldId="262"/>
            <ac:spMk id="13" creationId="{C69A4A26-B7B1-4C8F-86B2-2596E4064177}"/>
          </ac:spMkLst>
        </pc:spChg>
        <pc:picChg chg="add mod modCrop">
          <ac:chgData name="Mohamad Barbar" userId="S::13116001@student.uts.edu.au::c0cc026a-1707-4844-b5ce-bd8c5261619b" providerId="AD" clId="Web-{BA89BB2A-AD21-C10F-678C-8A508D3E678E}" dt="2019-08-01T12:19:10.322" v="507" actId="1076"/>
          <ac:picMkLst>
            <pc:docMk/>
            <pc:sldMk cId="58625341" sldId="262"/>
            <ac:picMk id="5" creationId="{A7C594A6-E5BA-460D-83D5-17FC85100B4B}"/>
          </ac:picMkLst>
        </pc:picChg>
      </pc:sldChg>
      <pc:sldChg chg="addSp delSp modSp new add del">
        <pc:chgData name="Mohamad Barbar" userId="S::13116001@student.uts.edu.au::c0cc026a-1707-4844-b5ce-bd8c5261619b" providerId="AD" clId="Web-{BA89BB2A-AD21-C10F-678C-8A508D3E678E}" dt="2019-08-01T12:58:10.137" v="915" actId="14100"/>
        <pc:sldMkLst>
          <pc:docMk/>
          <pc:sldMk cId="2623548775" sldId="263"/>
        </pc:sldMkLst>
        <pc:spChg chg="del">
          <ac:chgData name="Mohamad Barbar" userId="S::13116001@student.uts.edu.au::c0cc026a-1707-4844-b5ce-bd8c5261619b" providerId="AD" clId="Web-{BA89BB2A-AD21-C10F-678C-8A508D3E678E}" dt="2019-08-01T12:34:11.394" v="646"/>
          <ac:spMkLst>
            <pc:docMk/>
            <pc:sldMk cId="2623548775" sldId="263"/>
            <ac:spMk id="2" creationId="{A15078BF-C09C-4671-99B7-C5FB41163753}"/>
          </ac:spMkLst>
        </pc:spChg>
        <pc:spChg chg="del mod">
          <ac:chgData name="Mohamad Barbar" userId="S::13116001@student.uts.edu.au::c0cc026a-1707-4844-b5ce-bd8c5261619b" providerId="AD" clId="Web-{BA89BB2A-AD21-C10F-678C-8A508D3E678E}" dt="2019-08-01T12:36:17.597" v="659"/>
          <ac:spMkLst>
            <pc:docMk/>
            <pc:sldMk cId="2623548775" sldId="263"/>
            <ac:spMk id="3" creationId="{BFD317C3-A8B9-4C2E-871F-0F31479030AE}"/>
          </ac:spMkLst>
        </pc:spChg>
        <pc:spChg chg="add del">
          <ac:chgData name="Mohamad Barbar" userId="S::13116001@student.uts.edu.au::c0cc026a-1707-4844-b5ce-bd8c5261619b" providerId="AD" clId="Web-{BA89BB2A-AD21-C10F-678C-8A508D3E678E}" dt="2019-08-01T12:34:39.253" v="647"/>
          <ac:spMkLst>
            <pc:docMk/>
            <pc:sldMk cId="2623548775" sldId="263"/>
            <ac:spMk id="7" creationId="{5BED8DCE-35F4-4AE4-A85A-4796C4B81BA3}"/>
          </ac:spMkLst>
        </pc:spChg>
        <pc:spChg chg="add mod">
          <ac:chgData name="Mohamad Barbar" userId="S::13116001@student.uts.edu.au::c0cc026a-1707-4844-b5ce-bd8c5261619b" providerId="AD" clId="Web-{BA89BB2A-AD21-C10F-678C-8A508D3E678E}" dt="2019-08-01T12:36:24.128" v="661" actId="1076"/>
          <ac:spMkLst>
            <pc:docMk/>
            <pc:sldMk cId="2623548775" sldId="263"/>
            <ac:spMk id="9" creationId="{D9C88AF9-D992-4C00-B226-B305179D64E7}"/>
          </ac:spMkLst>
        </pc:spChg>
        <pc:spChg chg="add del">
          <ac:chgData name="Mohamad Barbar" userId="S::13116001@student.uts.edu.au::c0cc026a-1707-4844-b5ce-bd8c5261619b" providerId="AD" clId="Web-{BA89BB2A-AD21-C10F-678C-8A508D3E678E}" dt="2019-08-01T12:35:03.019" v="650"/>
          <ac:spMkLst>
            <pc:docMk/>
            <pc:sldMk cId="2623548775" sldId="263"/>
            <ac:spMk id="11" creationId="{2B790F10-213A-409D-BF2F-8592057909CE}"/>
          </ac:spMkLst>
        </pc:spChg>
        <pc:spChg chg="add del">
          <ac:chgData name="Mohamad Barbar" userId="S::13116001@student.uts.edu.au::c0cc026a-1707-4844-b5ce-bd8c5261619b" providerId="AD" clId="Web-{BA89BB2A-AD21-C10F-678C-8A508D3E678E}" dt="2019-08-01T12:37:17.394" v="668"/>
          <ac:spMkLst>
            <pc:docMk/>
            <pc:sldMk cId="2623548775" sldId="263"/>
            <ac:spMk id="15" creationId="{CDDC9A41-20EF-4A38-A859-7D681854FE88}"/>
          </ac:spMkLst>
        </pc:spChg>
        <pc:spChg chg="add del">
          <ac:chgData name="Mohamad Barbar" userId="S::13116001@student.uts.edu.au::c0cc026a-1707-4844-b5ce-bd8c5261619b" providerId="AD" clId="Web-{BA89BB2A-AD21-C10F-678C-8A508D3E678E}" dt="2019-08-01T12:37:17.394" v="667"/>
          <ac:spMkLst>
            <pc:docMk/>
            <pc:sldMk cId="2623548775" sldId="263"/>
            <ac:spMk id="17" creationId="{DB40C187-D897-4FA1-94B8-DAB4A5CBE3FB}"/>
          </ac:spMkLst>
        </pc:spChg>
        <pc:spChg chg="add del">
          <ac:chgData name="Mohamad Barbar" userId="S::13116001@student.uts.edu.au::c0cc026a-1707-4844-b5ce-bd8c5261619b" providerId="AD" clId="Web-{BA89BB2A-AD21-C10F-678C-8A508D3E678E}" dt="2019-08-01T12:37:17.394" v="666"/>
          <ac:spMkLst>
            <pc:docMk/>
            <pc:sldMk cId="2623548775" sldId="263"/>
            <ac:spMk id="19" creationId="{19011F20-B87A-49CC-A335-2E3DE168F1ED}"/>
          </ac:spMkLst>
        </pc:spChg>
        <pc:spChg chg="add mod">
          <ac:chgData name="Mohamad Barbar" userId="S::13116001@student.uts.edu.au::c0cc026a-1707-4844-b5ce-bd8c5261619b" providerId="AD" clId="Web-{BA89BB2A-AD21-C10F-678C-8A508D3E678E}" dt="2019-08-01T12:58:10.137" v="915" actId="14100"/>
          <ac:spMkLst>
            <pc:docMk/>
            <pc:sldMk cId="2623548775" sldId="263"/>
            <ac:spMk id="21" creationId="{688D597D-3061-45AB-B9A2-125AD214FCE2}"/>
          </ac:spMkLst>
        </pc:spChg>
        <pc:picChg chg="add del mod modCrop">
          <ac:chgData name="Mohamad Barbar" userId="S::13116001@student.uts.edu.au::c0cc026a-1707-4844-b5ce-bd8c5261619b" providerId="AD" clId="Web-{BA89BB2A-AD21-C10F-678C-8A508D3E678E}" dt="2019-08-01T12:36:24.128" v="660" actId="1076"/>
          <ac:picMkLst>
            <pc:docMk/>
            <pc:sldMk cId="2623548775" sldId="263"/>
            <ac:picMk id="5" creationId="{CFC3B4D3-E2BC-47B1-8486-294CC79E0F02}"/>
          </ac:picMkLst>
        </pc:picChg>
        <pc:picChg chg="add del mod">
          <ac:chgData name="Mohamad Barbar" userId="S::13116001@student.uts.edu.au::c0cc026a-1707-4844-b5ce-bd8c5261619b" providerId="AD" clId="Web-{BA89BB2A-AD21-C10F-678C-8A508D3E678E}" dt="2019-08-01T12:37:17.394" v="669"/>
          <ac:picMkLst>
            <pc:docMk/>
            <pc:sldMk cId="2623548775" sldId="263"/>
            <ac:picMk id="13" creationId="{4647A71B-E6DD-42E0-B82A-66A09E291F6B}"/>
          </ac:picMkLst>
        </pc:picChg>
      </pc:sldChg>
      <pc:sldChg chg="addSp delSp modSp new ord">
        <pc:chgData name="Mohamad Barbar" userId="S::13116001@student.uts.edu.au::c0cc026a-1707-4844-b5ce-bd8c5261619b" providerId="AD" clId="Web-{BA89BB2A-AD21-C10F-678C-8A508D3E678E}" dt="2019-08-01T13:28:37.616" v="1450"/>
        <pc:sldMkLst>
          <pc:docMk/>
          <pc:sldMk cId="3977920861" sldId="264"/>
        </pc:sldMkLst>
        <pc:spChg chg="add del">
          <ac:chgData name="Mohamad Barbar" userId="S::13116001@student.uts.edu.au::c0cc026a-1707-4844-b5ce-bd8c5261619b" providerId="AD" clId="Web-{BA89BB2A-AD21-C10F-678C-8A508D3E678E}" dt="2019-08-01T12:59:25.778" v="923"/>
          <ac:spMkLst>
            <pc:docMk/>
            <pc:sldMk cId="3977920861" sldId="264"/>
            <ac:spMk id="7" creationId="{9EB4FCC1-11A8-4FCC-961E-2CD9F2AB999D}"/>
          </ac:spMkLst>
        </pc:spChg>
        <pc:spChg chg="add del">
          <ac:chgData name="Mohamad Barbar" userId="S::13116001@student.uts.edu.au::c0cc026a-1707-4844-b5ce-bd8c5261619b" providerId="AD" clId="Web-{BA89BB2A-AD21-C10F-678C-8A508D3E678E}" dt="2019-08-01T12:59:27.684" v="924"/>
          <ac:spMkLst>
            <pc:docMk/>
            <pc:sldMk cId="3977920861" sldId="264"/>
            <ac:spMk id="9" creationId="{9946AED6-6FF8-4FD9-AC48-F080DD02B905}"/>
          </ac:spMkLst>
        </pc:spChg>
        <pc:spChg chg="add mod">
          <ac:chgData name="Mohamad Barbar" userId="S::13116001@student.uts.edu.au::c0cc026a-1707-4844-b5ce-bd8c5261619b" providerId="AD" clId="Web-{BA89BB2A-AD21-C10F-678C-8A508D3E678E}" dt="2019-08-01T12:59:45.184" v="926" actId="1076"/>
          <ac:spMkLst>
            <pc:docMk/>
            <pc:sldMk cId="3977920861" sldId="264"/>
            <ac:spMk id="11" creationId="{146927EF-0C93-4489-BDEE-F036E145C1D1}"/>
          </ac:spMkLst>
        </pc:spChg>
        <pc:spChg chg="add mod">
          <ac:chgData name="Mohamad Barbar" userId="S::13116001@student.uts.edu.au::c0cc026a-1707-4844-b5ce-bd8c5261619b" providerId="AD" clId="Web-{BA89BB2A-AD21-C10F-678C-8A508D3E678E}" dt="2019-08-01T13:01:09.559" v="962" actId="1076"/>
          <ac:spMkLst>
            <pc:docMk/>
            <pc:sldMk cId="3977920861" sldId="264"/>
            <ac:spMk id="13" creationId="{98635D21-18AE-44CF-B89F-08D744426649}"/>
          </ac:spMkLst>
        </pc:spChg>
        <pc:picChg chg="add mod modCrop">
          <ac:chgData name="Mohamad Barbar" userId="S::13116001@student.uts.edu.au::c0cc026a-1707-4844-b5ce-bd8c5261619b" providerId="AD" clId="Web-{BA89BB2A-AD21-C10F-678C-8A508D3E678E}" dt="2019-08-01T12:59:45.184" v="925" actId="1076"/>
          <ac:picMkLst>
            <pc:docMk/>
            <pc:sldMk cId="3977920861" sldId="264"/>
            <ac:picMk id="5" creationId="{9A6DEE13-7626-4D77-8388-83C8CFBB29F4}"/>
          </ac:picMkLst>
        </pc:picChg>
      </pc:sldChg>
      <pc:sldChg chg="addSp delSp modSp new addAnim modAnim">
        <pc:chgData name="Mohamad Barbar" userId="S::13116001@student.uts.edu.au::c0cc026a-1707-4844-b5ce-bd8c5261619b" providerId="AD" clId="Web-{BA89BB2A-AD21-C10F-678C-8A508D3E678E}" dt="2019-08-01T13:28:30.585" v="1448" actId="1076"/>
        <pc:sldMkLst>
          <pc:docMk/>
          <pc:sldMk cId="3680275294" sldId="265"/>
        </pc:sldMkLst>
        <pc:spChg chg="del">
          <ac:chgData name="Mohamad Barbar" userId="S::13116001@student.uts.edu.au::c0cc026a-1707-4844-b5ce-bd8c5261619b" providerId="AD" clId="Web-{BA89BB2A-AD21-C10F-678C-8A508D3E678E}" dt="2019-08-01T13:03:54.238" v="1071"/>
          <ac:spMkLst>
            <pc:docMk/>
            <pc:sldMk cId="3680275294" sldId="265"/>
            <ac:spMk id="2" creationId="{D7FBA072-A7BD-4661-B997-A415C6544085}"/>
          </ac:spMkLst>
        </pc:spChg>
        <pc:spChg chg="del">
          <ac:chgData name="Mohamad Barbar" userId="S::13116001@student.uts.edu.au::c0cc026a-1707-4844-b5ce-bd8c5261619b" providerId="AD" clId="Web-{BA89BB2A-AD21-C10F-678C-8A508D3E678E}" dt="2019-08-01T13:03:57.066" v="1072"/>
          <ac:spMkLst>
            <pc:docMk/>
            <pc:sldMk cId="3680275294" sldId="265"/>
            <ac:spMk id="3" creationId="{26E428FD-D643-4AD4-AF01-4E5A1BBA8DAE}"/>
          </ac:spMkLst>
        </pc:spChg>
        <pc:spChg chg="add mod">
          <ac:chgData name="Mohamad Barbar" userId="S::13116001@student.uts.edu.au::c0cc026a-1707-4844-b5ce-bd8c5261619b" providerId="AD" clId="Web-{BA89BB2A-AD21-C10F-678C-8A508D3E678E}" dt="2019-08-01T13:28:30.585" v="1448" actId="1076"/>
          <ac:spMkLst>
            <pc:docMk/>
            <pc:sldMk cId="3680275294" sldId="265"/>
            <ac:spMk id="5" creationId="{49AFEE21-95D3-4E58-B2A3-722E3D6B921A}"/>
          </ac:spMkLst>
        </pc:spChg>
        <pc:spChg chg="add del mod">
          <ac:chgData name="Mohamad Barbar" userId="S::13116001@student.uts.edu.au::c0cc026a-1707-4844-b5ce-bd8c5261619b" providerId="AD" clId="Web-{BA89BB2A-AD21-C10F-678C-8A508D3E678E}" dt="2019-08-01T13:11:16.979" v="1132"/>
          <ac:spMkLst>
            <pc:docMk/>
            <pc:sldMk cId="3680275294" sldId="265"/>
            <ac:spMk id="6" creationId="{0803058C-A6C9-4D0F-A684-6647670A7D67}"/>
          </ac:spMkLst>
        </pc:spChg>
        <pc:spChg chg="add del mod">
          <ac:chgData name="Mohamad Barbar" userId="S::13116001@student.uts.edu.au::c0cc026a-1707-4844-b5ce-bd8c5261619b" providerId="AD" clId="Web-{BA89BB2A-AD21-C10F-678C-8A508D3E678E}" dt="2019-08-01T13:05:46.253" v="1102"/>
          <ac:spMkLst>
            <pc:docMk/>
            <pc:sldMk cId="3680275294" sldId="265"/>
            <ac:spMk id="7" creationId="{07FC74CD-F40F-44B6-93B0-974C954AF887}"/>
          </ac:spMkLst>
        </pc:spChg>
        <pc:spChg chg="add del">
          <ac:chgData name="Mohamad Barbar" userId="S::13116001@student.uts.edu.au::c0cc026a-1707-4844-b5ce-bd8c5261619b" providerId="AD" clId="Web-{BA89BB2A-AD21-C10F-678C-8A508D3E678E}" dt="2019-08-01T13:05:46.253" v="1101"/>
          <ac:spMkLst>
            <pc:docMk/>
            <pc:sldMk cId="3680275294" sldId="265"/>
            <ac:spMk id="8" creationId="{0A9F3CAA-744F-4A9B-8719-E632DE88E58D}"/>
          </ac:spMkLst>
        </pc:spChg>
        <pc:spChg chg="add del">
          <ac:chgData name="Mohamad Barbar" userId="S::13116001@student.uts.edu.au::c0cc026a-1707-4844-b5ce-bd8c5261619b" providerId="AD" clId="Web-{BA89BB2A-AD21-C10F-678C-8A508D3E678E}" dt="2019-08-01T13:05:46.253" v="1100"/>
          <ac:spMkLst>
            <pc:docMk/>
            <pc:sldMk cId="3680275294" sldId="265"/>
            <ac:spMk id="9" creationId="{B7402487-73B0-409F-BB1C-C7C0D1245D61}"/>
          </ac:spMkLst>
        </pc:spChg>
        <pc:spChg chg="add del">
          <ac:chgData name="Mohamad Barbar" userId="S::13116001@student.uts.edu.au::c0cc026a-1707-4844-b5ce-bd8c5261619b" providerId="AD" clId="Web-{BA89BB2A-AD21-C10F-678C-8A508D3E678E}" dt="2019-08-01T13:05:46.253" v="1099"/>
          <ac:spMkLst>
            <pc:docMk/>
            <pc:sldMk cId="3680275294" sldId="265"/>
            <ac:spMk id="10" creationId="{5F492F98-50D1-41D9-9EBB-1FCF13224482}"/>
          </ac:spMkLst>
        </pc:spChg>
        <pc:spChg chg="add del">
          <ac:chgData name="Mohamad Barbar" userId="S::13116001@student.uts.edu.au::c0cc026a-1707-4844-b5ce-bd8c5261619b" providerId="AD" clId="Web-{BA89BB2A-AD21-C10F-678C-8A508D3E678E}" dt="2019-08-01T13:05:46.253" v="1098"/>
          <ac:spMkLst>
            <pc:docMk/>
            <pc:sldMk cId="3680275294" sldId="265"/>
            <ac:spMk id="11" creationId="{40CD5A2C-F445-4553-BB3D-68E7D1B0C836}"/>
          </ac:spMkLst>
        </pc:spChg>
        <pc:spChg chg="add del">
          <ac:chgData name="Mohamad Barbar" userId="S::13116001@student.uts.edu.au::c0cc026a-1707-4844-b5ce-bd8c5261619b" providerId="AD" clId="Web-{BA89BB2A-AD21-C10F-678C-8A508D3E678E}" dt="2019-08-01T13:05:46.253" v="1097"/>
          <ac:spMkLst>
            <pc:docMk/>
            <pc:sldMk cId="3680275294" sldId="265"/>
            <ac:spMk id="12" creationId="{8E6AD61F-8749-4580-9333-4CFFCB37222D}"/>
          </ac:spMkLst>
        </pc:spChg>
        <pc:spChg chg="add del">
          <ac:chgData name="Mohamad Barbar" userId="S::13116001@student.uts.edu.au::c0cc026a-1707-4844-b5ce-bd8c5261619b" providerId="AD" clId="Web-{BA89BB2A-AD21-C10F-678C-8A508D3E678E}" dt="2019-08-01T13:05:41.927" v="1096"/>
          <ac:spMkLst>
            <pc:docMk/>
            <pc:sldMk cId="3680275294" sldId="265"/>
            <ac:spMk id="13" creationId="{D5AE634A-4512-42C8-AB48-7318300131CC}"/>
          </ac:spMkLst>
        </pc:spChg>
        <pc:spChg chg="add del mod">
          <ac:chgData name="Mohamad Barbar" userId="S::13116001@student.uts.edu.au::c0cc026a-1707-4844-b5ce-bd8c5261619b" providerId="AD" clId="Web-{BA89BB2A-AD21-C10F-678C-8A508D3E678E}" dt="2019-08-01T13:11:06.479" v="1128"/>
          <ac:spMkLst>
            <pc:docMk/>
            <pc:sldMk cId="3680275294" sldId="265"/>
            <ac:spMk id="14" creationId="{98D9ED8C-E3A3-46DE-A34C-C94462CB6E30}"/>
          </ac:spMkLst>
        </pc:spChg>
        <pc:spChg chg="add del mod">
          <ac:chgData name="Mohamad Barbar" userId="S::13116001@student.uts.edu.au::c0cc026a-1707-4844-b5ce-bd8c5261619b" providerId="AD" clId="Web-{BA89BB2A-AD21-C10F-678C-8A508D3E678E}" dt="2019-08-01T13:11:19.385" v="1133"/>
          <ac:spMkLst>
            <pc:docMk/>
            <pc:sldMk cId="3680275294" sldId="265"/>
            <ac:spMk id="15" creationId="{A0D4A015-8534-44EA-868A-B5A105C1ADAB}"/>
          </ac:spMkLst>
        </pc:spChg>
        <pc:spChg chg="add del mod">
          <ac:chgData name="Mohamad Barbar" userId="S::13116001@student.uts.edu.au::c0cc026a-1707-4844-b5ce-bd8c5261619b" providerId="AD" clId="Web-{BA89BB2A-AD21-C10F-678C-8A508D3E678E}" dt="2019-08-01T13:11:13.885" v="1131"/>
          <ac:spMkLst>
            <pc:docMk/>
            <pc:sldMk cId="3680275294" sldId="265"/>
            <ac:spMk id="16" creationId="{57CE9C0D-76DF-40D5-BA41-B722BDA36046}"/>
          </ac:spMkLst>
        </pc:spChg>
        <pc:spChg chg="add del mod">
          <ac:chgData name="Mohamad Barbar" userId="S::13116001@student.uts.edu.au::c0cc026a-1707-4844-b5ce-bd8c5261619b" providerId="AD" clId="Web-{BA89BB2A-AD21-C10F-678C-8A508D3E678E}" dt="2019-08-01T13:11:13.885" v="1130"/>
          <ac:spMkLst>
            <pc:docMk/>
            <pc:sldMk cId="3680275294" sldId="265"/>
            <ac:spMk id="17" creationId="{DF8AF9E6-BE16-401C-B19F-BE5CFDEAD0FD}"/>
          </ac:spMkLst>
        </pc:spChg>
        <pc:spChg chg="add mod">
          <ac:chgData name="Mohamad Barbar" userId="S::13116001@student.uts.edu.au::c0cc026a-1707-4844-b5ce-bd8c5261619b" providerId="AD" clId="Web-{BA89BB2A-AD21-C10F-678C-8A508D3E678E}" dt="2019-08-01T13:20:20.316" v="1218" actId="1076"/>
          <ac:spMkLst>
            <pc:docMk/>
            <pc:sldMk cId="3680275294" sldId="265"/>
            <ac:spMk id="18" creationId="{F5DF208C-D30B-4187-AC05-19930963E832}"/>
          </ac:spMkLst>
        </pc:spChg>
        <pc:spChg chg="add mod">
          <ac:chgData name="Mohamad Barbar" userId="S::13116001@student.uts.edu.au::c0cc026a-1707-4844-b5ce-bd8c5261619b" providerId="AD" clId="Web-{BA89BB2A-AD21-C10F-678C-8A508D3E678E}" dt="2019-08-01T13:20:20.332" v="1219" actId="1076"/>
          <ac:spMkLst>
            <pc:docMk/>
            <pc:sldMk cId="3680275294" sldId="265"/>
            <ac:spMk id="19" creationId="{94FF22C6-3806-457C-A823-7558663B6F07}"/>
          </ac:spMkLst>
        </pc:spChg>
        <pc:spChg chg="add mod">
          <ac:chgData name="Mohamad Barbar" userId="S::13116001@student.uts.edu.au::c0cc026a-1707-4844-b5ce-bd8c5261619b" providerId="AD" clId="Web-{BA89BB2A-AD21-C10F-678C-8A508D3E678E}" dt="2019-08-01T13:20:20.332" v="1220" actId="1076"/>
          <ac:spMkLst>
            <pc:docMk/>
            <pc:sldMk cId="3680275294" sldId="265"/>
            <ac:spMk id="20" creationId="{048E5858-04BA-480A-B23C-C754821F4287}"/>
          </ac:spMkLst>
        </pc:spChg>
        <pc:spChg chg="add mod">
          <ac:chgData name="Mohamad Barbar" userId="S::13116001@student.uts.edu.au::c0cc026a-1707-4844-b5ce-bd8c5261619b" providerId="AD" clId="Web-{BA89BB2A-AD21-C10F-678C-8A508D3E678E}" dt="2019-08-01T13:28:19.679" v="1446" actId="1076"/>
          <ac:spMkLst>
            <pc:docMk/>
            <pc:sldMk cId="3680275294" sldId="265"/>
            <ac:spMk id="21" creationId="{8C30F783-0EDB-4B46-9F1B-4950F739E913}"/>
          </ac:spMkLst>
        </pc:spChg>
        <pc:spChg chg="add mod">
          <ac:chgData name="Mohamad Barbar" userId="S::13116001@student.uts.edu.au::c0cc026a-1707-4844-b5ce-bd8c5261619b" providerId="AD" clId="Web-{BA89BB2A-AD21-C10F-678C-8A508D3E678E}" dt="2019-08-01T13:20:20.347" v="1222" actId="1076"/>
          <ac:spMkLst>
            <pc:docMk/>
            <pc:sldMk cId="3680275294" sldId="265"/>
            <ac:spMk id="22" creationId="{9F96977E-7269-4874-AACA-2F82AD83084B}"/>
          </ac:spMkLst>
        </pc:spChg>
        <pc:spChg chg="add mod">
          <ac:chgData name="Mohamad Barbar" userId="S::13116001@student.uts.edu.au::c0cc026a-1707-4844-b5ce-bd8c5261619b" providerId="AD" clId="Web-{BA89BB2A-AD21-C10F-678C-8A508D3E678E}" dt="2019-08-01T13:20:20.363" v="1223" actId="1076"/>
          <ac:spMkLst>
            <pc:docMk/>
            <pc:sldMk cId="3680275294" sldId="265"/>
            <ac:spMk id="23" creationId="{A199C80F-A329-43AC-9130-B3AFEB8A070F}"/>
          </ac:spMkLst>
        </pc:spChg>
        <pc:spChg chg="add mod">
          <ac:chgData name="Mohamad Barbar" userId="S::13116001@student.uts.edu.au::c0cc026a-1707-4844-b5ce-bd8c5261619b" providerId="AD" clId="Web-{BA89BB2A-AD21-C10F-678C-8A508D3E678E}" dt="2019-08-01T13:20:52.660" v="1245" actId="1076"/>
          <ac:spMkLst>
            <pc:docMk/>
            <pc:sldMk cId="3680275294" sldId="265"/>
            <ac:spMk id="31" creationId="{2B0D4918-7FF5-4600-967B-61FC42EB60BC}"/>
          </ac:spMkLst>
        </pc:spChg>
        <pc:spChg chg="add mod">
          <ac:chgData name="Mohamad Barbar" userId="S::13116001@student.uts.edu.au::c0cc026a-1707-4844-b5ce-bd8c5261619b" providerId="AD" clId="Web-{BA89BB2A-AD21-C10F-678C-8A508D3E678E}" dt="2019-08-01T13:20:54.504" v="1246" actId="14100"/>
          <ac:spMkLst>
            <pc:docMk/>
            <pc:sldMk cId="3680275294" sldId="265"/>
            <ac:spMk id="32" creationId="{779E12BE-7A83-44A3-AE03-3F8FBEA3623F}"/>
          </ac:spMkLst>
        </pc:spChg>
        <pc:spChg chg="add del">
          <ac:chgData name="Mohamad Barbar" userId="S::13116001@student.uts.edu.au::c0cc026a-1707-4844-b5ce-bd8c5261619b" providerId="AD" clId="Web-{BA89BB2A-AD21-C10F-678C-8A508D3E678E}" dt="2019-08-01T13:20:38.535" v="1238"/>
          <ac:spMkLst>
            <pc:docMk/>
            <pc:sldMk cId="3680275294" sldId="265"/>
            <ac:spMk id="33" creationId="{5844F241-7C22-4D0C-88C3-9C3C87DFBED0}"/>
          </ac:spMkLst>
        </pc:spChg>
        <pc:cxnChg chg="add mod">
          <ac:chgData name="Mohamad Barbar" userId="S::13116001@student.uts.edu.au::c0cc026a-1707-4844-b5ce-bd8c5261619b" providerId="AD" clId="Web-{BA89BB2A-AD21-C10F-678C-8A508D3E678E}" dt="2019-08-01T13:20:20.363" v="1224" actId="1076"/>
          <ac:cxnSpMkLst>
            <pc:docMk/>
            <pc:sldMk cId="3680275294" sldId="265"/>
            <ac:cxnSpMk id="24" creationId="{BE7335A7-BB26-4AF1-80CD-1B64738BE3D2}"/>
          </ac:cxnSpMkLst>
        </pc:cxnChg>
        <pc:cxnChg chg="add mod">
          <ac:chgData name="Mohamad Barbar" userId="S::13116001@student.uts.edu.au::c0cc026a-1707-4844-b5ce-bd8c5261619b" providerId="AD" clId="Web-{BA89BB2A-AD21-C10F-678C-8A508D3E678E}" dt="2019-08-01T13:20:20.379" v="1225" actId="1076"/>
          <ac:cxnSpMkLst>
            <pc:docMk/>
            <pc:sldMk cId="3680275294" sldId="265"/>
            <ac:cxnSpMk id="25" creationId="{5DC3BE97-84CB-43D8-BA96-B59AF24B0096}"/>
          </ac:cxnSpMkLst>
        </pc:cxnChg>
        <pc:cxnChg chg="add mod">
          <ac:chgData name="Mohamad Barbar" userId="S::13116001@student.uts.edu.au::c0cc026a-1707-4844-b5ce-bd8c5261619b" providerId="AD" clId="Web-{BA89BB2A-AD21-C10F-678C-8A508D3E678E}" dt="2019-08-01T13:20:20.379" v="1226" actId="1076"/>
          <ac:cxnSpMkLst>
            <pc:docMk/>
            <pc:sldMk cId="3680275294" sldId="265"/>
            <ac:cxnSpMk id="26" creationId="{467898E1-8D3A-4806-8144-C34796E0CC74}"/>
          </ac:cxnSpMkLst>
        </pc:cxnChg>
        <pc:cxnChg chg="add mod">
          <ac:chgData name="Mohamad Barbar" userId="S::13116001@student.uts.edu.au::c0cc026a-1707-4844-b5ce-bd8c5261619b" providerId="AD" clId="Web-{BA89BB2A-AD21-C10F-678C-8A508D3E678E}" dt="2019-08-01T13:20:20.394" v="1227" actId="1076"/>
          <ac:cxnSpMkLst>
            <pc:docMk/>
            <pc:sldMk cId="3680275294" sldId="265"/>
            <ac:cxnSpMk id="27" creationId="{167CA17B-D4ED-4169-A59D-EC43CF759CB0}"/>
          </ac:cxnSpMkLst>
        </pc:cxnChg>
        <pc:cxnChg chg="add mod">
          <ac:chgData name="Mohamad Barbar" userId="S::13116001@student.uts.edu.au::c0cc026a-1707-4844-b5ce-bd8c5261619b" providerId="AD" clId="Web-{BA89BB2A-AD21-C10F-678C-8A508D3E678E}" dt="2019-08-01T13:20:20.394" v="1228" actId="1076"/>
          <ac:cxnSpMkLst>
            <pc:docMk/>
            <pc:sldMk cId="3680275294" sldId="265"/>
            <ac:cxnSpMk id="28" creationId="{A1A74AAF-FFCF-4A22-96F4-A82D827C1882}"/>
          </ac:cxnSpMkLst>
        </pc:cxnChg>
        <pc:cxnChg chg="add mod">
          <ac:chgData name="Mohamad Barbar" userId="S::13116001@student.uts.edu.au::c0cc026a-1707-4844-b5ce-bd8c5261619b" providerId="AD" clId="Web-{BA89BB2A-AD21-C10F-678C-8A508D3E678E}" dt="2019-08-01T13:20:20.394" v="1229" actId="1076"/>
          <ac:cxnSpMkLst>
            <pc:docMk/>
            <pc:sldMk cId="3680275294" sldId="265"/>
            <ac:cxnSpMk id="29" creationId="{8FE9A3A6-7BD5-4E08-B986-658E78E20176}"/>
          </ac:cxnSpMkLst>
        </pc:cxnChg>
        <pc:cxnChg chg="add mod">
          <ac:chgData name="Mohamad Barbar" userId="S::13116001@student.uts.edu.au::c0cc026a-1707-4844-b5ce-bd8c5261619b" providerId="AD" clId="Web-{BA89BB2A-AD21-C10F-678C-8A508D3E678E}" dt="2019-08-01T13:20:20.410" v="1230" actId="1076"/>
          <ac:cxnSpMkLst>
            <pc:docMk/>
            <pc:sldMk cId="3680275294" sldId="265"/>
            <ac:cxnSpMk id="30" creationId="{AA84FAF0-BDCC-41B8-B840-EA4938FEB2D1}"/>
          </ac:cxnSpMkLst>
        </pc:cxnChg>
        <pc:cxnChg chg="add mod">
          <ac:chgData name="Mohamad Barbar" userId="S::13116001@student.uts.edu.au::c0cc026a-1707-4844-b5ce-bd8c5261619b" providerId="AD" clId="Web-{BA89BB2A-AD21-C10F-678C-8A508D3E678E}" dt="2019-08-01T13:21:16.394" v="1252" actId="14100"/>
          <ac:cxnSpMkLst>
            <pc:docMk/>
            <pc:sldMk cId="3680275294" sldId="265"/>
            <ac:cxnSpMk id="34" creationId="{B582721E-C13D-4A68-9D6F-E2C3E704C8DC}"/>
          </ac:cxnSpMkLst>
        </pc:cxnChg>
        <pc:cxnChg chg="add mod">
          <ac:chgData name="Mohamad Barbar" userId="S::13116001@student.uts.edu.au::c0cc026a-1707-4844-b5ce-bd8c5261619b" providerId="AD" clId="Web-{BA89BB2A-AD21-C10F-678C-8A508D3E678E}" dt="2019-08-01T13:21:10.379" v="1250" actId="14100"/>
          <ac:cxnSpMkLst>
            <pc:docMk/>
            <pc:sldMk cId="3680275294" sldId="265"/>
            <ac:cxnSpMk id="35" creationId="{037117A6-EFAF-4FA7-BFEF-5FA77CC12AC6}"/>
          </ac:cxnSpMkLst>
        </pc:cxnChg>
      </pc:sldChg>
      <pc:sldChg chg="add ord replId">
        <pc:chgData name="Mohamad Barbar" userId="S::13116001@student.uts.edu.au::c0cc026a-1707-4844-b5ce-bd8c5261619b" providerId="AD" clId="Web-{BA89BB2A-AD21-C10F-678C-8A508D3E678E}" dt="2019-08-01T13:28:33.554" v="1449"/>
        <pc:sldMkLst>
          <pc:docMk/>
          <pc:sldMk cId="2803604892" sldId="266"/>
        </pc:sldMkLst>
      </pc:sldChg>
      <pc:sldChg chg="addSp modSp add ord replId">
        <pc:chgData name="Mohamad Barbar" userId="S::13116001@student.uts.edu.au::c0cc026a-1707-4844-b5ce-bd8c5261619b" providerId="AD" clId="Web-{BA89BB2A-AD21-C10F-678C-8A508D3E678E}" dt="2019-08-01T13:40:10.774" v="1531" actId="20577"/>
        <pc:sldMkLst>
          <pc:docMk/>
          <pc:sldMk cId="2453300225" sldId="267"/>
        </pc:sldMkLst>
        <pc:spChg chg="add mod">
          <ac:chgData name="Mohamad Barbar" userId="S::13116001@student.uts.edu.au::c0cc026a-1707-4844-b5ce-bd8c5261619b" providerId="AD" clId="Web-{BA89BB2A-AD21-C10F-678C-8A508D3E678E}" dt="2019-08-01T13:38:24.524" v="1489" actId="1076"/>
          <ac:spMkLst>
            <pc:docMk/>
            <pc:sldMk cId="2453300225" sldId="267"/>
            <ac:spMk id="2" creationId="{0DCE37F2-C07D-4A51-94A8-25B3D2A00CEF}"/>
          </ac:spMkLst>
        </pc:spChg>
        <pc:spChg chg="mod">
          <ac:chgData name="Mohamad Barbar" userId="S::13116001@student.uts.edu.au::c0cc026a-1707-4844-b5ce-bd8c5261619b" providerId="AD" clId="Web-{BA89BB2A-AD21-C10F-678C-8A508D3E678E}" dt="2019-08-01T13:40:10.774" v="1531" actId="20577"/>
          <ac:spMkLst>
            <pc:docMk/>
            <pc:sldMk cId="2453300225" sldId="267"/>
            <ac:spMk id="4" creationId="{00000000-0000-0000-0000-000000000000}"/>
          </ac:spMkLst>
        </pc:spChg>
        <pc:spChg chg="add mod">
          <ac:chgData name="Mohamad Barbar" userId="S::13116001@student.uts.edu.au::c0cc026a-1707-4844-b5ce-bd8c5261619b" providerId="AD" clId="Web-{BA89BB2A-AD21-C10F-678C-8A508D3E678E}" dt="2019-08-01T13:32:58.132" v="1465" actId="1076"/>
          <ac:spMkLst>
            <pc:docMk/>
            <pc:sldMk cId="2453300225" sldId="267"/>
            <ac:spMk id="6" creationId="{FE572FA6-D0F3-43D3-80D0-08C6D23DD699}"/>
          </ac:spMkLst>
        </pc:spChg>
        <pc:spChg chg="add mod">
          <ac:chgData name="Mohamad Barbar" userId="S::13116001@student.uts.edu.au::c0cc026a-1707-4844-b5ce-bd8c5261619b" providerId="AD" clId="Web-{BA89BB2A-AD21-C10F-678C-8A508D3E678E}" dt="2019-08-01T13:33:01.461" v="1469" actId="1076"/>
          <ac:spMkLst>
            <pc:docMk/>
            <pc:sldMk cId="2453300225" sldId="267"/>
            <ac:spMk id="8" creationId="{274248B9-6412-4D53-B7DE-F0A19213E696}"/>
          </ac:spMkLst>
        </pc:spChg>
        <pc:cxnChg chg="add mod">
          <ac:chgData name="Mohamad Barbar" userId="S::13116001@student.uts.edu.au::c0cc026a-1707-4844-b5ce-bd8c5261619b" providerId="AD" clId="Web-{BA89BB2A-AD21-C10F-678C-8A508D3E678E}" dt="2019-08-01T13:38:40.024" v="1492" actId="14100"/>
          <ac:cxnSpMkLst>
            <pc:docMk/>
            <pc:sldMk cId="2453300225" sldId="267"/>
            <ac:cxnSpMk id="10" creationId="{0EDFBF40-CF2C-46B4-AB75-499A3311D7D5}"/>
          </ac:cxnSpMkLst>
        </pc:cxnChg>
        <pc:cxnChg chg="add mod">
          <ac:chgData name="Mohamad Barbar" userId="S::13116001@student.uts.edu.au::c0cc026a-1707-4844-b5ce-bd8c5261619b" providerId="AD" clId="Web-{BA89BB2A-AD21-C10F-678C-8A508D3E678E}" dt="2019-08-01T13:38:31.680" v="1490" actId="14100"/>
          <ac:cxnSpMkLst>
            <pc:docMk/>
            <pc:sldMk cId="2453300225" sldId="267"/>
            <ac:cxnSpMk id="12" creationId="{2A4B5C5F-FCA2-4521-8E91-814DFD5D4F16}"/>
          </ac:cxnSpMkLst>
        </pc:cxnChg>
      </pc:sldChg>
      <pc:sldChg chg="addSp modSp new">
        <pc:chgData name="Mohamad Barbar" userId="S::13116001@student.uts.edu.au::c0cc026a-1707-4844-b5ce-bd8c5261619b" providerId="AD" clId="Web-{BA89BB2A-AD21-C10F-678C-8A508D3E678E}" dt="2019-08-01T13:46:55.166" v="1721" actId="20577"/>
        <pc:sldMkLst>
          <pc:docMk/>
          <pc:sldMk cId="935794005" sldId="268"/>
        </pc:sldMkLst>
        <pc:spChg chg="add mod">
          <ac:chgData name="Mohamad Barbar" userId="S::13116001@student.uts.edu.au::c0cc026a-1707-4844-b5ce-bd8c5261619b" providerId="AD" clId="Web-{BA89BB2A-AD21-C10F-678C-8A508D3E678E}" dt="2019-08-01T13:41:49.259" v="1575" actId="1076"/>
          <ac:spMkLst>
            <pc:docMk/>
            <pc:sldMk cId="935794005" sldId="268"/>
            <ac:spMk id="5" creationId="{4B676830-403C-4DE3-BF5B-41740D38381F}"/>
          </ac:spMkLst>
        </pc:spChg>
        <pc:spChg chg="add mod">
          <ac:chgData name="Mohamad Barbar" userId="S::13116001@student.uts.edu.au::c0cc026a-1707-4844-b5ce-bd8c5261619b" providerId="AD" clId="Web-{BA89BB2A-AD21-C10F-678C-8A508D3E678E}" dt="2019-08-01T13:46:55.166" v="1721" actId="20577"/>
          <ac:spMkLst>
            <pc:docMk/>
            <pc:sldMk cId="935794005" sldId="268"/>
            <ac:spMk id="7" creationId="{8ADF23A4-228A-4547-AAA2-AC2501BA2E2F}"/>
          </ac:spMkLst>
        </pc:spChg>
        <pc:spChg chg="add mod">
          <ac:chgData name="Mohamad Barbar" userId="S::13116001@student.uts.edu.au::c0cc026a-1707-4844-b5ce-bd8c5261619b" providerId="AD" clId="Web-{BA89BB2A-AD21-C10F-678C-8A508D3E678E}" dt="2019-08-01T13:46:47.666" v="1717" actId="20577"/>
          <ac:spMkLst>
            <pc:docMk/>
            <pc:sldMk cId="935794005" sldId="268"/>
            <ac:spMk id="8" creationId="{4F33D9FC-3ACA-4CEF-ABF4-F53C63D297C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D92D14-C6C5-428E-8153-0CF8C600853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58A185-65E1-4B21-86A5-3BF74D3ACD93}">
      <dgm:prSet phldrT="[Text]"/>
      <dgm:spPr/>
      <dgm:t>
        <a:bodyPr/>
        <a:lstStyle/>
        <a:p>
          <a:r>
            <a:rPr lang="en-US" b="1" dirty="0" smtClean="0"/>
            <a:t>No</a:t>
          </a:r>
          <a:r>
            <a:rPr lang="en-US" dirty="0" smtClean="0"/>
            <a:t> TBAA</a:t>
          </a:r>
          <a:endParaRPr lang="en-US" dirty="0"/>
        </a:p>
      </dgm:t>
    </dgm:pt>
    <dgm:pt modelId="{6BC97622-C5E2-49EE-B1BD-2506AC2F0D3F}" type="parTrans" cxnId="{F8D5534F-F638-4CA9-93EA-60DC1EF1C901}">
      <dgm:prSet/>
      <dgm:spPr/>
      <dgm:t>
        <a:bodyPr/>
        <a:lstStyle/>
        <a:p>
          <a:endParaRPr lang="en-US"/>
        </a:p>
      </dgm:t>
    </dgm:pt>
    <dgm:pt modelId="{F3EB676A-3448-4600-B210-C83B594E48FB}" type="sibTrans" cxnId="{F8D5534F-F638-4CA9-93EA-60DC1EF1C901}">
      <dgm:prSet/>
      <dgm:spPr/>
      <dgm:t>
        <a:bodyPr/>
        <a:lstStyle/>
        <a:p>
          <a:endParaRPr lang="en-US"/>
        </a:p>
      </dgm:t>
    </dgm:pt>
    <dgm:pt modelId="{8B3915B4-0F20-447E-B3DA-51648ED3E873}">
      <dgm:prSet phldrT="[Text]"/>
      <dgm:spPr/>
      <dgm:t>
        <a:bodyPr/>
        <a:lstStyle/>
        <a:p>
          <a:r>
            <a:rPr lang="en-US" b="1" dirty="0" smtClean="0"/>
            <a:t>No</a:t>
          </a:r>
          <a:r>
            <a:rPr lang="en-US" dirty="0" smtClean="0"/>
            <a:t> “</a:t>
          </a:r>
          <a:r>
            <a:rPr lang="en-US" dirty="0" err="1" smtClean="0"/>
            <a:t>miscompilations</a:t>
          </a:r>
          <a:r>
            <a:rPr lang="en-US" dirty="0" smtClean="0"/>
            <a:t>”</a:t>
          </a:r>
          <a:endParaRPr lang="en-US" dirty="0"/>
        </a:p>
      </dgm:t>
    </dgm:pt>
    <dgm:pt modelId="{50D1E835-E54F-4448-886A-21D074DD04DB}" type="parTrans" cxnId="{1E51F9A4-33DB-4B69-A4F7-A2C4F3107255}">
      <dgm:prSet/>
      <dgm:spPr/>
      <dgm:t>
        <a:bodyPr/>
        <a:lstStyle/>
        <a:p>
          <a:endParaRPr lang="en-US"/>
        </a:p>
      </dgm:t>
    </dgm:pt>
    <dgm:pt modelId="{931E14EC-56DE-4191-B00F-195A877DB8BB}" type="sibTrans" cxnId="{1E51F9A4-33DB-4B69-A4F7-A2C4F3107255}">
      <dgm:prSet/>
      <dgm:spPr/>
      <dgm:t>
        <a:bodyPr/>
        <a:lstStyle/>
        <a:p>
          <a:endParaRPr lang="en-US"/>
        </a:p>
      </dgm:t>
    </dgm:pt>
    <dgm:pt modelId="{51F916C3-F841-483C-B9A0-8499A7F6675D}">
      <dgm:prSet phldrT="[Text]"/>
      <dgm:spPr/>
      <dgm:t>
        <a:bodyPr/>
        <a:lstStyle/>
        <a:p>
          <a:r>
            <a:rPr lang="en-US" b="1" dirty="0" smtClean="0"/>
            <a:t>New </a:t>
          </a:r>
          <a:r>
            <a:rPr lang="en-US" b="0" dirty="0" smtClean="0"/>
            <a:t>TBAA</a:t>
          </a:r>
          <a:endParaRPr lang="en-US" b="1" dirty="0"/>
        </a:p>
      </dgm:t>
    </dgm:pt>
    <dgm:pt modelId="{A8F6A157-DB62-4388-B0B8-08F1E600CF4D}" type="parTrans" cxnId="{3B864F56-5AEB-4885-8300-F80ADF335E90}">
      <dgm:prSet/>
      <dgm:spPr/>
      <dgm:t>
        <a:bodyPr/>
        <a:lstStyle/>
        <a:p>
          <a:endParaRPr lang="en-US"/>
        </a:p>
      </dgm:t>
    </dgm:pt>
    <dgm:pt modelId="{D7915CE5-7155-4C1E-AE94-057ABBA11756}" type="sibTrans" cxnId="{3B864F56-5AEB-4885-8300-F80ADF335E90}">
      <dgm:prSet/>
      <dgm:spPr/>
      <dgm:t>
        <a:bodyPr/>
        <a:lstStyle/>
        <a:p>
          <a:endParaRPr lang="en-US"/>
        </a:p>
      </dgm:t>
    </dgm:pt>
    <dgm:pt modelId="{925C4880-D30C-4C92-AEF3-A34CBEB158C8}">
      <dgm:prSet phldrT="[Text]"/>
      <dgm:spPr/>
      <dgm:t>
        <a:bodyPr/>
        <a:lstStyle/>
        <a:p>
          <a:r>
            <a:rPr lang="en-US" b="1" dirty="0" smtClean="0"/>
            <a:t>No </a:t>
          </a:r>
          <a:r>
            <a:rPr lang="en-US" b="0" dirty="0" smtClean="0"/>
            <a:t>“</a:t>
          </a:r>
          <a:r>
            <a:rPr lang="en-US" b="0" dirty="0" err="1" smtClean="0"/>
            <a:t>miscompilations</a:t>
          </a:r>
          <a:r>
            <a:rPr lang="en-US" b="0" dirty="0" smtClean="0"/>
            <a:t>”</a:t>
          </a:r>
          <a:endParaRPr lang="en-US" b="1" dirty="0"/>
        </a:p>
      </dgm:t>
    </dgm:pt>
    <dgm:pt modelId="{1CDEF8D6-D2DA-4089-A837-C6C22F2353D6}" type="parTrans" cxnId="{D94E5933-30E4-445C-A504-61098C3CA5CB}">
      <dgm:prSet/>
      <dgm:spPr/>
      <dgm:t>
        <a:bodyPr/>
        <a:lstStyle/>
        <a:p>
          <a:endParaRPr lang="en-US"/>
        </a:p>
      </dgm:t>
    </dgm:pt>
    <dgm:pt modelId="{311C3542-FC06-4F94-83D7-1D8E7E215A65}" type="sibTrans" cxnId="{D94E5933-30E4-445C-A504-61098C3CA5CB}">
      <dgm:prSet/>
      <dgm:spPr/>
      <dgm:t>
        <a:bodyPr/>
        <a:lstStyle/>
        <a:p>
          <a:endParaRPr lang="en-US"/>
        </a:p>
      </dgm:t>
    </dgm:pt>
    <dgm:pt modelId="{7A8A48C7-C286-42C7-AACF-6905EC3FF738}">
      <dgm:prSet phldrT="[Text]"/>
      <dgm:spPr/>
      <dgm:t>
        <a:bodyPr/>
        <a:lstStyle/>
        <a:p>
          <a:r>
            <a:rPr lang="en-US" b="1" dirty="0" smtClean="0"/>
            <a:t>Standard </a:t>
          </a:r>
          <a:r>
            <a:rPr lang="en-US" b="0" dirty="0" smtClean="0"/>
            <a:t>TBAA</a:t>
          </a:r>
          <a:endParaRPr lang="en-US" b="1" dirty="0"/>
        </a:p>
      </dgm:t>
    </dgm:pt>
    <dgm:pt modelId="{CC39D429-6B95-41F5-8233-B624F59458BC}" type="parTrans" cxnId="{A9F42B94-EE17-4DD4-8084-B1C22A9BEFAA}">
      <dgm:prSet/>
      <dgm:spPr/>
      <dgm:t>
        <a:bodyPr/>
        <a:lstStyle/>
        <a:p>
          <a:endParaRPr lang="en-US"/>
        </a:p>
      </dgm:t>
    </dgm:pt>
    <dgm:pt modelId="{BFBAB6B4-FE34-440E-8B2F-B9748615C7F4}" type="sibTrans" cxnId="{A9F42B94-EE17-4DD4-8084-B1C22A9BEFAA}">
      <dgm:prSet/>
      <dgm:spPr/>
      <dgm:t>
        <a:bodyPr/>
        <a:lstStyle/>
        <a:p>
          <a:endParaRPr lang="en-US"/>
        </a:p>
      </dgm:t>
    </dgm:pt>
    <dgm:pt modelId="{8C1A6419-DB93-439C-9ACF-0829E0C73516}">
      <dgm:prSet phldrT="[Text]"/>
      <dgm:spPr/>
      <dgm:t>
        <a:bodyPr/>
        <a:lstStyle/>
        <a:p>
          <a:r>
            <a:rPr lang="en-US" b="1" dirty="0" smtClean="0"/>
            <a:t>Potential </a:t>
          </a:r>
          <a:r>
            <a:rPr lang="en-US" b="0" dirty="0" smtClean="0"/>
            <a:t>“</a:t>
          </a:r>
          <a:r>
            <a:rPr lang="en-US" b="0" dirty="0" err="1" smtClean="0"/>
            <a:t>miscompilations</a:t>
          </a:r>
          <a:endParaRPr lang="en-US" b="1" dirty="0"/>
        </a:p>
      </dgm:t>
    </dgm:pt>
    <dgm:pt modelId="{2DFC777C-49A2-40FE-8F49-468718EDB652}" type="parTrans" cxnId="{212F256E-1414-4FFB-B0A5-E694ED8EF4EB}">
      <dgm:prSet/>
      <dgm:spPr/>
      <dgm:t>
        <a:bodyPr/>
        <a:lstStyle/>
        <a:p>
          <a:endParaRPr lang="en-US"/>
        </a:p>
      </dgm:t>
    </dgm:pt>
    <dgm:pt modelId="{FADC6AF2-31DB-4293-8CEC-6EABD6F0CC01}" type="sibTrans" cxnId="{212F256E-1414-4FFB-B0A5-E694ED8EF4EB}">
      <dgm:prSet/>
      <dgm:spPr/>
      <dgm:t>
        <a:bodyPr/>
        <a:lstStyle/>
        <a:p>
          <a:endParaRPr lang="en-US"/>
        </a:p>
      </dgm:t>
    </dgm:pt>
    <dgm:pt modelId="{04D5F14A-05D7-4A12-AADF-ACC6426858A8}" type="pres">
      <dgm:prSet presAssocID="{5DD92D14-C6C5-428E-8153-0CF8C600853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BE5183DA-F732-4CC0-8EA7-FA95582EDBC0}" type="pres">
      <dgm:prSet presAssocID="{5DD92D14-C6C5-428E-8153-0CF8C6008539}" presName="Name1" presStyleCnt="0"/>
      <dgm:spPr/>
    </dgm:pt>
    <dgm:pt modelId="{90F00495-1093-47AE-96B9-E98F337900A2}" type="pres">
      <dgm:prSet presAssocID="{5DD92D14-C6C5-428E-8153-0CF8C6008539}" presName="cycle" presStyleCnt="0"/>
      <dgm:spPr/>
    </dgm:pt>
    <dgm:pt modelId="{1656FFE2-B748-47CD-B614-B7303E10DFD2}" type="pres">
      <dgm:prSet presAssocID="{5DD92D14-C6C5-428E-8153-0CF8C6008539}" presName="srcNode" presStyleLbl="node1" presStyleIdx="0" presStyleCnt="3"/>
      <dgm:spPr/>
    </dgm:pt>
    <dgm:pt modelId="{64827F76-9380-4A32-85F0-3FF281629E6D}" type="pres">
      <dgm:prSet presAssocID="{5DD92D14-C6C5-428E-8153-0CF8C6008539}" presName="conn" presStyleLbl="parChTrans1D2" presStyleIdx="0" presStyleCnt="1"/>
      <dgm:spPr/>
      <dgm:t>
        <a:bodyPr/>
        <a:lstStyle/>
        <a:p>
          <a:endParaRPr lang="en-US"/>
        </a:p>
      </dgm:t>
    </dgm:pt>
    <dgm:pt modelId="{61627ABB-3ACE-4477-B19E-2C6332B055BB}" type="pres">
      <dgm:prSet presAssocID="{5DD92D14-C6C5-428E-8153-0CF8C6008539}" presName="extraNode" presStyleLbl="node1" presStyleIdx="0" presStyleCnt="3"/>
      <dgm:spPr/>
    </dgm:pt>
    <dgm:pt modelId="{3B654CE6-830D-4D5C-ACE5-E61ACDF3036A}" type="pres">
      <dgm:prSet presAssocID="{5DD92D14-C6C5-428E-8153-0CF8C6008539}" presName="dstNode" presStyleLbl="node1" presStyleIdx="0" presStyleCnt="3"/>
      <dgm:spPr/>
    </dgm:pt>
    <dgm:pt modelId="{5EAFEBE9-D8B2-4D75-AD58-8569AC4ECE7B}" type="pres">
      <dgm:prSet presAssocID="{9E58A185-65E1-4B21-86A5-3BF74D3ACD93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07865B-0210-4FA8-8B94-D65C253A0BFC}" type="pres">
      <dgm:prSet presAssocID="{9E58A185-65E1-4B21-86A5-3BF74D3ACD93}" presName="accent_1" presStyleCnt="0"/>
      <dgm:spPr/>
    </dgm:pt>
    <dgm:pt modelId="{0B0FF818-5CD7-4268-999E-AC669630D199}" type="pres">
      <dgm:prSet presAssocID="{9E58A185-65E1-4B21-86A5-3BF74D3ACD93}" presName="accentRepeatNode" presStyleLbl="solidFgAcc1" presStyleIdx="0" presStyleCnt="3" custScaleX="90909" custScaleY="90909"/>
      <dgm:spPr>
        <a:gradFill rotWithShape="0">
          <a:gsLst>
            <a:gs pos="71000">
              <a:srgbClr val="CC9B2D"/>
            </a:gs>
            <a:gs pos="100000">
              <a:schemeClr val="accent2">
                <a:lumMod val="75000"/>
              </a:schemeClr>
            </a:gs>
            <a:gs pos="29000">
              <a:schemeClr val="bg1"/>
            </a:gs>
            <a:gs pos="69000">
              <a:schemeClr val="bg1"/>
            </a:gs>
            <a:gs pos="100000">
              <a:schemeClr val="bg1"/>
            </a:gs>
          </a:gsLst>
          <a:lin ang="5400000" scaled="1"/>
        </a:gradFill>
      </dgm:spPr>
      <dgm:t>
        <a:bodyPr/>
        <a:lstStyle/>
        <a:p>
          <a:endParaRPr lang="en-US"/>
        </a:p>
      </dgm:t>
    </dgm:pt>
    <dgm:pt modelId="{D2E33B66-7E04-4ED9-9667-CBF81E666D25}" type="pres">
      <dgm:prSet presAssocID="{51F916C3-F841-483C-B9A0-8499A7F6675D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A47743-6EC7-4F06-92A6-C1BEDBB92D22}" type="pres">
      <dgm:prSet presAssocID="{51F916C3-F841-483C-B9A0-8499A7F6675D}" presName="accent_2" presStyleCnt="0"/>
      <dgm:spPr/>
    </dgm:pt>
    <dgm:pt modelId="{F6304EB8-C506-4C99-BDF1-8F94B8A57F3D}" type="pres">
      <dgm:prSet presAssocID="{51F916C3-F841-483C-B9A0-8499A7F6675D}" presName="accentRepeatNode" presStyleLbl="solidFgAcc1" presStyleIdx="1" presStyleCnt="3" custLinFactNeighborY="-767"/>
      <dgm:spPr>
        <a:gradFill rotWithShape="0">
          <a:gsLst>
            <a:gs pos="100000">
              <a:schemeClr val="accent2">
                <a:lumMod val="75000"/>
              </a:schemeClr>
            </a:gs>
            <a:gs pos="0">
              <a:schemeClr val="bg1"/>
            </a:gs>
            <a:gs pos="47000">
              <a:srgbClr val="CC9B2D"/>
            </a:gs>
            <a:gs pos="42000">
              <a:schemeClr val="bg1"/>
            </a:gs>
            <a:gs pos="100000">
              <a:schemeClr val="bg1"/>
            </a:gs>
          </a:gsLst>
          <a:lin ang="5400000" scaled="0"/>
        </a:gradFill>
      </dgm:spPr>
    </dgm:pt>
    <dgm:pt modelId="{0D9B6668-3BF3-41F7-AB7D-E2E269B47FFB}" type="pres">
      <dgm:prSet presAssocID="{7A8A48C7-C286-42C7-AACF-6905EC3FF738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300F24-AA95-4F16-B76D-BAE88843CB75}" type="pres">
      <dgm:prSet presAssocID="{7A8A48C7-C286-42C7-AACF-6905EC3FF738}" presName="accent_3" presStyleCnt="0"/>
      <dgm:spPr/>
    </dgm:pt>
    <dgm:pt modelId="{D95247E9-6D0E-4575-AD19-3EDD9DDBFBD3}" type="pres">
      <dgm:prSet presAssocID="{7A8A48C7-C286-42C7-AACF-6905EC3FF738}" presName="accentRepeatNode" presStyleLbl="solidFgAcc1" presStyleIdx="2" presStyleCnt="3"/>
      <dgm:spPr>
        <a:gradFill flip="none" rotWithShape="1">
          <a:gsLst>
            <a:gs pos="0">
              <a:schemeClr val="bg1"/>
            </a:gs>
            <a:gs pos="26696">
              <a:srgbClr val="CC9B2D"/>
            </a:gs>
            <a:gs pos="23000">
              <a:schemeClr val="bg1"/>
            </a:gs>
            <a:gs pos="100000">
              <a:schemeClr val="accent2">
                <a:lumMod val="70000"/>
              </a:schemeClr>
            </a:gs>
          </a:gsLst>
          <a:lin ang="5400000" scaled="0"/>
          <a:tileRect/>
        </a:gradFill>
        <a:ln>
          <a:solidFill>
            <a:schemeClr val="accent1">
              <a:hueOff val="0"/>
              <a:satOff val="0"/>
              <a:lumOff val="0"/>
            </a:schemeClr>
          </a:solidFill>
        </a:ln>
      </dgm:spPr>
    </dgm:pt>
  </dgm:ptLst>
  <dgm:cxnLst>
    <dgm:cxn modelId="{9DDFF1A1-AE2E-4E98-A517-B47CD073ECA7}" type="presOf" srcId="{925C4880-D30C-4C92-AEF3-A34CBEB158C8}" destId="{D2E33B66-7E04-4ED9-9667-CBF81E666D25}" srcOrd="0" destOrd="1" presId="urn:microsoft.com/office/officeart/2008/layout/VerticalCurvedList"/>
    <dgm:cxn modelId="{212F256E-1414-4FFB-B0A5-E694ED8EF4EB}" srcId="{7A8A48C7-C286-42C7-AACF-6905EC3FF738}" destId="{8C1A6419-DB93-439C-9ACF-0829E0C73516}" srcOrd="0" destOrd="0" parTransId="{2DFC777C-49A2-40FE-8F49-468718EDB652}" sibTransId="{FADC6AF2-31DB-4293-8CEC-6EABD6F0CC01}"/>
    <dgm:cxn modelId="{B66870C3-C981-4D1F-8D1F-BF3AD76B6680}" type="presOf" srcId="{931E14EC-56DE-4191-B00F-195A877DB8BB}" destId="{64827F76-9380-4A32-85F0-3FF281629E6D}" srcOrd="0" destOrd="0" presId="urn:microsoft.com/office/officeart/2008/layout/VerticalCurvedList"/>
    <dgm:cxn modelId="{1E51F9A4-33DB-4B69-A4F7-A2C4F3107255}" srcId="{9E58A185-65E1-4B21-86A5-3BF74D3ACD93}" destId="{8B3915B4-0F20-447E-B3DA-51648ED3E873}" srcOrd="0" destOrd="0" parTransId="{50D1E835-E54F-4448-886A-21D074DD04DB}" sibTransId="{931E14EC-56DE-4191-B00F-195A877DB8BB}"/>
    <dgm:cxn modelId="{AA2828AE-DBBE-45E9-BCA4-88DD5F49ACE8}" type="presOf" srcId="{9E58A185-65E1-4B21-86A5-3BF74D3ACD93}" destId="{5EAFEBE9-D8B2-4D75-AD58-8569AC4ECE7B}" srcOrd="0" destOrd="0" presId="urn:microsoft.com/office/officeart/2008/layout/VerticalCurvedList"/>
    <dgm:cxn modelId="{63342C00-CACB-48B7-9F27-D4A9A1461D2A}" type="presOf" srcId="{5DD92D14-C6C5-428E-8153-0CF8C6008539}" destId="{04D5F14A-05D7-4A12-AADF-ACC6426858A8}" srcOrd="0" destOrd="0" presId="urn:microsoft.com/office/officeart/2008/layout/VerticalCurvedList"/>
    <dgm:cxn modelId="{AA293448-BA1A-49C3-97B9-F2043D3F35C0}" type="presOf" srcId="{8C1A6419-DB93-439C-9ACF-0829E0C73516}" destId="{0D9B6668-3BF3-41F7-AB7D-E2E269B47FFB}" srcOrd="0" destOrd="1" presId="urn:microsoft.com/office/officeart/2008/layout/VerticalCurvedList"/>
    <dgm:cxn modelId="{59B079E5-E55E-4896-8619-4A9208BA19F3}" type="presOf" srcId="{8B3915B4-0F20-447E-B3DA-51648ED3E873}" destId="{5EAFEBE9-D8B2-4D75-AD58-8569AC4ECE7B}" srcOrd="0" destOrd="1" presId="urn:microsoft.com/office/officeart/2008/layout/VerticalCurvedList"/>
    <dgm:cxn modelId="{89121F7B-0D91-487D-90E3-CE1FE8CAC3EB}" type="presOf" srcId="{51F916C3-F841-483C-B9A0-8499A7F6675D}" destId="{D2E33B66-7E04-4ED9-9667-CBF81E666D25}" srcOrd="0" destOrd="0" presId="urn:microsoft.com/office/officeart/2008/layout/VerticalCurvedList"/>
    <dgm:cxn modelId="{F8D5534F-F638-4CA9-93EA-60DC1EF1C901}" srcId="{5DD92D14-C6C5-428E-8153-0CF8C6008539}" destId="{9E58A185-65E1-4B21-86A5-3BF74D3ACD93}" srcOrd="0" destOrd="0" parTransId="{6BC97622-C5E2-49EE-B1BD-2506AC2F0D3F}" sibTransId="{F3EB676A-3448-4600-B210-C83B594E48FB}"/>
    <dgm:cxn modelId="{A9F42B94-EE17-4DD4-8084-B1C22A9BEFAA}" srcId="{5DD92D14-C6C5-428E-8153-0CF8C6008539}" destId="{7A8A48C7-C286-42C7-AACF-6905EC3FF738}" srcOrd="2" destOrd="0" parTransId="{CC39D429-6B95-41F5-8233-B624F59458BC}" sibTransId="{BFBAB6B4-FE34-440E-8B2F-B9748615C7F4}"/>
    <dgm:cxn modelId="{3B864F56-5AEB-4885-8300-F80ADF335E90}" srcId="{5DD92D14-C6C5-428E-8153-0CF8C6008539}" destId="{51F916C3-F841-483C-B9A0-8499A7F6675D}" srcOrd="1" destOrd="0" parTransId="{A8F6A157-DB62-4388-B0B8-08F1E600CF4D}" sibTransId="{D7915CE5-7155-4C1E-AE94-057ABBA11756}"/>
    <dgm:cxn modelId="{5BC78DF9-124F-4661-9957-E1392DEC206D}" type="presOf" srcId="{7A8A48C7-C286-42C7-AACF-6905EC3FF738}" destId="{0D9B6668-3BF3-41F7-AB7D-E2E269B47FFB}" srcOrd="0" destOrd="0" presId="urn:microsoft.com/office/officeart/2008/layout/VerticalCurvedList"/>
    <dgm:cxn modelId="{D94E5933-30E4-445C-A504-61098C3CA5CB}" srcId="{51F916C3-F841-483C-B9A0-8499A7F6675D}" destId="{925C4880-D30C-4C92-AEF3-A34CBEB158C8}" srcOrd="0" destOrd="0" parTransId="{1CDEF8D6-D2DA-4089-A837-C6C22F2353D6}" sibTransId="{311C3542-FC06-4F94-83D7-1D8E7E215A65}"/>
    <dgm:cxn modelId="{FE792892-ACD4-471A-AE25-39F7F7F33A34}" type="presParOf" srcId="{04D5F14A-05D7-4A12-AADF-ACC6426858A8}" destId="{BE5183DA-F732-4CC0-8EA7-FA95582EDBC0}" srcOrd="0" destOrd="0" presId="urn:microsoft.com/office/officeart/2008/layout/VerticalCurvedList"/>
    <dgm:cxn modelId="{26E91CE3-CE6A-4147-92A2-49B19D79853F}" type="presParOf" srcId="{BE5183DA-F732-4CC0-8EA7-FA95582EDBC0}" destId="{90F00495-1093-47AE-96B9-E98F337900A2}" srcOrd="0" destOrd="0" presId="urn:microsoft.com/office/officeart/2008/layout/VerticalCurvedList"/>
    <dgm:cxn modelId="{C6AF414E-0016-4377-BF98-D973B15EA111}" type="presParOf" srcId="{90F00495-1093-47AE-96B9-E98F337900A2}" destId="{1656FFE2-B748-47CD-B614-B7303E10DFD2}" srcOrd="0" destOrd="0" presId="urn:microsoft.com/office/officeart/2008/layout/VerticalCurvedList"/>
    <dgm:cxn modelId="{DBD6D82A-0E75-45C5-8C42-523A98F28C61}" type="presParOf" srcId="{90F00495-1093-47AE-96B9-E98F337900A2}" destId="{64827F76-9380-4A32-85F0-3FF281629E6D}" srcOrd="1" destOrd="0" presId="urn:microsoft.com/office/officeart/2008/layout/VerticalCurvedList"/>
    <dgm:cxn modelId="{61D35AEF-89FA-4BA8-9DEB-F0885BDA304F}" type="presParOf" srcId="{90F00495-1093-47AE-96B9-E98F337900A2}" destId="{61627ABB-3ACE-4477-B19E-2C6332B055BB}" srcOrd="2" destOrd="0" presId="urn:microsoft.com/office/officeart/2008/layout/VerticalCurvedList"/>
    <dgm:cxn modelId="{284EF650-9C80-4605-AAFD-4D9AC1A8B5DF}" type="presParOf" srcId="{90F00495-1093-47AE-96B9-E98F337900A2}" destId="{3B654CE6-830D-4D5C-ACE5-E61ACDF3036A}" srcOrd="3" destOrd="0" presId="urn:microsoft.com/office/officeart/2008/layout/VerticalCurvedList"/>
    <dgm:cxn modelId="{337ACB9B-334A-48B5-968F-78D1B6376430}" type="presParOf" srcId="{BE5183DA-F732-4CC0-8EA7-FA95582EDBC0}" destId="{5EAFEBE9-D8B2-4D75-AD58-8569AC4ECE7B}" srcOrd="1" destOrd="0" presId="urn:microsoft.com/office/officeart/2008/layout/VerticalCurvedList"/>
    <dgm:cxn modelId="{245ECFC1-CE49-4C02-81C3-48A434922C71}" type="presParOf" srcId="{BE5183DA-F732-4CC0-8EA7-FA95582EDBC0}" destId="{B507865B-0210-4FA8-8B94-D65C253A0BFC}" srcOrd="2" destOrd="0" presId="urn:microsoft.com/office/officeart/2008/layout/VerticalCurvedList"/>
    <dgm:cxn modelId="{117408C7-CD84-406B-A774-7D7E8D2DFEE7}" type="presParOf" srcId="{B507865B-0210-4FA8-8B94-D65C253A0BFC}" destId="{0B0FF818-5CD7-4268-999E-AC669630D199}" srcOrd="0" destOrd="0" presId="urn:microsoft.com/office/officeart/2008/layout/VerticalCurvedList"/>
    <dgm:cxn modelId="{5BFAC95A-FAD5-4208-8AF4-13C42B3E749A}" type="presParOf" srcId="{BE5183DA-F732-4CC0-8EA7-FA95582EDBC0}" destId="{D2E33B66-7E04-4ED9-9667-CBF81E666D25}" srcOrd="3" destOrd="0" presId="urn:microsoft.com/office/officeart/2008/layout/VerticalCurvedList"/>
    <dgm:cxn modelId="{72D4E006-D7A2-42F6-8580-2FA5E5D5EA99}" type="presParOf" srcId="{BE5183DA-F732-4CC0-8EA7-FA95582EDBC0}" destId="{BAA47743-6EC7-4F06-92A6-C1BEDBB92D22}" srcOrd="4" destOrd="0" presId="urn:microsoft.com/office/officeart/2008/layout/VerticalCurvedList"/>
    <dgm:cxn modelId="{9BF46C0C-0B31-4118-848E-7111272609D3}" type="presParOf" srcId="{BAA47743-6EC7-4F06-92A6-C1BEDBB92D22}" destId="{F6304EB8-C506-4C99-BDF1-8F94B8A57F3D}" srcOrd="0" destOrd="0" presId="urn:microsoft.com/office/officeart/2008/layout/VerticalCurvedList"/>
    <dgm:cxn modelId="{A925627A-2656-4F68-953B-1348B210D099}" type="presParOf" srcId="{BE5183DA-F732-4CC0-8EA7-FA95582EDBC0}" destId="{0D9B6668-3BF3-41F7-AB7D-E2E269B47FFB}" srcOrd="5" destOrd="0" presId="urn:microsoft.com/office/officeart/2008/layout/VerticalCurvedList"/>
    <dgm:cxn modelId="{5729990C-8709-45E4-A15B-E4D269A4F948}" type="presParOf" srcId="{BE5183DA-F732-4CC0-8EA7-FA95582EDBC0}" destId="{9A300F24-AA95-4F16-B76D-BAE88843CB75}" srcOrd="6" destOrd="0" presId="urn:microsoft.com/office/officeart/2008/layout/VerticalCurvedList"/>
    <dgm:cxn modelId="{696EDAF0-A72D-4BF9-990A-EBE11E235205}" type="presParOf" srcId="{9A300F24-AA95-4F16-B76D-BAE88843CB75}" destId="{D95247E9-6D0E-4575-AD19-3EDD9DDBFBD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827F76-9380-4A32-85F0-3FF281629E6D}">
      <dsp:nvSpPr>
        <dsp:cNvPr id="0" name=""/>
        <dsp:cNvSpPr/>
      </dsp:nvSpPr>
      <dsp:spPr>
        <a:xfrm>
          <a:off x="-6125176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AFEBE9-D8B2-4D75-AD58-8569AC4ECE7B}">
      <dsp:nvSpPr>
        <dsp:cNvPr id="0" name=""/>
        <dsp:cNvSpPr/>
      </dsp:nvSpPr>
      <dsp:spPr>
        <a:xfrm>
          <a:off x="752110" y="541866"/>
          <a:ext cx="7301111" cy="10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81280" rIns="81280" bIns="8128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No</a:t>
          </a:r>
          <a:r>
            <a:rPr lang="en-US" sz="3200" kern="1200" dirty="0" smtClean="0"/>
            <a:t> TBAA</a:t>
          </a:r>
          <a:endParaRPr lang="en-US" sz="32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b="1" kern="1200" dirty="0" smtClean="0"/>
            <a:t>No</a:t>
          </a:r>
          <a:r>
            <a:rPr lang="en-US" sz="2500" kern="1200" dirty="0" smtClean="0"/>
            <a:t> “</a:t>
          </a:r>
          <a:r>
            <a:rPr lang="en-US" sz="2500" kern="1200" dirty="0" err="1" smtClean="0"/>
            <a:t>miscompilations</a:t>
          </a:r>
          <a:r>
            <a:rPr lang="en-US" sz="2500" kern="1200" dirty="0" smtClean="0"/>
            <a:t>”</a:t>
          </a:r>
          <a:endParaRPr lang="en-US" sz="2500" kern="1200" dirty="0"/>
        </a:p>
      </dsp:txBody>
      <dsp:txXfrm>
        <a:off x="752110" y="541866"/>
        <a:ext cx="7301111" cy="1083733"/>
      </dsp:txXfrm>
    </dsp:sp>
    <dsp:sp modelId="{0B0FF818-5CD7-4268-999E-AC669630D199}">
      <dsp:nvSpPr>
        <dsp:cNvPr id="0" name=""/>
        <dsp:cNvSpPr/>
      </dsp:nvSpPr>
      <dsp:spPr>
        <a:xfrm>
          <a:off x="136353" y="467976"/>
          <a:ext cx="1231513" cy="1231513"/>
        </a:xfrm>
        <a:prstGeom prst="ellipse">
          <a:avLst/>
        </a:prstGeom>
        <a:gradFill rotWithShape="0">
          <a:gsLst>
            <a:gs pos="71000">
              <a:srgbClr val="CC9B2D"/>
            </a:gs>
            <a:gs pos="100000">
              <a:schemeClr val="accent2">
                <a:lumMod val="75000"/>
              </a:schemeClr>
            </a:gs>
            <a:gs pos="29000">
              <a:schemeClr val="bg1"/>
            </a:gs>
            <a:gs pos="69000">
              <a:schemeClr val="bg1"/>
            </a:gs>
            <a:gs pos="100000">
              <a:schemeClr val="bg1"/>
            </a:gs>
          </a:gsLst>
          <a:lin ang="5400000" scaled="1"/>
        </a:gra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E33B66-7E04-4ED9-9667-CBF81E666D25}">
      <dsp:nvSpPr>
        <dsp:cNvPr id="0" name=""/>
        <dsp:cNvSpPr/>
      </dsp:nvSpPr>
      <dsp:spPr>
        <a:xfrm>
          <a:off x="1146048" y="2167466"/>
          <a:ext cx="6907174" cy="10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81280" rIns="81280" bIns="8128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New </a:t>
          </a:r>
          <a:r>
            <a:rPr lang="en-US" sz="3200" b="0" kern="1200" dirty="0" smtClean="0"/>
            <a:t>TBAA</a:t>
          </a:r>
          <a:endParaRPr lang="en-US" sz="3200" b="1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b="1" kern="1200" dirty="0" smtClean="0"/>
            <a:t>No </a:t>
          </a:r>
          <a:r>
            <a:rPr lang="en-US" sz="2500" b="0" kern="1200" dirty="0" smtClean="0"/>
            <a:t>“</a:t>
          </a:r>
          <a:r>
            <a:rPr lang="en-US" sz="2500" b="0" kern="1200" dirty="0" err="1" smtClean="0"/>
            <a:t>miscompilations</a:t>
          </a:r>
          <a:r>
            <a:rPr lang="en-US" sz="2500" b="0" kern="1200" dirty="0" smtClean="0"/>
            <a:t>”</a:t>
          </a:r>
          <a:endParaRPr lang="en-US" sz="2500" b="1" kern="1200" dirty="0"/>
        </a:p>
      </dsp:txBody>
      <dsp:txXfrm>
        <a:off x="1146048" y="2167466"/>
        <a:ext cx="6907174" cy="1083733"/>
      </dsp:txXfrm>
    </dsp:sp>
    <dsp:sp modelId="{F6304EB8-C506-4C99-BDF1-8F94B8A57F3D}">
      <dsp:nvSpPr>
        <dsp:cNvPr id="0" name=""/>
        <dsp:cNvSpPr/>
      </dsp:nvSpPr>
      <dsp:spPr>
        <a:xfrm>
          <a:off x="468714" y="2021609"/>
          <a:ext cx="1354666" cy="1354666"/>
        </a:xfrm>
        <a:prstGeom prst="ellipse">
          <a:avLst/>
        </a:prstGeom>
        <a:gradFill rotWithShape="0">
          <a:gsLst>
            <a:gs pos="100000">
              <a:schemeClr val="accent2">
                <a:lumMod val="75000"/>
              </a:schemeClr>
            </a:gs>
            <a:gs pos="0">
              <a:schemeClr val="bg1"/>
            </a:gs>
            <a:gs pos="47000">
              <a:srgbClr val="CC9B2D"/>
            </a:gs>
            <a:gs pos="42000">
              <a:schemeClr val="bg1"/>
            </a:gs>
            <a:gs pos="100000">
              <a:schemeClr val="bg1"/>
            </a:gs>
          </a:gsLst>
          <a:lin ang="5400000" scaled="0"/>
        </a:gra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9B6668-3BF3-41F7-AB7D-E2E269B47FFB}">
      <dsp:nvSpPr>
        <dsp:cNvPr id="0" name=""/>
        <dsp:cNvSpPr/>
      </dsp:nvSpPr>
      <dsp:spPr>
        <a:xfrm>
          <a:off x="752110" y="3793066"/>
          <a:ext cx="7301111" cy="10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81280" rIns="81280" bIns="8128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Standard </a:t>
          </a:r>
          <a:r>
            <a:rPr lang="en-US" sz="3200" b="0" kern="1200" dirty="0" smtClean="0"/>
            <a:t>TBAA</a:t>
          </a:r>
          <a:endParaRPr lang="en-US" sz="3200" b="1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b="1" kern="1200" dirty="0" smtClean="0"/>
            <a:t>Potential </a:t>
          </a:r>
          <a:r>
            <a:rPr lang="en-US" sz="2500" b="0" kern="1200" dirty="0" smtClean="0"/>
            <a:t>“</a:t>
          </a:r>
          <a:r>
            <a:rPr lang="en-US" sz="2500" b="0" kern="1200" dirty="0" err="1" smtClean="0"/>
            <a:t>miscompilations</a:t>
          </a:r>
          <a:endParaRPr lang="en-US" sz="2500" b="1" kern="1200" dirty="0"/>
        </a:p>
      </dsp:txBody>
      <dsp:txXfrm>
        <a:off x="752110" y="3793066"/>
        <a:ext cx="7301111" cy="1083733"/>
      </dsp:txXfrm>
    </dsp:sp>
    <dsp:sp modelId="{D95247E9-6D0E-4575-AD19-3EDD9DDBFBD3}">
      <dsp:nvSpPr>
        <dsp:cNvPr id="0" name=""/>
        <dsp:cNvSpPr/>
      </dsp:nvSpPr>
      <dsp:spPr>
        <a:xfrm>
          <a:off x="74777" y="3657600"/>
          <a:ext cx="1354666" cy="1354666"/>
        </a:xfrm>
        <a:prstGeom prst="ellipse">
          <a:avLst/>
        </a:prstGeom>
        <a:gradFill flip="none" rotWithShape="1">
          <a:gsLst>
            <a:gs pos="0">
              <a:schemeClr val="bg1"/>
            </a:gs>
            <a:gs pos="26696">
              <a:srgbClr val="CC9B2D"/>
            </a:gs>
            <a:gs pos="23000">
              <a:schemeClr val="bg1"/>
            </a:gs>
            <a:gs pos="100000">
              <a:schemeClr val="accent2">
                <a:lumMod val="70000"/>
              </a:schemeClr>
            </a:gs>
          </a:gsLst>
          <a:lin ang="5400000" scaled="0"/>
          <a:tileRect/>
        </a:gradFill>
        <a:ln w="34925" cap="flat" cmpd="sng" algn="in">
          <a:solidFill>
            <a:schemeClr val="accent1"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2B16425-6786-4FB3-914E-84D5CA0E9278}" type="datetimeFigureOut">
              <a:rPr lang="en-AU" smtClean="0"/>
              <a:t>8/08/2019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D0CE766-BBFC-47F1-B3E9-14D63F4541EE}" type="slidenum">
              <a:rPr lang="en-AU" smtClean="0"/>
              <a:t>‹#›</a:t>
            </a:fld>
            <a:endParaRPr lang="en-A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948918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6425-6786-4FB3-914E-84D5CA0E9278}" type="datetimeFigureOut">
              <a:rPr lang="en-AU" smtClean="0"/>
              <a:t>8/08/2019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E766-BBFC-47F1-B3E9-14D63F4541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9739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6425-6786-4FB3-914E-84D5CA0E9278}" type="datetimeFigureOut">
              <a:rPr lang="en-AU" smtClean="0"/>
              <a:t>8/08/2019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E766-BBFC-47F1-B3E9-14D63F4541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4773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6425-6786-4FB3-914E-84D5CA0E9278}" type="datetimeFigureOut">
              <a:rPr lang="en-AU" smtClean="0"/>
              <a:t>8/08/2019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E766-BBFC-47F1-B3E9-14D63F4541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7040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B16425-6786-4FB3-914E-84D5CA0E9278}" type="datetimeFigureOut">
              <a:rPr lang="en-AU" smtClean="0"/>
              <a:t>8/08/2019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0CE766-BBFC-47F1-B3E9-14D63F4541EE}" type="slidenum">
              <a:rPr lang="en-AU" smtClean="0"/>
              <a:t>‹#›</a:t>
            </a:fld>
            <a:endParaRPr lang="en-A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243330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6425-6786-4FB3-914E-84D5CA0E9278}" type="datetimeFigureOut">
              <a:rPr lang="en-AU" smtClean="0"/>
              <a:t>8/08/2019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E766-BBFC-47F1-B3E9-14D63F4541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4645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6425-6786-4FB3-914E-84D5CA0E9278}" type="datetimeFigureOut">
              <a:rPr lang="en-AU" smtClean="0"/>
              <a:t>8/08/2019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E766-BBFC-47F1-B3E9-14D63F4541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20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6425-6786-4FB3-914E-84D5CA0E9278}" type="datetimeFigureOut">
              <a:rPr lang="en-AU" smtClean="0"/>
              <a:t>8/08/2019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E766-BBFC-47F1-B3E9-14D63F4541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1535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6425-6786-4FB3-914E-84D5CA0E9278}" type="datetimeFigureOut">
              <a:rPr lang="en-AU" smtClean="0"/>
              <a:t>8/08/2019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E766-BBFC-47F1-B3E9-14D63F4541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7622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B16425-6786-4FB3-914E-84D5CA0E9278}" type="datetimeFigureOut">
              <a:rPr lang="en-AU" smtClean="0"/>
              <a:t>8/08/2019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0CE766-BBFC-47F1-B3E9-14D63F4541EE}" type="slidenum">
              <a:rPr lang="en-AU" smtClean="0"/>
              <a:t>‹#›</a:t>
            </a:fld>
            <a:endParaRPr lang="en-A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5521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B16425-6786-4FB3-914E-84D5CA0E9278}" type="datetimeFigureOut">
              <a:rPr lang="en-AU" smtClean="0"/>
              <a:t>8/08/2019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0CE766-BBFC-47F1-B3E9-14D63F4541EE}" type="slidenum">
              <a:rPr lang="en-AU" smtClean="0"/>
              <a:t>‹#›</a:t>
            </a:fld>
            <a:endParaRPr lang="en-A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8536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2B16425-6786-4FB3-914E-84D5CA0E9278}" type="datetimeFigureOut">
              <a:rPr lang="en-AU" smtClean="0"/>
              <a:t>8/08/2019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D0CE766-BBFC-47F1-B3E9-14D63F4541EE}" type="slidenum">
              <a:rPr lang="en-AU" smtClean="0"/>
              <a:t>‹#›</a:t>
            </a:fld>
            <a:endParaRPr lang="en-A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901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Type-Based Alias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b="1" dirty="0"/>
              <a:t>(TBAA)</a:t>
            </a:r>
          </a:p>
        </p:txBody>
      </p:sp>
    </p:spTree>
    <p:extLst>
      <p:ext uri="{BB962C8B-B14F-4D97-AF65-F5344CB8AC3E}">
        <p14:creationId xmlns:p14="http://schemas.microsoft.com/office/powerpoint/2010/main" val="350957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AFEE21-95D3-4E58-B2A3-722E3D6B921A}"/>
              </a:ext>
            </a:extLst>
          </p:cNvPr>
          <p:cNvSpPr txBox="1"/>
          <p:nvPr/>
        </p:nvSpPr>
        <p:spPr>
          <a:xfrm>
            <a:off x="923506" y="1364664"/>
            <a:ext cx="3351841" cy="3970318"/>
          </a:xfrm>
          <a:prstGeom prst="rect">
            <a:avLst/>
          </a:prstGeom>
          <a:solidFill>
            <a:srgbClr val="191B0E"/>
          </a:solidFill>
          <a:ln w="38100">
            <a:noFill/>
          </a:ln>
        </p:spPr>
        <p:txBody>
          <a:bodyPr wrap="square" rtlCol="0" anchor="t">
            <a:spAutoFit/>
          </a:bodyPr>
          <a:lstStyle/>
          <a:p>
            <a:r>
              <a:rPr lang="en-AU" sz="2800">
                <a:solidFill>
                  <a:srgbClr val="EFEDE3"/>
                </a:solidFill>
                <a:latin typeface="Consolas"/>
              </a:rPr>
              <a:t>struct s {</a:t>
            </a:r>
            <a:endParaRPr lang="en-US">
              <a:solidFill>
                <a:srgbClr val="000000"/>
              </a:solidFill>
              <a:latin typeface="Garamond"/>
            </a:endParaRPr>
          </a:p>
          <a:p>
            <a:r>
              <a:rPr lang="en-AU" sz="2800">
                <a:solidFill>
                  <a:srgbClr val="EFEDE3"/>
                </a:solidFill>
                <a:latin typeface="Consolas"/>
              </a:rPr>
              <a:t>    int x;</a:t>
            </a:r>
          </a:p>
          <a:p>
            <a:r>
              <a:rPr lang="en-AU" sz="2800">
                <a:solidFill>
                  <a:srgbClr val="EFEDE3"/>
                </a:solidFill>
                <a:latin typeface="Consolas"/>
              </a:rPr>
              <a:t>    float f;</a:t>
            </a:r>
          </a:p>
          <a:p>
            <a:r>
              <a:rPr lang="en-AU" sz="2800">
                <a:solidFill>
                  <a:srgbClr val="EFEDE3"/>
                </a:solidFill>
                <a:latin typeface="Consolas"/>
              </a:rPr>
              <a:t>};</a:t>
            </a:r>
          </a:p>
          <a:p>
            <a:endParaRPr lang="en-AU" sz="2800" dirty="0">
              <a:solidFill>
                <a:srgbClr val="EFEDE3"/>
              </a:solidFill>
              <a:latin typeface="Consolas"/>
            </a:endParaRPr>
          </a:p>
          <a:p>
            <a:r>
              <a:rPr lang="en-AU" sz="2800">
                <a:solidFill>
                  <a:srgbClr val="EFEDE3"/>
                </a:solidFill>
                <a:latin typeface="Consolas"/>
              </a:rPr>
              <a:t>struct t {</a:t>
            </a:r>
            <a:endParaRPr lang="en-AU" sz="2800" dirty="0">
              <a:solidFill>
                <a:srgbClr val="EFEDE3"/>
              </a:solidFill>
              <a:latin typeface="Consolas"/>
            </a:endParaRPr>
          </a:p>
          <a:p>
            <a:r>
              <a:rPr lang="en-AU" sz="2800">
                <a:solidFill>
                  <a:srgbClr val="EFEDE3"/>
                </a:solidFill>
                <a:latin typeface="Consolas"/>
              </a:rPr>
              <a:t>    struct s s;</a:t>
            </a:r>
            <a:endParaRPr lang="en-AU" sz="2800" dirty="0">
              <a:solidFill>
                <a:srgbClr val="EFEDE3"/>
              </a:solidFill>
              <a:latin typeface="Consolas"/>
            </a:endParaRPr>
          </a:p>
          <a:p>
            <a:r>
              <a:rPr lang="en-AU" sz="2800">
                <a:solidFill>
                  <a:srgbClr val="EFEDE3"/>
                </a:solidFill>
                <a:latin typeface="Consolas"/>
              </a:rPr>
              <a:t>    short z;</a:t>
            </a:r>
            <a:endParaRPr lang="en-AU" sz="2800" dirty="0">
              <a:solidFill>
                <a:srgbClr val="EFEDE3"/>
              </a:solidFill>
              <a:latin typeface="Consolas"/>
            </a:endParaRPr>
          </a:p>
          <a:p>
            <a:r>
              <a:rPr lang="en-AU" sz="2800">
                <a:solidFill>
                  <a:srgbClr val="EFEDE3"/>
                </a:solidFill>
                <a:latin typeface="Consolas"/>
              </a:rPr>
              <a:t>};</a:t>
            </a:r>
            <a:endParaRPr lang="en-AU" sz="2800" dirty="0">
              <a:solidFill>
                <a:srgbClr val="EFEDE3"/>
              </a:solidFill>
              <a:latin typeface="Consola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DF208C-D30B-4187-AC05-19930963E832}"/>
              </a:ext>
            </a:extLst>
          </p:cNvPr>
          <p:cNvSpPr/>
          <p:nvPr/>
        </p:nvSpPr>
        <p:spPr>
          <a:xfrm>
            <a:off x="7210418" y="812638"/>
            <a:ext cx="920150" cy="589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char</a:t>
            </a:r>
            <a:endParaRPr lang="en-US" sz="28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FF22C6-3806-457C-A823-7558663B6F07}"/>
              </a:ext>
            </a:extLst>
          </p:cNvPr>
          <p:cNvSpPr/>
          <p:nvPr/>
        </p:nvSpPr>
        <p:spPr>
          <a:xfrm>
            <a:off x="7311059" y="1977204"/>
            <a:ext cx="1121433" cy="589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short</a:t>
            </a:r>
            <a:endParaRPr lang="en-US" sz="28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8E5858-04BA-480A-B23C-C754821F4287}"/>
              </a:ext>
            </a:extLst>
          </p:cNvPr>
          <p:cNvSpPr/>
          <p:nvPr/>
        </p:nvSpPr>
        <p:spPr>
          <a:xfrm>
            <a:off x="5844569" y="1977204"/>
            <a:ext cx="920150" cy="589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float</a:t>
            </a:r>
            <a:endParaRPr lang="en-US" sz="28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30F783-0EDB-4B46-9F1B-4950F739E913}"/>
              </a:ext>
            </a:extLst>
          </p:cNvPr>
          <p:cNvSpPr/>
          <p:nvPr/>
        </p:nvSpPr>
        <p:spPr>
          <a:xfrm>
            <a:off x="4378078" y="1977204"/>
            <a:ext cx="920150" cy="589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int</a:t>
            </a:r>
            <a:endParaRPr lang="en-US" sz="28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F96977E-7269-4874-AACA-2F82AD83084B}"/>
              </a:ext>
            </a:extLst>
          </p:cNvPr>
          <p:cNvSpPr/>
          <p:nvPr/>
        </p:nvSpPr>
        <p:spPr>
          <a:xfrm>
            <a:off x="5298229" y="3184901"/>
            <a:ext cx="517584" cy="560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s</a:t>
            </a:r>
            <a:endParaRPr lang="en-US" sz="28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199C80F-A329-43AC-9130-B3AFEB8A070F}"/>
              </a:ext>
            </a:extLst>
          </p:cNvPr>
          <p:cNvSpPr/>
          <p:nvPr/>
        </p:nvSpPr>
        <p:spPr>
          <a:xfrm>
            <a:off x="6908492" y="4220070"/>
            <a:ext cx="517584" cy="560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t</a:t>
            </a:r>
            <a:endParaRPr lang="en-US" sz="280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E7335A7-BB26-4AF1-80CD-1B64738BE3D2}"/>
              </a:ext>
            </a:extLst>
          </p:cNvPr>
          <p:cNvCxnSpPr>
            <a:stCxn id="19" idx="0"/>
            <a:endCxn id="18" idx="2"/>
          </p:cNvCxnSpPr>
          <p:nvPr/>
        </p:nvCxnSpPr>
        <p:spPr>
          <a:xfrm flipH="1" flipV="1">
            <a:off x="7670493" y="1402110"/>
            <a:ext cx="201283" cy="5750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DC3BE97-84CB-43D8-BA96-B59AF24B0096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4838153" y="1264673"/>
            <a:ext cx="2411779" cy="7125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67898E1-8D3A-4806-8144-C34796E0CC74}"/>
              </a:ext>
            </a:extLst>
          </p:cNvPr>
          <p:cNvCxnSpPr>
            <a:cxnSpLocks/>
          </p:cNvCxnSpPr>
          <p:nvPr/>
        </p:nvCxnSpPr>
        <p:spPr>
          <a:xfrm flipV="1">
            <a:off x="6203102" y="1402110"/>
            <a:ext cx="1222974" cy="5885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67CA17B-D4ED-4169-A59D-EC43CF759CB0}"/>
              </a:ext>
            </a:extLst>
          </p:cNvPr>
          <p:cNvCxnSpPr>
            <a:cxnSpLocks/>
            <a:endCxn id="21" idx="2"/>
          </p:cNvCxnSpPr>
          <p:nvPr/>
        </p:nvCxnSpPr>
        <p:spPr>
          <a:xfrm flipH="1" flipV="1">
            <a:off x="4838153" y="2566676"/>
            <a:ext cx="663492" cy="6303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1A74AAF-FFCF-4A22-96F4-A82D827C1882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5557021" y="2544257"/>
            <a:ext cx="744005" cy="6406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FE9A3A6-7BD5-4E08-B986-658E78E20176}"/>
              </a:ext>
            </a:extLst>
          </p:cNvPr>
          <p:cNvCxnSpPr>
            <a:cxnSpLocks/>
            <a:endCxn id="22" idx="2"/>
          </p:cNvCxnSpPr>
          <p:nvPr/>
        </p:nvCxnSpPr>
        <p:spPr>
          <a:xfrm flipH="1" flipV="1">
            <a:off x="5557021" y="3745619"/>
            <a:ext cx="1569264" cy="4721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A84FAF0-BDCC-41B8-B840-EA4938FEB2D1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7155039" y="2566676"/>
            <a:ext cx="716737" cy="16223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B0D4918-7FF5-4600-967B-61FC42EB60BC}"/>
              </a:ext>
            </a:extLst>
          </p:cNvPr>
          <p:cNvSpPr/>
          <p:nvPr/>
        </p:nvSpPr>
        <p:spPr>
          <a:xfrm>
            <a:off x="8672798" y="1991264"/>
            <a:ext cx="1121433" cy="589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long</a:t>
            </a:r>
            <a:endParaRPr lang="en-US" sz="28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79E12BE-7A83-44A3-AE03-3F8FBEA3623F}"/>
              </a:ext>
            </a:extLst>
          </p:cNvPr>
          <p:cNvSpPr/>
          <p:nvPr/>
        </p:nvSpPr>
        <p:spPr>
          <a:xfrm>
            <a:off x="9981138" y="1991263"/>
            <a:ext cx="1279583" cy="575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double</a:t>
            </a:r>
            <a:endParaRPr lang="en-US" sz="28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582721E-C13D-4A68-9D6F-E2C3E704C8DC}"/>
              </a:ext>
            </a:extLst>
          </p:cNvPr>
          <p:cNvCxnSpPr>
            <a:cxnSpLocks/>
          </p:cNvCxnSpPr>
          <p:nvPr/>
        </p:nvCxnSpPr>
        <p:spPr>
          <a:xfrm flipH="1" flipV="1">
            <a:off x="7932903" y="1409523"/>
            <a:ext cx="1256581" cy="5952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37117A6-EFAF-4FA7-BFEF-5FA77CC12AC6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8116193" y="1364664"/>
            <a:ext cx="2504737" cy="6265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779E12BE-7A83-44A3-AE03-3F8FBEA3623F}"/>
              </a:ext>
            </a:extLst>
          </p:cNvPr>
          <p:cNvSpPr/>
          <p:nvPr/>
        </p:nvSpPr>
        <p:spPr>
          <a:xfrm>
            <a:off x="11421952" y="1984392"/>
            <a:ext cx="440428" cy="575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…</a:t>
            </a:r>
            <a:endParaRPr lang="en-US" sz="28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37117A6-EFAF-4FA7-BFEF-5FA77CC12AC6}"/>
              </a:ext>
            </a:extLst>
          </p:cNvPr>
          <p:cNvCxnSpPr>
            <a:cxnSpLocks/>
            <a:stCxn id="39" idx="0"/>
            <a:endCxn id="18" idx="3"/>
          </p:cNvCxnSpPr>
          <p:nvPr/>
        </p:nvCxnSpPr>
        <p:spPr>
          <a:xfrm flipH="1" flipV="1">
            <a:off x="8130568" y="1107374"/>
            <a:ext cx="3511598" cy="8770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60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AFEE21-95D3-4E58-B2A3-722E3D6B921A}"/>
              </a:ext>
            </a:extLst>
          </p:cNvPr>
          <p:cNvSpPr txBox="1"/>
          <p:nvPr/>
        </p:nvSpPr>
        <p:spPr>
          <a:xfrm>
            <a:off x="79144" y="1386435"/>
            <a:ext cx="5105878" cy="3970318"/>
          </a:xfrm>
          <a:prstGeom prst="rect">
            <a:avLst/>
          </a:prstGeom>
          <a:solidFill>
            <a:srgbClr val="191B0E"/>
          </a:solidFill>
          <a:ln w="38100">
            <a:noFill/>
          </a:ln>
        </p:spPr>
        <p:txBody>
          <a:bodyPr wrap="square" rtlCol="0" anchor="t">
            <a:spAutoFit/>
          </a:bodyPr>
          <a:lstStyle/>
          <a:p>
            <a:r>
              <a:rPr lang="en-AU" sz="2800" dirty="0">
                <a:solidFill>
                  <a:srgbClr val="EFEDE3"/>
                </a:solidFill>
                <a:latin typeface="Consolas"/>
              </a:rPr>
              <a:t>char *c; int *</a:t>
            </a:r>
            <a:r>
              <a:rPr lang="en-AU" sz="2800" dirty="0" err="1">
                <a:solidFill>
                  <a:srgbClr val="EFEDE3"/>
                </a:solidFill>
                <a:latin typeface="Consolas"/>
              </a:rPr>
              <a:t>i</a:t>
            </a:r>
            <a:r>
              <a:rPr lang="en-AU" sz="2800" dirty="0">
                <a:solidFill>
                  <a:srgbClr val="EFEDE3"/>
                </a:solidFill>
                <a:latin typeface="Consolas"/>
              </a:rPr>
              <a:t>;</a:t>
            </a:r>
          </a:p>
          <a:p>
            <a:r>
              <a:rPr lang="en-AU" sz="2800" b="1" dirty="0">
                <a:solidFill>
                  <a:srgbClr val="EFEDE3"/>
                </a:solidFill>
                <a:latin typeface="Consolas"/>
              </a:rPr>
              <a:t>// MAY ALIAS</a:t>
            </a:r>
          </a:p>
          <a:p>
            <a:r>
              <a:rPr lang="en-AU" sz="2800" dirty="0" smtClean="0">
                <a:solidFill>
                  <a:srgbClr val="EFEDE3"/>
                </a:solidFill>
                <a:latin typeface="Consolas"/>
              </a:rPr>
              <a:t>long *l; </a:t>
            </a:r>
            <a:r>
              <a:rPr lang="en-AU" sz="2800" dirty="0" err="1">
                <a:solidFill>
                  <a:srgbClr val="EFEDE3"/>
                </a:solidFill>
                <a:latin typeface="Consolas"/>
              </a:rPr>
              <a:t>struct</a:t>
            </a:r>
            <a:r>
              <a:rPr lang="en-AU" sz="2800" dirty="0">
                <a:solidFill>
                  <a:srgbClr val="EFEDE3"/>
                </a:solidFill>
                <a:latin typeface="Consolas"/>
              </a:rPr>
              <a:t> t *t;</a:t>
            </a:r>
          </a:p>
          <a:p>
            <a:r>
              <a:rPr lang="en-AU" sz="2800" b="1" dirty="0">
                <a:solidFill>
                  <a:srgbClr val="EFEDE3"/>
                </a:solidFill>
                <a:latin typeface="Consolas"/>
              </a:rPr>
              <a:t>// NO ALIAS</a:t>
            </a:r>
          </a:p>
          <a:p>
            <a:r>
              <a:rPr lang="en-AU" sz="2800" dirty="0" err="1">
                <a:solidFill>
                  <a:srgbClr val="EFEDE3"/>
                </a:solidFill>
                <a:latin typeface="Consolas"/>
              </a:rPr>
              <a:t>struct</a:t>
            </a:r>
            <a:r>
              <a:rPr lang="en-AU" sz="2800" dirty="0">
                <a:solidFill>
                  <a:srgbClr val="EFEDE3"/>
                </a:solidFill>
                <a:latin typeface="Consolas"/>
              </a:rPr>
              <a:t> s *s; </a:t>
            </a:r>
            <a:r>
              <a:rPr lang="en-AU" sz="2800" dirty="0" err="1">
                <a:solidFill>
                  <a:srgbClr val="EFEDE3"/>
                </a:solidFill>
                <a:latin typeface="Consolas"/>
              </a:rPr>
              <a:t>struct</a:t>
            </a:r>
            <a:r>
              <a:rPr lang="en-AU" sz="2800" dirty="0">
                <a:solidFill>
                  <a:srgbClr val="EFEDE3"/>
                </a:solidFill>
                <a:latin typeface="Consolas"/>
              </a:rPr>
              <a:t> t *t;</a:t>
            </a:r>
          </a:p>
          <a:p>
            <a:r>
              <a:rPr lang="en-AU" sz="2800" b="1" dirty="0">
                <a:solidFill>
                  <a:srgbClr val="EFEDE3"/>
                </a:solidFill>
                <a:latin typeface="Consolas"/>
              </a:rPr>
              <a:t>// </a:t>
            </a:r>
            <a:r>
              <a:rPr lang="en-AU" sz="2800" b="1" dirty="0" smtClean="0">
                <a:solidFill>
                  <a:srgbClr val="EFEDE3"/>
                </a:solidFill>
                <a:latin typeface="Consolas"/>
              </a:rPr>
              <a:t>MAY </a:t>
            </a:r>
            <a:r>
              <a:rPr lang="en-AU" sz="2800" b="1" dirty="0">
                <a:solidFill>
                  <a:srgbClr val="EFEDE3"/>
                </a:solidFill>
                <a:latin typeface="Consolas"/>
              </a:rPr>
              <a:t>ALIAS</a:t>
            </a:r>
          </a:p>
          <a:p>
            <a:r>
              <a:rPr lang="en-AU" sz="2800" dirty="0">
                <a:solidFill>
                  <a:srgbClr val="EFEDE3"/>
                </a:solidFill>
                <a:latin typeface="Consolas"/>
              </a:rPr>
              <a:t>short *s; </a:t>
            </a:r>
            <a:r>
              <a:rPr lang="en-AU" sz="2800" dirty="0" err="1">
                <a:solidFill>
                  <a:srgbClr val="EFEDE3"/>
                </a:solidFill>
                <a:latin typeface="Consolas"/>
              </a:rPr>
              <a:t>struct</a:t>
            </a:r>
            <a:r>
              <a:rPr lang="en-AU" sz="2800" dirty="0">
                <a:solidFill>
                  <a:srgbClr val="EFEDE3"/>
                </a:solidFill>
                <a:latin typeface="Consolas"/>
              </a:rPr>
              <a:t> t *t;</a:t>
            </a:r>
            <a:endParaRPr lang="en-AU" sz="2800" b="1" dirty="0">
              <a:solidFill>
                <a:srgbClr val="EFEDE3"/>
              </a:solidFill>
              <a:latin typeface="Consolas"/>
            </a:endParaRPr>
          </a:p>
          <a:p>
            <a:r>
              <a:rPr lang="en-AU" sz="2800" b="1" dirty="0">
                <a:solidFill>
                  <a:srgbClr val="EFEDE3"/>
                </a:solidFill>
                <a:latin typeface="Consolas"/>
              </a:rPr>
              <a:t>// MAY ALIAS</a:t>
            </a:r>
          </a:p>
          <a:p>
            <a:endParaRPr lang="en-AU" sz="2800" dirty="0">
              <a:solidFill>
                <a:srgbClr val="EFEDE3"/>
              </a:solidFill>
              <a:latin typeface="Consola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DF208C-D30B-4187-AC05-19930963E832}"/>
              </a:ext>
            </a:extLst>
          </p:cNvPr>
          <p:cNvSpPr/>
          <p:nvPr/>
        </p:nvSpPr>
        <p:spPr>
          <a:xfrm>
            <a:off x="8057611" y="1482365"/>
            <a:ext cx="920150" cy="589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char</a:t>
            </a:r>
            <a:endParaRPr lang="en-US" sz="28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FF22C6-3806-457C-A823-7558663B6F07}"/>
              </a:ext>
            </a:extLst>
          </p:cNvPr>
          <p:cNvSpPr/>
          <p:nvPr/>
        </p:nvSpPr>
        <p:spPr>
          <a:xfrm>
            <a:off x="8158252" y="2646931"/>
            <a:ext cx="1121433" cy="589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short</a:t>
            </a:r>
            <a:endParaRPr lang="en-US" sz="28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8E5858-04BA-480A-B23C-C754821F4287}"/>
              </a:ext>
            </a:extLst>
          </p:cNvPr>
          <p:cNvSpPr/>
          <p:nvPr/>
        </p:nvSpPr>
        <p:spPr>
          <a:xfrm>
            <a:off x="6691762" y="2646931"/>
            <a:ext cx="920150" cy="589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float</a:t>
            </a:r>
            <a:endParaRPr lang="en-US" sz="28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30F783-0EDB-4B46-9F1B-4950F739E913}"/>
              </a:ext>
            </a:extLst>
          </p:cNvPr>
          <p:cNvSpPr/>
          <p:nvPr/>
        </p:nvSpPr>
        <p:spPr>
          <a:xfrm>
            <a:off x="5301471" y="2636045"/>
            <a:ext cx="920150" cy="589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int</a:t>
            </a:r>
            <a:endParaRPr lang="en-US" sz="28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F96977E-7269-4874-AACA-2F82AD83084B}"/>
              </a:ext>
            </a:extLst>
          </p:cNvPr>
          <p:cNvSpPr/>
          <p:nvPr/>
        </p:nvSpPr>
        <p:spPr>
          <a:xfrm>
            <a:off x="6145422" y="3854628"/>
            <a:ext cx="517584" cy="560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s</a:t>
            </a:r>
            <a:endParaRPr lang="en-US" sz="28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199C80F-A329-43AC-9130-B3AFEB8A070F}"/>
              </a:ext>
            </a:extLst>
          </p:cNvPr>
          <p:cNvSpPr/>
          <p:nvPr/>
        </p:nvSpPr>
        <p:spPr>
          <a:xfrm>
            <a:off x="7755685" y="4889797"/>
            <a:ext cx="517584" cy="560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t</a:t>
            </a:r>
            <a:endParaRPr lang="en-US" sz="280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E7335A7-BB26-4AF1-80CD-1B64738BE3D2}"/>
              </a:ext>
            </a:extLst>
          </p:cNvPr>
          <p:cNvCxnSpPr>
            <a:endCxn id="18" idx="2"/>
          </p:cNvCxnSpPr>
          <p:nvPr/>
        </p:nvCxnSpPr>
        <p:spPr>
          <a:xfrm flipH="1" flipV="1">
            <a:off x="8517686" y="2071837"/>
            <a:ext cx="286649" cy="5454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DC3BE97-84CB-43D8-BA96-B59AF24B0096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5761546" y="1934400"/>
            <a:ext cx="2335579" cy="7016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67898E1-8D3A-4806-8144-C34796E0CC74}"/>
              </a:ext>
            </a:extLst>
          </p:cNvPr>
          <p:cNvCxnSpPr>
            <a:cxnSpLocks/>
          </p:cNvCxnSpPr>
          <p:nvPr/>
        </p:nvCxnSpPr>
        <p:spPr>
          <a:xfrm flipV="1">
            <a:off x="7050295" y="2065189"/>
            <a:ext cx="1222974" cy="5952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67CA17B-D4ED-4169-A59D-EC43CF759CB0}"/>
              </a:ext>
            </a:extLst>
          </p:cNvPr>
          <p:cNvCxnSpPr>
            <a:cxnSpLocks/>
            <a:endCxn id="21" idx="2"/>
          </p:cNvCxnSpPr>
          <p:nvPr/>
        </p:nvCxnSpPr>
        <p:spPr>
          <a:xfrm flipH="1" flipV="1">
            <a:off x="5761546" y="3225517"/>
            <a:ext cx="587292" cy="6411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1A74AAF-FFCF-4A22-96F4-A82D827C1882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6404214" y="3213984"/>
            <a:ext cx="744005" cy="6406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FE9A3A6-7BD5-4E08-B986-658E78E20176}"/>
              </a:ext>
            </a:extLst>
          </p:cNvPr>
          <p:cNvCxnSpPr>
            <a:cxnSpLocks/>
            <a:endCxn id="22" idx="2"/>
          </p:cNvCxnSpPr>
          <p:nvPr/>
        </p:nvCxnSpPr>
        <p:spPr>
          <a:xfrm flipH="1" flipV="1">
            <a:off x="6404214" y="4415346"/>
            <a:ext cx="1569264" cy="4721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A84FAF0-BDCC-41B8-B840-EA4938FEB2D1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8002232" y="3236403"/>
            <a:ext cx="716737" cy="16223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B0D4918-7FF5-4600-967B-61FC42EB60BC}"/>
              </a:ext>
            </a:extLst>
          </p:cNvPr>
          <p:cNvSpPr/>
          <p:nvPr/>
        </p:nvSpPr>
        <p:spPr>
          <a:xfrm>
            <a:off x="9495346" y="2646930"/>
            <a:ext cx="1121433" cy="589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long</a:t>
            </a:r>
            <a:endParaRPr lang="en-US" sz="28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79E12BE-7A83-44A3-AE03-3F8FBEA3623F}"/>
              </a:ext>
            </a:extLst>
          </p:cNvPr>
          <p:cNvSpPr/>
          <p:nvPr/>
        </p:nvSpPr>
        <p:spPr>
          <a:xfrm>
            <a:off x="10803686" y="2646929"/>
            <a:ext cx="1279583" cy="575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double</a:t>
            </a:r>
            <a:endParaRPr lang="en-US" sz="280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582721E-C13D-4A68-9D6F-E2C3E704C8DC}"/>
              </a:ext>
            </a:extLst>
          </p:cNvPr>
          <p:cNvCxnSpPr>
            <a:cxnSpLocks/>
          </p:cNvCxnSpPr>
          <p:nvPr/>
        </p:nvCxnSpPr>
        <p:spPr>
          <a:xfrm flipH="1" flipV="1">
            <a:off x="8755451" y="2065189"/>
            <a:ext cx="1256581" cy="5952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37117A6-EFAF-4FA7-BFEF-5FA77CC12AC6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8977762" y="2065190"/>
            <a:ext cx="2465716" cy="5817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27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96571" y="683381"/>
            <a:ext cx="7387770" cy="6124754"/>
          </a:xfrm>
          <a:prstGeom prst="rect">
            <a:avLst/>
          </a:prstGeom>
          <a:solidFill>
            <a:srgbClr val="191B0E"/>
          </a:solidFill>
          <a:ln w="38100">
            <a:noFill/>
          </a:ln>
        </p:spPr>
        <p:txBody>
          <a:bodyPr wrap="square" rtlCol="0" anchor="t">
            <a:spAutoFit/>
          </a:bodyPr>
          <a:lstStyle/>
          <a:p>
            <a:r>
              <a:rPr lang="en-AU" sz="2800" dirty="0">
                <a:solidFill>
                  <a:srgbClr val="EFEDE3"/>
                </a:solidFill>
                <a:latin typeface="Consolas"/>
                <a:cs typeface="ZWAdobeF" pitchFamily="2" charset="0"/>
              </a:rPr>
              <a:t>#include &lt;</a:t>
            </a:r>
            <a:r>
              <a:rPr lang="en-AU" sz="2800" dirty="0" err="1">
                <a:solidFill>
                  <a:srgbClr val="EFEDE3"/>
                </a:solidFill>
                <a:latin typeface="Consolas"/>
                <a:cs typeface="ZWAdobeF" pitchFamily="2" charset="0"/>
              </a:rPr>
              <a:t>stdio.h</a:t>
            </a:r>
            <a:r>
              <a:rPr lang="en-AU" sz="2800" dirty="0">
                <a:solidFill>
                  <a:srgbClr val="EFEDE3"/>
                </a:solidFill>
                <a:latin typeface="Consolas"/>
                <a:cs typeface="ZWAdobeF" pitchFamily="2" charset="0"/>
              </a:rPr>
              <a:t>&gt;</a:t>
            </a:r>
          </a:p>
          <a:p>
            <a:endParaRPr lang="en-AU" sz="2800" dirty="0">
              <a:solidFill>
                <a:srgbClr val="EFEDE3"/>
              </a:solidFill>
              <a:latin typeface="Consolas" panose="020B0609020204030204" pitchFamily="49" charset="0"/>
              <a:cs typeface="ZWAdobeF" pitchFamily="2" charset="0"/>
            </a:endParaRPr>
          </a:p>
          <a:p>
            <a:r>
              <a:rPr lang="en-AU" sz="2800" dirty="0">
                <a:solidFill>
                  <a:srgbClr val="EFEDE3"/>
                </a:solidFill>
                <a:latin typeface="Consolas"/>
                <a:cs typeface="ZWAdobeF" pitchFamily="2" charset="0"/>
              </a:rPr>
              <a:t>int foo(int *</a:t>
            </a:r>
            <a:r>
              <a:rPr lang="en-AU" sz="2800" dirty="0" err="1">
                <a:solidFill>
                  <a:srgbClr val="EFEDE3"/>
                </a:solidFill>
                <a:latin typeface="Consolas"/>
                <a:cs typeface="ZWAdobeF" pitchFamily="2" charset="0"/>
              </a:rPr>
              <a:t>i</a:t>
            </a:r>
            <a:r>
              <a:rPr lang="en-AU" sz="2800" dirty="0">
                <a:solidFill>
                  <a:srgbClr val="EFEDE3"/>
                </a:solidFill>
                <a:latin typeface="Consolas"/>
                <a:cs typeface="ZWAdobeF" pitchFamily="2" charset="0"/>
              </a:rPr>
              <a:t>, short *s) {</a:t>
            </a:r>
          </a:p>
          <a:p>
            <a:r>
              <a:rPr lang="en-AU" sz="2800" dirty="0">
                <a:solidFill>
                  <a:srgbClr val="EFEDE3"/>
                </a:solidFill>
                <a:latin typeface="Consolas"/>
                <a:cs typeface="ZWAdobeF" pitchFamily="2" charset="0"/>
              </a:rPr>
              <a:t>    </a:t>
            </a:r>
            <a:r>
              <a:rPr lang="en-AU" sz="2800" b="1" dirty="0">
                <a:solidFill>
                  <a:srgbClr val="EFEDE3"/>
                </a:solidFill>
                <a:latin typeface="Consolas"/>
                <a:cs typeface="ZWAdobeF" pitchFamily="2" charset="0"/>
              </a:rPr>
              <a:t>// s and </a:t>
            </a:r>
            <a:r>
              <a:rPr lang="en-AU" sz="2800" b="1" dirty="0" err="1">
                <a:solidFill>
                  <a:srgbClr val="EFEDE3"/>
                </a:solidFill>
                <a:latin typeface="Consolas"/>
                <a:cs typeface="ZWAdobeF" pitchFamily="2" charset="0"/>
              </a:rPr>
              <a:t>i</a:t>
            </a:r>
            <a:r>
              <a:rPr lang="en-AU" sz="2800" b="1" dirty="0">
                <a:solidFill>
                  <a:srgbClr val="EFEDE3"/>
                </a:solidFill>
                <a:latin typeface="Consolas"/>
                <a:cs typeface="ZWAdobeF" pitchFamily="2" charset="0"/>
              </a:rPr>
              <a:t> </a:t>
            </a:r>
            <a:r>
              <a:rPr lang="en-AU" sz="2800" b="1" dirty="0" smtClean="0">
                <a:solidFill>
                  <a:srgbClr val="EFEDE3"/>
                </a:solidFill>
                <a:latin typeface="Consolas"/>
                <a:cs typeface="ZWAdobeF" pitchFamily="2" charset="0"/>
              </a:rPr>
              <a:t>DO NOT </a:t>
            </a:r>
            <a:r>
              <a:rPr lang="en-AU" sz="2800" b="1" dirty="0">
                <a:solidFill>
                  <a:srgbClr val="EFEDE3"/>
                </a:solidFill>
                <a:latin typeface="Consolas"/>
                <a:cs typeface="ZWAdobeF" pitchFamily="2" charset="0"/>
              </a:rPr>
              <a:t>ALIAS</a:t>
            </a:r>
            <a:endParaRPr lang="en-AU" sz="2800" dirty="0">
              <a:solidFill>
                <a:srgbClr val="EFEDE3"/>
              </a:solidFill>
              <a:latin typeface="Consolas"/>
              <a:cs typeface="ZWAdobeF" pitchFamily="2" charset="0"/>
            </a:endParaRPr>
          </a:p>
          <a:p>
            <a:r>
              <a:rPr lang="en-AU" sz="2800" dirty="0">
                <a:solidFill>
                  <a:srgbClr val="EFEDE3"/>
                </a:solidFill>
                <a:latin typeface="Consolas"/>
                <a:cs typeface="ZWAdobeF" pitchFamily="2" charset="0"/>
              </a:rPr>
              <a:t>    *</a:t>
            </a:r>
            <a:r>
              <a:rPr lang="en-AU" sz="2800" dirty="0" err="1">
                <a:solidFill>
                  <a:srgbClr val="EFEDE3"/>
                </a:solidFill>
                <a:latin typeface="Consolas"/>
                <a:cs typeface="ZWAdobeF" pitchFamily="2" charset="0"/>
              </a:rPr>
              <a:t>i</a:t>
            </a:r>
            <a:r>
              <a:rPr lang="en-AU" sz="2800" dirty="0">
                <a:solidFill>
                  <a:srgbClr val="EFEDE3"/>
                </a:solidFill>
                <a:latin typeface="Consolas"/>
                <a:cs typeface="ZWAdobeF" pitchFamily="2" charset="0"/>
              </a:rPr>
              <a:t> = 20;</a:t>
            </a:r>
          </a:p>
          <a:p>
            <a:r>
              <a:rPr lang="en-AU" sz="2800" dirty="0">
                <a:solidFill>
                  <a:srgbClr val="EFEDE3"/>
                </a:solidFill>
                <a:latin typeface="Consolas" panose="020B0609020204030204" pitchFamily="49" charset="0"/>
                <a:cs typeface="ZWAdobeF" pitchFamily="2" charset="0"/>
              </a:rPr>
              <a:t>    *s = 10;</a:t>
            </a:r>
          </a:p>
          <a:p>
            <a:r>
              <a:rPr lang="en-AU" sz="2800" dirty="0">
                <a:solidFill>
                  <a:srgbClr val="EFEDE3"/>
                </a:solidFill>
                <a:latin typeface="Consolas"/>
                <a:cs typeface="ZWAdobeF" pitchFamily="2" charset="0"/>
              </a:rPr>
              <a:t>    return *</a:t>
            </a:r>
            <a:r>
              <a:rPr lang="en-AU" sz="2800" dirty="0" err="1">
                <a:solidFill>
                  <a:srgbClr val="EFEDE3"/>
                </a:solidFill>
                <a:latin typeface="Consolas"/>
                <a:cs typeface="ZWAdobeF" pitchFamily="2" charset="0"/>
              </a:rPr>
              <a:t>i</a:t>
            </a:r>
            <a:r>
              <a:rPr lang="en-AU" sz="2800" dirty="0">
                <a:solidFill>
                  <a:srgbClr val="EFEDE3"/>
                </a:solidFill>
                <a:latin typeface="Consolas"/>
                <a:cs typeface="ZWAdobeF" pitchFamily="2" charset="0"/>
              </a:rPr>
              <a:t>;</a:t>
            </a:r>
          </a:p>
          <a:p>
            <a:r>
              <a:rPr lang="en-AU" sz="2800" dirty="0">
                <a:solidFill>
                  <a:srgbClr val="EFEDE3"/>
                </a:solidFill>
                <a:latin typeface="Consolas" panose="020B0609020204030204" pitchFamily="49" charset="0"/>
                <a:cs typeface="ZWAdobeF" pitchFamily="2" charset="0"/>
              </a:rPr>
              <a:t>}</a:t>
            </a:r>
          </a:p>
          <a:p>
            <a:endParaRPr lang="en-AU" sz="2800" dirty="0">
              <a:solidFill>
                <a:srgbClr val="EFEDE3"/>
              </a:solidFill>
              <a:latin typeface="Consolas" panose="020B0609020204030204" pitchFamily="49" charset="0"/>
              <a:cs typeface="ZWAdobeF" pitchFamily="2" charset="0"/>
            </a:endParaRPr>
          </a:p>
          <a:p>
            <a:r>
              <a:rPr lang="en-AU" sz="2800" dirty="0">
                <a:solidFill>
                  <a:srgbClr val="EFEDE3"/>
                </a:solidFill>
                <a:latin typeface="Consolas" panose="020B0609020204030204" pitchFamily="49" charset="0"/>
                <a:cs typeface="ZWAdobeF" pitchFamily="2" charset="0"/>
              </a:rPr>
              <a:t>int main(void) {</a:t>
            </a:r>
          </a:p>
          <a:p>
            <a:r>
              <a:rPr lang="en-AU" sz="2800" dirty="0">
                <a:solidFill>
                  <a:srgbClr val="EFEDE3"/>
                </a:solidFill>
                <a:latin typeface="Consolas"/>
                <a:cs typeface="ZWAdobeF" pitchFamily="2" charset="0"/>
              </a:rPr>
              <a:t>    int </a:t>
            </a:r>
            <a:r>
              <a:rPr lang="en-AU" sz="2800" dirty="0" err="1">
                <a:solidFill>
                  <a:srgbClr val="EFEDE3"/>
                </a:solidFill>
                <a:latin typeface="Consolas"/>
                <a:cs typeface="ZWAdobeF" pitchFamily="2" charset="0"/>
              </a:rPr>
              <a:t>i</a:t>
            </a:r>
            <a:r>
              <a:rPr lang="en-AU" sz="2800" dirty="0">
                <a:solidFill>
                  <a:srgbClr val="EFEDE3"/>
                </a:solidFill>
                <a:latin typeface="Consolas"/>
                <a:cs typeface="ZWAdobeF" pitchFamily="2" charset="0"/>
              </a:rPr>
              <a:t>;</a:t>
            </a:r>
          </a:p>
          <a:p>
            <a:r>
              <a:rPr lang="en-AU" sz="2800" dirty="0">
                <a:solidFill>
                  <a:srgbClr val="EFEDE3"/>
                </a:solidFill>
                <a:latin typeface="Consolas" panose="020B0609020204030204" pitchFamily="49" charset="0"/>
                <a:cs typeface="ZWAdobeF" pitchFamily="2" charset="0"/>
              </a:rPr>
              <a:t>    short s;</a:t>
            </a:r>
          </a:p>
          <a:p>
            <a:r>
              <a:rPr lang="en-AU" sz="2800" dirty="0">
                <a:solidFill>
                  <a:srgbClr val="EFEDE3"/>
                </a:solidFill>
                <a:latin typeface="Consolas"/>
                <a:cs typeface="ZWAdobeF" pitchFamily="2" charset="0"/>
              </a:rPr>
              <a:t>    </a:t>
            </a:r>
            <a:r>
              <a:rPr lang="en-AU" sz="2800" dirty="0" err="1">
                <a:solidFill>
                  <a:srgbClr val="EFEDE3"/>
                </a:solidFill>
                <a:latin typeface="Consolas"/>
                <a:cs typeface="ZWAdobeF" pitchFamily="2" charset="0"/>
              </a:rPr>
              <a:t>printf</a:t>
            </a:r>
            <a:r>
              <a:rPr lang="en-AU" sz="2800" dirty="0">
                <a:solidFill>
                  <a:srgbClr val="EFEDE3"/>
                </a:solidFill>
                <a:latin typeface="Consolas"/>
                <a:cs typeface="ZWAdobeF" pitchFamily="2" charset="0"/>
              </a:rPr>
              <a:t>(“%d”, foo(</a:t>
            </a:r>
            <a:r>
              <a:rPr lang="en-AU" sz="2800" dirty="0" err="1">
                <a:solidFill>
                  <a:srgbClr val="EFEDE3"/>
                </a:solidFill>
                <a:latin typeface="Consolas"/>
                <a:cs typeface="ZWAdobeF" pitchFamily="2" charset="0"/>
              </a:rPr>
              <a:t>i</a:t>
            </a:r>
            <a:r>
              <a:rPr lang="en-AU" sz="2800" dirty="0">
                <a:solidFill>
                  <a:srgbClr val="EFEDE3"/>
                </a:solidFill>
                <a:latin typeface="Consolas"/>
                <a:cs typeface="ZWAdobeF" pitchFamily="2" charset="0"/>
              </a:rPr>
              <a:t>, (int *)s));</a:t>
            </a:r>
            <a:endParaRPr lang="en-AU" sz="2800" dirty="0">
              <a:solidFill>
                <a:srgbClr val="EFEDE3"/>
              </a:solidFill>
              <a:latin typeface="Consolas" panose="020B0609020204030204" pitchFamily="49" charset="0"/>
              <a:cs typeface="ZWAdobeF" pitchFamily="2" charset="0"/>
            </a:endParaRPr>
          </a:p>
          <a:p>
            <a:r>
              <a:rPr lang="en-AU" sz="2800" dirty="0">
                <a:solidFill>
                  <a:srgbClr val="EFEDE3"/>
                </a:solidFill>
                <a:latin typeface="Consolas" panose="020B0609020204030204" pitchFamily="49" charset="0"/>
                <a:cs typeface="ZWAdobeF" pitchFamily="2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CE37F2-C07D-4A51-94A8-25B3D2A00CEF}"/>
              </a:ext>
            </a:extLst>
          </p:cNvPr>
          <p:cNvSpPr/>
          <p:nvPr/>
        </p:nvSpPr>
        <p:spPr>
          <a:xfrm>
            <a:off x="10125897" y="1358994"/>
            <a:ext cx="920150" cy="589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char</a:t>
            </a:r>
            <a:endParaRPr lang="en-US" sz="2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572FA6-D0F3-43D3-80D0-08C6D23DD699}"/>
              </a:ext>
            </a:extLst>
          </p:cNvPr>
          <p:cNvSpPr/>
          <p:nvPr/>
        </p:nvSpPr>
        <p:spPr>
          <a:xfrm>
            <a:off x="10759938" y="2523560"/>
            <a:ext cx="1121433" cy="589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short</a:t>
            </a:r>
            <a:endParaRPr lang="en-US" sz="2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4248B9-6412-4D53-B7DE-F0A19213E696}"/>
              </a:ext>
            </a:extLst>
          </p:cNvPr>
          <p:cNvSpPr/>
          <p:nvPr/>
        </p:nvSpPr>
        <p:spPr>
          <a:xfrm>
            <a:off x="9438043" y="2512674"/>
            <a:ext cx="920150" cy="589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int</a:t>
            </a:r>
            <a:endParaRPr lang="en-US" sz="28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DFBF40-CF2C-46B4-AB75-499A3311D7D5}"/>
              </a:ext>
            </a:extLst>
          </p:cNvPr>
          <p:cNvCxnSpPr>
            <a:stCxn id="6" idx="0"/>
            <a:endCxn id="2" idx="2"/>
          </p:cNvCxnSpPr>
          <p:nvPr/>
        </p:nvCxnSpPr>
        <p:spPr>
          <a:xfrm flipH="1" flipV="1">
            <a:off x="10585972" y="1948466"/>
            <a:ext cx="734683" cy="5750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4B5C5F-FCA2-4521-8E91-814DFD5D4F16}"/>
              </a:ext>
            </a:extLst>
          </p:cNvPr>
          <p:cNvCxnSpPr>
            <a:cxnSpLocks/>
            <a:stCxn id="8" idx="0"/>
            <a:endCxn id="2" idx="2"/>
          </p:cNvCxnSpPr>
          <p:nvPr/>
        </p:nvCxnSpPr>
        <p:spPr>
          <a:xfrm flipV="1">
            <a:off x="9898118" y="1948466"/>
            <a:ext cx="687854" cy="5642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30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C734D-4345-4121-A65D-89D0C1EF1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3A75C-8B79-4B9D-8672-D7C500938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76830-403C-4DE3-BF5B-41740D38381F}"/>
              </a:ext>
            </a:extLst>
          </p:cNvPr>
          <p:cNvSpPr txBox="1"/>
          <p:nvPr/>
        </p:nvSpPr>
        <p:spPr>
          <a:xfrm>
            <a:off x="235857" y="2068251"/>
            <a:ext cx="5613399" cy="3108543"/>
          </a:xfrm>
          <a:prstGeom prst="rect">
            <a:avLst/>
          </a:prstGeom>
          <a:solidFill>
            <a:srgbClr val="191B0E"/>
          </a:solidFill>
          <a:ln w="38100">
            <a:noFill/>
          </a:ln>
        </p:spPr>
        <p:txBody>
          <a:bodyPr wrap="square" rtlCol="0" anchor="t">
            <a:spAutoFit/>
          </a:bodyPr>
          <a:lstStyle/>
          <a:p>
            <a:r>
              <a:rPr lang="en-AU" sz="2800" dirty="0">
                <a:solidFill>
                  <a:srgbClr val="EFEDE3"/>
                </a:solidFill>
                <a:latin typeface="Consolas"/>
                <a:cs typeface="ZWAdobeF" pitchFamily="2" charset="0"/>
              </a:rPr>
              <a:t>int foo(int *</a:t>
            </a:r>
            <a:r>
              <a:rPr lang="en-AU" sz="2800" dirty="0" err="1">
                <a:solidFill>
                  <a:srgbClr val="EFEDE3"/>
                </a:solidFill>
                <a:latin typeface="Consolas"/>
                <a:cs typeface="ZWAdobeF" pitchFamily="2" charset="0"/>
              </a:rPr>
              <a:t>i</a:t>
            </a:r>
            <a:r>
              <a:rPr lang="en-AU" sz="2800" dirty="0">
                <a:solidFill>
                  <a:srgbClr val="EFEDE3"/>
                </a:solidFill>
                <a:latin typeface="Consolas"/>
                <a:cs typeface="ZWAdobeF" pitchFamily="2" charset="0"/>
              </a:rPr>
              <a:t>, short *s) {</a:t>
            </a:r>
            <a:endParaRPr lang="en-AU" sz="2800" dirty="0">
              <a:solidFill>
                <a:srgbClr val="EFEDE3"/>
              </a:solidFill>
              <a:latin typeface="Consolas" panose="020B0609020204030204" pitchFamily="49" charset="0"/>
              <a:cs typeface="ZWAdobeF" pitchFamily="2" charset="0"/>
            </a:endParaRPr>
          </a:p>
          <a:p>
            <a:r>
              <a:rPr lang="en-AU" sz="2800" dirty="0">
                <a:solidFill>
                  <a:srgbClr val="EFEDE3"/>
                </a:solidFill>
                <a:latin typeface="Consolas"/>
                <a:cs typeface="ZWAdobeF" pitchFamily="2" charset="0"/>
              </a:rPr>
              <a:t>    </a:t>
            </a:r>
            <a:r>
              <a:rPr lang="en-AU" sz="2800" b="1" dirty="0">
                <a:solidFill>
                  <a:srgbClr val="EFEDE3"/>
                </a:solidFill>
                <a:latin typeface="Consolas"/>
                <a:cs typeface="ZWAdobeF" pitchFamily="2" charset="0"/>
              </a:rPr>
              <a:t>// s and </a:t>
            </a:r>
            <a:r>
              <a:rPr lang="en-AU" sz="2800" b="1" dirty="0" err="1">
                <a:solidFill>
                  <a:srgbClr val="EFEDE3"/>
                </a:solidFill>
                <a:latin typeface="Consolas"/>
                <a:cs typeface="ZWAdobeF" pitchFamily="2" charset="0"/>
              </a:rPr>
              <a:t>i</a:t>
            </a:r>
            <a:r>
              <a:rPr lang="en-AU" sz="2800" b="1" dirty="0">
                <a:solidFill>
                  <a:srgbClr val="EFEDE3"/>
                </a:solidFill>
                <a:latin typeface="Consolas"/>
                <a:cs typeface="ZWAdobeF" pitchFamily="2" charset="0"/>
              </a:rPr>
              <a:t> </a:t>
            </a:r>
            <a:r>
              <a:rPr lang="en-AU" sz="2800" b="1" dirty="0" smtClean="0">
                <a:solidFill>
                  <a:srgbClr val="EFEDE3"/>
                </a:solidFill>
                <a:latin typeface="Consolas"/>
                <a:cs typeface="ZWAdobeF" pitchFamily="2" charset="0"/>
              </a:rPr>
              <a:t>DO NOT </a:t>
            </a:r>
            <a:r>
              <a:rPr lang="en-AU" sz="2800" b="1" dirty="0">
                <a:solidFill>
                  <a:srgbClr val="EFEDE3"/>
                </a:solidFill>
                <a:latin typeface="Consolas"/>
                <a:cs typeface="ZWAdobeF" pitchFamily="2" charset="0"/>
              </a:rPr>
              <a:t>ALIAS</a:t>
            </a:r>
            <a:endParaRPr lang="en-AU" sz="2800" dirty="0">
              <a:solidFill>
                <a:srgbClr val="EFEDE3"/>
              </a:solidFill>
              <a:latin typeface="Consolas"/>
              <a:cs typeface="ZWAdobeF" pitchFamily="2" charset="0"/>
            </a:endParaRPr>
          </a:p>
          <a:p>
            <a:r>
              <a:rPr lang="en-AU" sz="2800" dirty="0">
                <a:solidFill>
                  <a:srgbClr val="EFEDE3"/>
                </a:solidFill>
                <a:latin typeface="Consolas"/>
                <a:cs typeface="ZWAdobeF" pitchFamily="2" charset="0"/>
              </a:rPr>
              <a:t>    *</a:t>
            </a:r>
            <a:r>
              <a:rPr lang="en-AU" sz="2800" dirty="0" err="1">
                <a:solidFill>
                  <a:srgbClr val="EFEDE3"/>
                </a:solidFill>
                <a:latin typeface="Consolas"/>
                <a:cs typeface="ZWAdobeF" pitchFamily="2" charset="0"/>
              </a:rPr>
              <a:t>i</a:t>
            </a:r>
            <a:r>
              <a:rPr lang="en-AU" sz="2800" dirty="0">
                <a:solidFill>
                  <a:srgbClr val="EFEDE3"/>
                </a:solidFill>
                <a:latin typeface="Consolas"/>
                <a:cs typeface="ZWAdobeF" pitchFamily="2" charset="0"/>
              </a:rPr>
              <a:t> = 20;</a:t>
            </a:r>
          </a:p>
          <a:p>
            <a:r>
              <a:rPr lang="en-AU" sz="2800" dirty="0">
                <a:solidFill>
                  <a:srgbClr val="EFEDE3"/>
                </a:solidFill>
                <a:latin typeface="Consolas" panose="020B0609020204030204" pitchFamily="49" charset="0"/>
                <a:cs typeface="ZWAdobeF" pitchFamily="2" charset="0"/>
              </a:rPr>
              <a:t>    *s = 10;</a:t>
            </a:r>
          </a:p>
          <a:p>
            <a:r>
              <a:rPr lang="en-AU" sz="2800" dirty="0">
                <a:solidFill>
                  <a:srgbClr val="EFEDE3"/>
                </a:solidFill>
                <a:latin typeface="Consolas"/>
                <a:cs typeface="ZWAdobeF" pitchFamily="2" charset="0"/>
              </a:rPr>
              <a:t>    return *</a:t>
            </a:r>
            <a:r>
              <a:rPr lang="en-AU" sz="2800" dirty="0" err="1">
                <a:solidFill>
                  <a:srgbClr val="EFEDE3"/>
                </a:solidFill>
                <a:latin typeface="Consolas"/>
                <a:cs typeface="ZWAdobeF" pitchFamily="2" charset="0"/>
              </a:rPr>
              <a:t>i</a:t>
            </a:r>
            <a:r>
              <a:rPr lang="en-AU" sz="2800" dirty="0">
                <a:solidFill>
                  <a:srgbClr val="EFEDE3"/>
                </a:solidFill>
                <a:latin typeface="Consolas"/>
                <a:cs typeface="ZWAdobeF" pitchFamily="2" charset="0"/>
              </a:rPr>
              <a:t>;</a:t>
            </a:r>
          </a:p>
          <a:p>
            <a:r>
              <a:rPr lang="en-AU" sz="2800" dirty="0">
                <a:solidFill>
                  <a:srgbClr val="EFEDE3"/>
                </a:solidFill>
                <a:latin typeface="Consolas"/>
                <a:cs typeface="ZWAdobeF" pitchFamily="2" charset="0"/>
              </a:rPr>
              <a:t>}</a:t>
            </a:r>
          </a:p>
          <a:p>
            <a:endParaRPr lang="en-AU" sz="2800" dirty="0">
              <a:solidFill>
                <a:srgbClr val="EFEDE3"/>
              </a:solidFill>
              <a:latin typeface="Consolas" panose="020B0609020204030204" pitchFamily="49" charset="0"/>
              <a:cs typeface="ZWAdobeF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DF23A4-228A-4547-AAA2-AC2501BA2E2F}"/>
              </a:ext>
            </a:extLst>
          </p:cNvPr>
          <p:cNvSpPr txBox="1"/>
          <p:nvPr/>
        </p:nvSpPr>
        <p:spPr>
          <a:xfrm>
            <a:off x="5994400" y="792238"/>
            <a:ext cx="5831113" cy="2677656"/>
          </a:xfrm>
          <a:prstGeom prst="rect">
            <a:avLst/>
          </a:prstGeom>
          <a:solidFill>
            <a:srgbClr val="191B0E"/>
          </a:solidFill>
          <a:ln w="38100">
            <a:noFill/>
          </a:ln>
        </p:spPr>
        <p:txBody>
          <a:bodyPr wrap="square" rtlCol="0" anchor="t">
            <a:spAutoFit/>
          </a:bodyPr>
          <a:lstStyle/>
          <a:p>
            <a:r>
              <a:rPr lang="en-AU" sz="2800">
                <a:solidFill>
                  <a:srgbClr val="EFEDE3"/>
                </a:solidFill>
                <a:latin typeface="Consolas"/>
                <a:cs typeface="ZWAdobeF" pitchFamily="2" charset="0"/>
              </a:rPr>
              <a:t>int foo(int *</a:t>
            </a:r>
            <a:r>
              <a:rPr lang="en-AU" sz="2800" err="1">
                <a:solidFill>
                  <a:srgbClr val="EFEDE3"/>
                </a:solidFill>
                <a:latin typeface="Consolas"/>
                <a:cs typeface="ZWAdobeF" pitchFamily="2" charset="0"/>
              </a:rPr>
              <a:t>i</a:t>
            </a:r>
            <a:r>
              <a:rPr lang="en-AU" sz="2800" dirty="0">
                <a:solidFill>
                  <a:srgbClr val="EFEDE3"/>
                </a:solidFill>
                <a:latin typeface="Consolas"/>
                <a:cs typeface="ZWAdobeF" pitchFamily="2" charset="0"/>
              </a:rPr>
              <a:t>, short *s) {</a:t>
            </a:r>
            <a:endParaRPr lang="en-US"/>
          </a:p>
          <a:p>
            <a:r>
              <a:rPr lang="en-AU" sz="2800" dirty="0">
                <a:solidFill>
                  <a:srgbClr val="EFEDE3"/>
                </a:solidFill>
                <a:latin typeface="Consolas"/>
                <a:cs typeface="ZWAdobeF" pitchFamily="2" charset="0"/>
              </a:rPr>
              <a:t>    </a:t>
            </a:r>
            <a:r>
              <a:rPr lang="en-AU" sz="2800">
                <a:solidFill>
                  <a:srgbClr val="EFEDE3"/>
                </a:solidFill>
                <a:latin typeface="Consolas"/>
                <a:cs typeface="ZWAdobeF" pitchFamily="2" charset="0"/>
              </a:rPr>
              <a:t>store 20 in i;</a:t>
            </a:r>
            <a:endParaRPr lang="en-AU" sz="2800" dirty="0">
              <a:solidFill>
                <a:srgbClr val="EFEDE3"/>
              </a:solidFill>
              <a:latin typeface="Consolas"/>
              <a:cs typeface="ZWAdobeF" pitchFamily="2" charset="0"/>
            </a:endParaRPr>
          </a:p>
          <a:p>
            <a:r>
              <a:rPr lang="en-AU" sz="2800">
                <a:solidFill>
                  <a:srgbClr val="EFEDE3"/>
                </a:solidFill>
                <a:latin typeface="Consolas"/>
                <a:cs typeface="ZWAdobeF" pitchFamily="2" charset="0"/>
              </a:rPr>
              <a:t>    store 10 in s;</a:t>
            </a:r>
            <a:endParaRPr lang="en-AU" sz="2800" dirty="0">
              <a:solidFill>
                <a:srgbClr val="EFEDE3"/>
              </a:solidFill>
              <a:latin typeface="Consolas"/>
              <a:cs typeface="ZWAdobeF" pitchFamily="2" charset="0"/>
            </a:endParaRPr>
          </a:p>
          <a:p>
            <a:r>
              <a:rPr lang="en-AU" sz="2800" dirty="0">
                <a:solidFill>
                  <a:srgbClr val="EFEDE3"/>
                </a:solidFill>
                <a:latin typeface="Consolas"/>
                <a:cs typeface="ZWAdobeF" pitchFamily="2" charset="0"/>
              </a:rPr>
              <a:t>    </a:t>
            </a:r>
            <a:r>
              <a:rPr lang="en-AU" sz="2800" u="sng">
                <a:solidFill>
                  <a:srgbClr val="EFEDE3"/>
                </a:solidFill>
                <a:latin typeface="Consolas"/>
                <a:cs typeface="ZWAdobeF" pitchFamily="2" charset="0"/>
              </a:rPr>
              <a:t>load i</a:t>
            </a:r>
            <a:r>
              <a:rPr lang="en-AU" sz="2800">
                <a:solidFill>
                  <a:srgbClr val="EFEDE3"/>
                </a:solidFill>
                <a:latin typeface="Consolas"/>
                <a:cs typeface="ZWAdobeF" pitchFamily="2" charset="0"/>
              </a:rPr>
              <a:t> and return;</a:t>
            </a:r>
            <a:endParaRPr lang="en-AU" sz="2800" dirty="0">
              <a:solidFill>
                <a:srgbClr val="EFEDE3"/>
              </a:solidFill>
              <a:latin typeface="Consolas"/>
              <a:cs typeface="ZWAdobeF" pitchFamily="2" charset="0"/>
            </a:endParaRPr>
          </a:p>
          <a:p>
            <a:r>
              <a:rPr lang="en-AU" sz="2800">
                <a:solidFill>
                  <a:srgbClr val="EFEDE3"/>
                </a:solidFill>
                <a:latin typeface="Consolas"/>
                <a:cs typeface="ZWAdobeF" pitchFamily="2" charset="0"/>
              </a:rPr>
              <a:t>}</a:t>
            </a:r>
          </a:p>
          <a:p>
            <a:endParaRPr lang="en-AU" sz="2800" dirty="0">
              <a:solidFill>
                <a:srgbClr val="EFEDE3"/>
              </a:solidFill>
              <a:latin typeface="Consolas" panose="020B0609020204030204" pitchFamily="49" charset="0"/>
              <a:cs typeface="ZWAdobeF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33D9FC-3ACA-4CEF-ABF4-F53C63D297C6}"/>
              </a:ext>
            </a:extLst>
          </p:cNvPr>
          <p:cNvSpPr txBox="1"/>
          <p:nvPr/>
        </p:nvSpPr>
        <p:spPr>
          <a:xfrm>
            <a:off x="5994400" y="3622523"/>
            <a:ext cx="5831113" cy="2677656"/>
          </a:xfrm>
          <a:prstGeom prst="rect">
            <a:avLst/>
          </a:prstGeom>
          <a:solidFill>
            <a:srgbClr val="191B0E"/>
          </a:solidFill>
          <a:ln w="38100">
            <a:noFill/>
          </a:ln>
        </p:spPr>
        <p:txBody>
          <a:bodyPr wrap="square" rtlCol="0" anchor="t">
            <a:spAutoFit/>
          </a:bodyPr>
          <a:lstStyle/>
          <a:p>
            <a:r>
              <a:rPr lang="en-AU" sz="2800">
                <a:solidFill>
                  <a:srgbClr val="EFEDE3"/>
                </a:solidFill>
                <a:latin typeface="Consolas"/>
                <a:cs typeface="ZWAdobeF" pitchFamily="2" charset="0"/>
              </a:rPr>
              <a:t>int foo(int *</a:t>
            </a:r>
            <a:r>
              <a:rPr lang="en-AU" sz="2800" err="1">
                <a:solidFill>
                  <a:srgbClr val="EFEDE3"/>
                </a:solidFill>
                <a:latin typeface="Consolas"/>
                <a:cs typeface="ZWAdobeF" pitchFamily="2" charset="0"/>
              </a:rPr>
              <a:t>i</a:t>
            </a:r>
            <a:r>
              <a:rPr lang="en-AU" sz="2800" dirty="0">
                <a:solidFill>
                  <a:srgbClr val="EFEDE3"/>
                </a:solidFill>
                <a:latin typeface="Consolas"/>
                <a:cs typeface="ZWAdobeF" pitchFamily="2" charset="0"/>
              </a:rPr>
              <a:t>, short *s) {</a:t>
            </a:r>
            <a:endParaRPr lang="en-US"/>
          </a:p>
          <a:p>
            <a:r>
              <a:rPr lang="en-AU" sz="2800" dirty="0">
                <a:solidFill>
                  <a:srgbClr val="EFEDE3"/>
                </a:solidFill>
                <a:latin typeface="Consolas"/>
                <a:cs typeface="ZWAdobeF" pitchFamily="2" charset="0"/>
              </a:rPr>
              <a:t>    </a:t>
            </a:r>
            <a:r>
              <a:rPr lang="en-AU" sz="2800">
                <a:solidFill>
                  <a:srgbClr val="EFEDE3"/>
                </a:solidFill>
                <a:latin typeface="Consolas"/>
                <a:cs typeface="ZWAdobeF" pitchFamily="2" charset="0"/>
              </a:rPr>
              <a:t>store 20 in i;</a:t>
            </a:r>
            <a:endParaRPr lang="en-AU" sz="2800" dirty="0">
              <a:solidFill>
                <a:srgbClr val="EFEDE3"/>
              </a:solidFill>
              <a:latin typeface="Consolas"/>
              <a:cs typeface="ZWAdobeF" pitchFamily="2" charset="0"/>
            </a:endParaRPr>
          </a:p>
          <a:p>
            <a:r>
              <a:rPr lang="en-AU" sz="2800">
                <a:solidFill>
                  <a:srgbClr val="EFEDE3"/>
                </a:solidFill>
                <a:latin typeface="Consolas"/>
                <a:cs typeface="ZWAdobeF" pitchFamily="2" charset="0"/>
              </a:rPr>
              <a:t>    store 10 in s;</a:t>
            </a:r>
            <a:endParaRPr lang="en-AU" sz="2800" dirty="0">
              <a:solidFill>
                <a:srgbClr val="EFEDE3"/>
              </a:solidFill>
              <a:latin typeface="Consolas"/>
              <a:cs typeface="ZWAdobeF" pitchFamily="2" charset="0"/>
            </a:endParaRPr>
          </a:p>
          <a:p>
            <a:r>
              <a:rPr lang="en-AU" sz="2800">
                <a:solidFill>
                  <a:srgbClr val="EFEDE3"/>
                </a:solidFill>
                <a:latin typeface="Consolas"/>
                <a:cs typeface="ZWAdobeF" pitchFamily="2" charset="0"/>
              </a:rPr>
              <a:t>    return 20;</a:t>
            </a:r>
            <a:endParaRPr lang="en-AU" sz="2800" dirty="0">
              <a:solidFill>
                <a:srgbClr val="EFEDE3"/>
              </a:solidFill>
              <a:latin typeface="Consolas"/>
              <a:cs typeface="ZWAdobeF" pitchFamily="2" charset="0"/>
            </a:endParaRPr>
          </a:p>
          <a:p>
            <a:r>
              <a:rPr lang="en-AU" sz="2800">
                <a:solidFill>
                  <a:srgbClr val="EFEDE3"/>
                </a:solidFill>
                <a:latin typeface="Consolas"/>
                <a:cs typeface="ZWAdobeF" pitchFamily="2" charset="0"/>
              </a:rPr>
              <a:t>}</a:t>
            </a:r>
          </a:p>
          <a:p>
            <a:endParaRPr lang="en-AU" sz="2800" dirty="0">
              <a:solidFill>
                <a:srgbClr val="EFEDE3"/>
              </a:solidFill>
              <a:latin typeface="Consolas" panose="020B0609020204030204" pitchFamily="49" charset="0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79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Solution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b="1" dirty="0" smtClean="0"/>
              <a:t>An alias analysis that does not rely on the specification</a:t>
            </a:r>
          </a:p>
          <a:p>
            <a:r>
              <a:rPr lang="en-AU" sz="2800" dirty="0" smtClean="0"/>
              <a:t>Challenge: performance</a:t>
            </a:r>
          </a:p>
          <a:p>
            <a:r>
              <a:rPr lang="en-AU" sz="2800" dirty="0" smtClean="0"/>
              <a:t>Challenge: incomplete programs</a:t>
            </a:r>
          </a:p>
          <a:p>
            <a:r>
              <a:rPr lang="en-AU" sz="2800" dirty="0" smtClean="0"/>
              <a:t>Challenge: doing what the programmer expects</a:t>
            </a:r>
          </a:p>
          <a:p>
            <a:r>
              <a:rPr lang="en-AU" sz="2800" b="1" dirty="0" smtClean="0"/>
              <a:t>Build the type graph on the fly depending on casts</a:t>
            </a:r>
            <a:endParaRPr lang="en-AU" sz="2800" b="1" dirty="0"/>
          </a:p>
        </p:txBody>
      </p:sp>
    </p:spTree>
    <p:extLst>
      <p:ext uri="{BB962C8B-B14F-4D97-AF65-F5344CB8AC3E}">
        <p14:creationId xmlns:p14="http://schemas.microsoft.com/office/powerpoint/2010/main" val="355972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CE37F2-C07D-4A51-94A8-25B3D2A00CEF}"/>
              </a:ext>
            </a:extLst>
          </p:cNvPr>
          <p:cNvSpPr/>
          <p:nvPr/>
        </p:nvSpPr>
        <p:spPr>
          <a:xfrm>
            <a:off x="10125897" y="1358994"/>
            <a:ext cx="920150" cy="589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char</a:t>
            </a:r>
            <a:endParaRPr lang="en-US" sz="28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572FA6-D0F3-43D3-80D0-08C6D23DD699}"/>
              </a:ext>
            </a:extLst>
          </p:cNvPr>
          <p:cNvSpPr/>
          <p:nvPr/>
        </p:nvSpPr>
        <p:spPr>
          <a:xfrm>
            <a:off x="10759938" y="2523560"/>
            <a:ext cx="1121433" cy="589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short</a:t>
            </a:r>
            <a:endParaRPr lang="en-US" sz="2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4248B9-6412-4D53-B7DE-F0A19213E696}"/>
              </a:ext>
            </a:extLst>
          </p:cNvPr>
          <p:cNvSpPr/>
          <p:nvPr/>
        </p:nvSpPr>
        <p:spPr>
          <a:xfrm>
            <a:off x="9438043" y="2522402"/>
            <a:ext cx="920150" cy="589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int</a:t>
            </a:r>
            <a:endParaRPr lang="en-US" sz="2800"/>
          </a:p>
        </p:txBody>
      </p:sp>
      <p:sp>
        <p:nvSpPr>
          <p:cNvPr id="9" name="TextBox 8"/>
          <p:cNvSpPr txBox="1"/>
          <p:nvPr/>
        </p:nvSpPr>
        <p:spPr>
          <a:xfrm>
            <a:off x="719667" y="683381"/>
            <a:ext cx="8610600" cy="6124754"/>
          </a:xfrm>
          <a:prstGeom prst="rect">
            <a:avLst/>
          </a:prstGeom>
          <a:solidFill>
            <a:srgbClr val="191B0E"/>
          </a:solidFill>
          <a:ln w="38100">
            <a:noFill/>
          </a:ln>
        </p:spPr>
        <p:txBody>
          <a:bodyPr wrap="square" rtlCol="0" anchor="t">
            <a:spAutoFit/>
          </a:bodyPr>
          <a:lstStyle/>
          <a:p>
            <a:r>
              <a:rPr lang="en-AU" sz="2800" dirty="0">
                <a:solidFill>
                  <a:srgbClr val="EFEDE3"/>
                </a:solidFill>
                <a:latin typeface="Consolas"/>
                <a:cs typeface="ZWAdobeF" pitchFamily="2" charset="0"/>
              </a:rPr>
              <a:t>#include &lt;</a:t>
            </a:r>
            <a:r>
              <a:rPr lang="en-AU" sz="2800" dirty="0" err="1">
                <a:solidFill>
                  <a:srgbClr val="EFEDE3"/>
                </a:solidFill>
                <a:latin typeface="Consolas"/>
                <a:cs typeface="ZWAdobeF" pitchFamily="2" charset="0"/>
              </a:rPr>
              <a:t>stdio.h</a:t>
            </a:r>
            <a:r>
              <a:rPr lang="en-AU" sz="2800" dirty="0">
                <a:solidFill>
                  <a:srgbClr val="EFEDE3"/>
                </a:solidFill>
                <a:latin typeface="Consolas"/>
                <a:cs typeface="ZWAdobeF" pitchFamily="2" charset="0"/>
              </a:rPr>
              <a:t>&gt;</a:t>
            </a:r>
          </a:p>
          <a:p>
            <a:endParaRPr lang="en-AU" sz="2800" dirty="0">
              <a:solidFill>
                <a:srgbClr val="EFEDE3"/>
              </a:solidFill>
              <a:latin typeface="Consolas" panose="020B0609020204030204" pitchFamily="49" charset="0"/>
              <a:cs typeface="ZWAdobeF" pitchFamily="2" charset="0"/>
            </a:endParaRPr>
          </a:p>
          <a:p>
            <a:r>
              <a:rPr lang="en-AU" sz="2800" dirty="0">
                <a:solidFill>
                  <a:srgbClr val="EFEDE3"/>
                </a:solidFill>
                <a:latin typeface="Consolas"/>
                <a:cs typeface="ZWAdobeF" pitchFamily="2" charset="0"/>
              </a:rPr>
              <a:t>int foo(int *</a:t>
            </a:r>
            <a:r>
              <a:rPr lang="en-AU" sz="2800" dirty="0" err="1">
                <a:solidFill>
                  <a:srgbClr val="EFEDE3"/>
                </a:solidFill>
                <a:latin typeface="Consolas"/>
                <a:cs typeface="ZWAdobeF" pitchFamily="2" charset="0"/>
              </a:rPr>
              <a:t>i</a:t>
            </a:r>
            <a:r>
              <a:rPr lang="en-AU" sz="2800" dirty="0">
                <a:solidFill>
                  <a:srgbClr val="EFEDE3"/>
                </a:solidFill>
                <a:latin typeface="Consolas"/>
                <a:cs typeface="ZWAdobeF" pitchFamily="2" charset="0"/>
              </a:rPr>
              <a:t>, short *s) {</a:t>
            </a:r>
          </a:p>
          <a:p>
            <a:r>
              <a:rPr lang="en-AU" sz="2800" dirty="0">
                <a:solidFill>
                  <a:srgbClr val="EFEDE3"/>
                </a:solidFill>
                <a:latin typeface="Consolas"/>
                <a:cs typeface="ZWAdobeF" pitchFamily="2" charset="0"/>
              </a:rPr>
              <a:t>    </a:t>
            </a:r>
            <a:r>
              <a:rPr lang="en-AU" sz="2800" b="1" dirty="0">
                <a:solidFill>
                  <a:srgbClr val="EFEDE3"/>
                </a:solidFill>
                <a:latin typeface="Consolas"/>
                <a:cs typeface="ZWAdobeF" pitchFamily="2" charset="0"/>
              </a:rPr>
              <a:t>// s and </a:t>
            </a:r>
            <a:r>
              <a:rPr lang="en-AU" sz="2800" b="1" dirty="0" err="1">
                <a:solidFill>
                  <a:srgbClr val="EFEDE3"/>
                </a:solidFill>
                <a:latin typeface="Consolas"/>
                <a:cs typeface="ZWAdobeF" pitchFamily="2" charset="0"/>
              </a:rPr>
              <a:t>i</a:t>
            </a:r>
            <a:r>
              <a:rPr lang="en-AU" sz="2800" b="1" dirty="0">
                <a:solidFill>
                  <a:srgbClr val="EFEDE3"/>
                </a:solidFill>
                <a:latin typeface="Consolas"/>
                <a:cs typeface="ZWAdobeF" pitchFamily="2" charset="0"/>
              </a:rPr>
              <a:t> </a:t>
            </a:r>
            <a:r>
              <a:rPr lang="en-AU" sz="2800" b="1" dirty="0" smtClean="0">
                <a:solidFill>
                  <a:srgbClr val="EFEDE3"/>
                </a:solidFill>
                <a:latin typeface="Consolas"/>
                <a:cs typeface="ZWAdobeF" pitchFamily="2" charset="0"/>
              </a:rPr>
              <a:t>MAY </a:t>
            </a:r>
            <a:r>
              <a:rPr lang="en-AU" sz="2800" b="1" dirty="0">
                <a:solidFill>
                  <a:srgbClr val="EFEDE3"/>
                </a:solidFill>
                <a:latin typeface="Consolas"/>
                <a:cs typeface="ZWAdobeF" pitchFamily="2" charset="0"/>
              </a:rPr>
              <a:t>ALIAS</a:t>
            </a:r>
            <a:endParaRPr lang="en-AU" sz="2800" dirty="0">
              <a:solidFill>
                <a:srgbClr val="EFEDE3"/>
              </a:solidFill>
              <a:latin typeface="Consolas"/>
              <a:cs typeface="ZWAdobeF" pitchFamily="2" charset="0"/>
            </a:endParaRPr>
          </a:p>
          <a:p>
            <a:r>
              <a:rPr lang="en-AU" sz="2800" dirty="0">
                <a:solidFill>
                  <a:srgbClr val="EFEDE3"/>
                </a:solidFill>
                <a:latin typeface="Consolas"/>
                <a:cs typeface="ZWAdobeF" pitchFamily="2" charset="0"/>
              </a:rPr>
              <a:t>    *</a:t>
            </a:r>
            <a:r>
              <a:rPr lang="en-AU" sz="2800" dirty="0" err="1">
                <a:solidFill>
                  <a:srgbClr val="EFEDE3"/>
                </a:solidFill>
                <a:latin typeface="Consolas"/>
                <a:cs typeface="ZWAdobeF" pitchFamily="2" charset="0"/>
              </a:rPr>
              <a:t>i</a:t>
            </a:r>
            <a:r>
              <a:rPr lang="en-AU" sz="2800" dirty="0">
                <a:solidFill>
                  <a:srgbClr val="EFEDE3"/>
                </a:solidFill>
                <a:latin typeface="Consolas"/>
                <a:cs typeface="ZWAdobeF" pitchFamily="2" charset="0"/>
              </a:rPr>
              <a:t> = 20;</a:t>
            </a:r>
          </a:p>
          <a:p>
            <a:r>
              <a:rPr lang="en-AU" sz="2800" dirty="0">
                <a:solidFill>
                  <a:srgbClr val="EFEDE3"/>
                </a:solidFill>
                <a:latin typeface="Consolas" panose="020B0609020204030204" pitchFamily="49" charset="0"/>
                <a:cs typeface="ZWAdobeF" pitchFamily="2" charset="0"/>
              </a:rPr>
              <a:t>    *s = 10;</a:t>
            </a:r>
          </a:p>
          <a:p>
            <a:r>
              <a:rPr lang="en-AU" sz="2800" dirty="0">
                <a:solidFill>
                  <a:srgbClr val="EFEDE3"/>
                </a:solidFill>
                <a:latin typeface="Consolas"/>
                <a:cs typeface="ZWAdobeF" pitchFamily="2" charset="0"/>
              </a:rPr>
              <a:t>    return *</a:t>
            </a:r>
            <a:r>
              <a:rPr lang="en-AU" sz="2800" dirty="0" err="1">
                <a:solidFill>
                  <a:srgbClr val="EFEDE3"/>
                </a:solidFill>
                <a:latin typeface="Consolas"/>
                <a:cs typeface="ZWAdobeF" pitchFamily="2" charset="0"/>
              </a:rPr>
              <a:t>i</a:t>
            </a:r>
            <a:r>
              <a:rPr lang="en-AU" sz="2800" dirty="0">
                <a:solidFill>
                  <a:srgbClr val="EFEDE3"/>
                </a:solidFill>
                <a:latin typeface="Consolas"/>
                <a:cs typeface="ZWAdobeF" pitchFamily="2" charset="0"/>
              </a:rPr>
              <a:t>;</a:t>
            </a:r>
          </a:p>
          <a:p>
            <a:r>
              <a:rPr lang="en-AU" sz="2800" dirty="0">
                <a:solidFill>
                  <a:srgbClr val="EFEDE3"/>
                </a:solidFill>
                <a:latin typeface="Consolas" panose="020B0609020204030204" pitchFamily="49" charset="0"/>
                <a:cs typeface="ZWAdobeF" pitchFamily="2" charset="0"/>
              </a:rPr>
              <a:t>}</a:t>
            </a:r>
          </a:p>
          <a:p>
            <a:endParaRPr lang="en-AU" sz="2800" dirty="0">
              <a:solidFill>
                <a:srgbClr val="EFEDE3"/>
              </a:solidFill>
              <a:latin typeface="Consolas" panose="020B0609020204030204" pitchFamily="49" charset="0"/>
              <a:cs typeface="ZWAdobeF" pitchFamily="2" charset="0"/>
            </a:endParaRPr>
          </a:p>
          <a:p>
            <a:r>
              <a:rPr lang="en-AU" sz="2800" dirty="0">
                <a:solidFill>
                  <a:srgbClr val="EFEDE3"/>
                </a:solidFill>
                <a:latin typeface="Consolas" panose="020B0609020204030204" pitchFamily="49" charset="0"/>
                <a:cs typeface="ZWAdobeF" pitchFamily="2" charset="0"/>
              </a:rPr>
              <a:t>int main(void) {</a:t>
            </a:r>
          </a:p>
          <a:p>
            <a:r>
              <a:rPr lang="en-AU" sz="2800" dirty="0">
                <a:solidFill>
                  <a:srgbClr val="EFEDE3"/>
                </a:solidFill>
                <a:latin typeface="Consolas"/>
                <a:cs typeface="ZWAdobeF" pitchFamily="2" charset="0"/>
              </a:rPr>
              <a:t>    int </a:t>
            </a:r>
            <a:r>
              <a:rPr lang="en-AU" sz="2800" dirty="0" err="1">
                <a:solidFill>
                  <a:srgbClr val="EFEDE3"/>
                </a:solidFill>
                <a:latin typeface="Consolas"/>
                <a:cs typeface="ZWAdobeF" pitchFamily="2" charset="0"/>
              </a:rPr>
              <a:t>i</a:t>
            </a:r>
            <a:r>
              <a:rPr lang="en-AU" sz="2800" dirty="0">
                <a:solidFill>
                  <a:srgbClr val="EFEDE3"/>
                </a:solidFill>
                <a:latin typeface="Consolas"/>
                <a:cs typeface="ZWAdobeF" pitchFamily="2" charset="0"/>
              </a:rPr>
              <a:t>;</a:t>
            </a:r>
          </a:p>
          <a:p>
            <a:r>
              <a:rPr lang="en-AU" sz="2800" dirty="0">
                <a:solidFill>
                  <a:srgbClr val="EFEDE3"/>
                </a:solidFill>
                <a:latin typeface="Consolas" panose="020B0609020204030204" pitchFamily="49" charset="0"/>
                <a:cs typeface="ZWAdobeF" pitchFamily="2" charset="0"/>
              </a:rPr>
              <a:t>    short s;</a:t>
            </a:r>
          </a:p>
          <a:p>
            <a:r>
              <a:rPr lang="en-AU" sz="2800" dirty="0">
                <a:solidFill>
                  <a:srgbClr val="EFEDE3"/>
                </a:solidFill>
                <a:latin typeface="Consolas"/>
                <a:cs typeface="ZWAdobeF" pitchFamily="2" charset="0"/>
              </a:rPr>
              <a:t>    </a:t>
            </a:r>
            <a:r>
              <a:rPr lang="en-AU" sz="2800" dirty="0" err="1">
                <a:solidFill>
                  <a:srgbClr val="EFEDE3"/>
                </a:solidFill>
                <a:latin typeface="Consolas"/>
                <a:cs typeface="ZWAdobeF" pitchFamily="2" charset="0"/>
              </a:rPr>
              <a:t>printf</a:t>
            </a:r>
            <a:r>
              <a:rPr lang="en-AU" sz="2800" dirty="0">
                <a:solidFill>
                  <a:srgbClr val="EFEDE3"/>
                </a:solidFill>
                <a:latin typeface="Consolas"/>
                <a:cs typeface="ZWAdobeF" pitchFamily="2" charset="0"/>
              </a:rPr>
              <a:t>(“%d”, foo</a:t>
            </a:r>
            <a:r>
              <a:rPr lang="en-AU" sz="2800" dirty="0" smtClean="0">
                <a:solidFill>
                  <a:srgbClr val="EFEDE3"/>
                </a:solidFill>
                <a:latin typeface="Consolas"/>
                <a:cs typeface="ZWAdobeF" pitchFamily="2" charset="0"/>
              </a:rPr>
              <a:t>(&amp;</a:t>
            </a:r>
            <a:r>
              <a:rPr lang="en-AU" sz="2800" dirty="0" err="1" smtClean="0">
                <a:solidFill>
                  <a:srgbClr val="EFEDE3"/>
                </a:solidFill>
                <a:latin typeface="Consolas"/>
                <a:cs typeface="ZWAdobeF" pitchFamily="2" charset="0"/>
              </a:rPr>
              <a:t>i</a:t>
            </a:r>
            <a:r>
              <a:rPr lang="en-AU" sz="2800" dirty="0">
                <a:solidFill>
                  <a:srgbClr val="EFEDE3"/>
                </a:solidFill>
                <a:latin typeface="Consolas"/>
                <a:cs typeface="ZWAdobeF" pitchFamily="2" charset="0"/>
              </a:rPr>
              <a:t>, </a:t>
            </a:r>
            <a:r>
              <a:rPr lang="en-AU" sz="2800" dirty="0" smtClean="0">
                <a:solidFill>
                  <a:srgbClr val="EFEDE3"/>
                </a:solidFill>
                <a:latin typeface="Consolas"/>
                <a:cs typeface="ZWAdobeF" pitchFamily="2" charset="0"/>
              </a:rPr>
              <a:t>(short *)&amp;</a:t>
            </a:r>
            <a:r>
              <a:rPr lang="en-AU" sz="2800" dirty="0" err="1" smtClean="0">
                <a:solidFill>
                  <a:srgbClr val="EFEDE3"/>
                </a:solidFill>
                <a:latin typeface="Consolas"/>
                <a:cs typeface="ZWAdobeF" pitchFamily="2" charset="0"/>
              </a:rPr>
              <a:t>i</a:t>
            </a:r>
            <a:r>
              <a:rPr lang="en-AU" sz="2800" dirty="0" smtClean="0">
                <a:solidFill>
                  <a:srgbClr val="EFEDE3"/>
                </a:solidFill>
                <a:latin typeface="Consolas"/>
                <a:cs typeface="ZWAdobeF" pitchFamily="2" charset="0"/>
              </a:rPr>
              <a:t>));</a:t>
            </a:r>
            <a:endParaRPr lang="en-AU" sz="2800" dirty="0">
              <a:solidFill>
                <a:srgbClr val="EFEDE3"/>
              </a:solidFill>
              <a:latin typeface="Consolas" panose="020B0609020204030204" pitchFamily="49" charset="0"/>
              <a:cs typeface="ZWAdobeF" pitchFamily="2" charset="0"/>
            </a:endParaRPr>
          </a:p>
          <a:p>
            <a:r>
              <a:rPr lang="en-AU" sz="2800" dirty="0">
                <a:solidFill>
                  <a:srgbClr val="EFEDE3"/>
                </a:solidFill>
                <a:latin typeface="Consolas" panose="020B0609020204030204" pitchFamily="49" charset="0"/>
                <a:cs typeface="ZWAdobeF" pitchFamily="2" charset="0"/>
              </a:rPr>
              <a:t>}</a:t>
            </a:r>
          </a:p>
        </p:txBody>
      </p:sp>
      <p:cxnSp>
        <p:nvCxnSpPr>
          <p:cNvPr id="13" name="Straight Connector 12"/>
          <p:cNvCxnSpPr>
            <a:stCxn id="6" idx="3"/>
            <a:endCxn id="5" idx="1"/>
          </p:cNvCxnSpPr>
          <p:nvPr/>
        </p:nvCxnSpPr>
        <p:spPr>
          <a:xfrm>
            <a:off x="10358193" y="2817138"/>
            <a:ext cx="401745" cy="1158"/>
          </a:xfrm>
          <a:prstGeom prst="line">
            <a:avLst/>
          </a:prstGeom>
          <a:ln w="28575">
            <a:solidFill>
              <a:srgbClr val="191B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45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59571802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Arc 10"/>
          <p:cNvSpPr/>
          <p:nvPr/>
        </p:nvSpPr>
        <p:spPr>
          <a:xfrm>
            <a:off x="2448477" y="2748394"/>
            <a:ext cx="1379158" cy="1381991"/>
          </a:xfrm>
          <a:prstGeom prst="arc">
            <a:avLst>
              <a:gd name="adj1" fmla="val 16349372"/>
              <a:gd name="adj2" fmla="val 0"/>
            </a:avLst>
          </a:prstGeom>
          <a:ln w="76200">
            <a:solidFill>
              <a:srgbClr val="CC9B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Arc 12"/>
          <p:cNvSpPr/>
          <p:nvPr/>
        </p:nvSpPr>
        <p:spPr>
          <a:xfrm>
            <a:off x="2396836" y="2807275"/>
            <a:ext cx="1413164" cy="1381991"/>
          </a:xfrm>
          <a:prstGeom prst="arc">
            <a:avLst>
              <a:gd name="adj1" fmla="val 16349372"/>
              <a:gd name="adj2" fmla="val 0"/>
            </a:avLst>
          </a:prstGeom>
          <a:ln w="76200">
            <a:solidFill>
              <a:srgbClr val="CC9B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396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371600" y="293543"/>
            <a:ext cx="10105159" cy="2532784"/>
            <a:chOff x="1371600" y="293543"/>
            <a:chExt cx="10105159" cy="253278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1600" y="293543"/>
              <a:ext cx="10105159" cy="2532784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5" name="Rectangle 4"/>
            <p:cNvSpPr/>
            <p:nvPr/>
          </p:nvSpPr>
          <p:spPr>
            <a:xfrm>
              <a:off x="1735282" y="2005445"/>
              <a:ext cx="9466118" cy="1662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63586" y="2978341"/>
            <a:ext cx="8877300" cy="3163645"/>
            <a:chOff x="3063586" y="2978341"/>
            <a:chExt cx="8877300" cy="316364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3586" y="3541661"/>
              <a:ext cx="8877300" cy="260032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63586" y="2978341"/>
              <a:ext cx="8877300" cy="61912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11" name="Group 10"/>
          <p:cNvGrpSpPr/>
          <p:nvPr/>
        </p:nvGrpSpPr>
        <p:grpSpPr>
          <a:xfrm>
            <a:off x="696191" y="2088572"/>
            <a:ext cx="7247227" cy="4001460"/>
            <a:chOff x="696191" y="2088572"/>
            <a:chExt cx="7247227" cy="400146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6191" y="2088572"/>
              <a:ext cx="7247227" cy="400146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8" name="Rectangle 7"/>
            <p:cNvSpPr/>
            <p:nvPr/>
          </p:nvSpPr>
          <p:spPr>
            <a:xfrm>
              <a:off x="768927" y="2473036"/>
              <a:ext cx="6733309" cy="56110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68927" y="5403273"/>
              <a:ext cx="5327073" cy="25630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5891645" y="2473037"/>
              <a:ext cx="561110" cy="16625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562" y="3352800"/>
            <a:ext cx="11572875" cy="152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5872" y="3926510"/>
            <a:ext cx="10282692" cy="6108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00003" y="1207456"/>
            <a:ext cx="6910086" cy="22581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46944" y="745498"/>
            <a:ext cx="7178544" cy="34541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256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46400" y="389467"/>
            <a:ext cx="7344227" cy="5693866"/>
          </a:xfrm>
          <a:prstGeom prst="rect">
            <a:avLst/>
          </a:prstGeom>
          <a:solidFill>
            <a:srgbClr val="191B0E"/>
          </a:solidFill>
          <a:ln w="38100">
            <a:noFill/>
          </a:ln>
        </p:spPr>
        <p:txBody>
          <a:bodyPr wrap="square" rtlCol="0" anchor="t">
            <a:spAutoFit/>
          </a:bodyPr>
          <a:lstStyle/>
          <a:p>
            <a:r>
              <a:rPr lang="en-AU" sz="2800" dirty="0">
                <a:solidFill>
                  <a:srgbClr val="EFEDE3"/>
                </a:solidFill>
                <a:latin typeface="Consolas"/>
                <a:cs typeface="ZWAdobeF" pitchFamily="2" charset="0"/>
              </a:rPr>
              <a:t>#include &lt;</a:t>
            </a:r>
            <a:r>
              <a:rPr lang="en-AU" sz="2800" err="1">
                <a:solidFill>
                  <a:srgbClr val="EFEDE3"/>
                </a:solidFill>
                <a:latin typeface="Consolas"/>
                <a:cs typeface="ZWAdobeF" pitchFamily="2" charset="0"/>
              </a:rPr>
              <a:t>stdio.h</a:t>
            </a:r>
            <a:r>
              <a:rPr lang="en-AU" sz="2800" dirty="0">
                <a:solidFill>
                  <a:srgbClr val="EFEDE3"/>
                </a:solidFill>
                <a:latin typeface="Consolas"/>
                <a:cs typeface="ZWAdobeF" pitchFamily="2" charset="0"/>
              </a:rPr>
              <a:t>&gt;</a:t>
            </a:r>
          </a:p>
          <a:p>
            <a:endParaRPr lang="en-AU" sz="2800" dirty="0">
              <a:solidFill>
                <a:srgbClr val="EFEDE3"/>
              </a:solidFill>
              <a:latin typeface="Consolas" panose="020B0609020204030204" pitchFamily="49" charset="0"/>
              <a:cs typeface="ZWAdobeF" pitchFamily="2" charset="0"/>
            </a:endParaRPr>
          </a:p>
          <a:p>
            <a:r>
              <a:rPr lang="en-AU" sz="2800" dirty="0">
                <a:solidFill>
                  <a:srgbClr val="EFEDE3"/>
                </a:solidFill>
                <a:latin typeface="Consolas"/>
                <a:cs typeface="ZWAdobeF" pitchFamily="2" charset="0"/>
              </a:rPr>
              <a:t>int foo(int *</a:t>
            </a:r>
            <a:r>
              <a:rPr lang="en-AU" sz="2800" err="1">
                <a:solidFill>
                  <a:srgbClr val="EFEDE3"/>
                </a:solidFill>
                <a:latin typeface="Consolas"/>
                <a:cs typeface="ZWAdobeF" pitchFamily="2" charset="0"/>
              </a:rPr>
              <a:t>i</a:t>
            </a:r>
            <a:r>
              <a:rPr lang="en-AU" sz="2800" dirty="0">
                <a:solidFill>
                  <a:srgbClr val="EFEDE3"/>
                </a:solidFill>
                <a:latin typeface="Consolas"/>
                <a:cs typeface="ZWAdobeF" pitchFamily="2" charset="0"/>
              </a:rPr>
              <a:t>, short *s) {</a:t>
            </a:r>
          </a:p>
          <a:p>
            <a:r>
              <a:rPr lang="en-AU" sz="2800" dirty="0">
                <a:solidFill>
                  <a:srgbClr val="EFEDE3"/>
                </a:solidFill>
                <a:latin typeface="Consolas"/>
                <a:cs typeface="ZWAdobeF" pitchFamily="2" charset="0"/>
              </a:rPr>
              <a:t>    *</a:t>
            </a:r>
            <a:r>
              <a:rPr lang="en-AU" sz="2800" err="1">
                <a:solidFill>
                  <a:srgbClr val="EFEDE3"/>
                </a:solidFill>
                <a:latin typeface="Consolas"/>
                <a:cs typeface="ZWAdobeF" pitchFamily="2" charset="0"/>
              </a:rPr>
              <a:t>i</a:t>
            </a:r>
            <a:r>
              <a:rPr lang="en-AU" sz="2800" dirty="0">
                <a:solidFill>
                  <a:srgbClr val="EFEDE3"/>
                </a:solidFill>
                <a:latin typeface="Consolas"/>
                <a:cs typeface="ZWAdobeF" pitchFamily="2" charset="0"/>
              </a:rPr>
              <a:t> = 20;</a:t>
            </a:r>
          </a:p>
          <a:p>
            <a:r>
              <a:rPr lang="en-AU" sz="2800" dirty="0">
                <a:solidFill>
                  <a:srgbClr val="EFEDE3"/>
                </a:solidFill>
                <a:latin typeface="Consolas" panose="020B0609020204030204" pitchFamily="49" charset="0"/>
                <a:cs typeface="ZWAdobeF" pitchFamily="2" charset="0"/>
              </a:rPr>
              <a:t>    *s = 10;</a:t>
            </a:r>
          </a:p>
          <a:p>
            <a:r>
              <a:rPr lang="en-AU" sz="2800" dirty="0">
                <a:solidFill>
                  <a:srgbClr val="EFEDE3"/>
                </a:solidFill>
                <a:latin typeface="Consolas"/>
                <a:cs typeface="ZWAdobeF" pitchFamily="2" charset="0"/>
              </a:rPr>
              <a:t>    return *</a:t>
            </a:r>
            <a:r>
              <a:rPr lang="en-AU" sz="2800" err="1">
                <a:solidFill>
                  <a:srgbClr val="EFEDE3"/>
                </a:solidFill>
                <a:latin typeface="Consolas"/>
                <a:cs typeface="ZWAdobeF" pitchFamily="2" charset="0"/>
              </a:rPr>
              <a:t>i</a:t>
            </a:r>
            <a:r>
              <a:rPr lang="en-AU" sz="2800" dirty="0">
                <a:solidFill>
                  <a:srgbClr val="EFEDE3"/>
                </a:solidFill>
                <a:latin typeface="Consolas"/>
                <a:cs typeface="ZWAdobeF" pitchFamily="2" charset="0"/>
              </a:rPr>
              <a:t>;</a:t>
            </a:r>
          </a:p>
          <a:p>
            <a:r>
              <a:rPr lang="en-AU" sz="2800" dirty="0">
                <a:solidFill>
                  <a:srgbClr val="EFEDE3"/>
                </a:solidFill>
                <a:latin typeface="Consolas" panose="020B0609020204030204" pitchFamily="49" charset="0"/>
                <a:cs typeface="ZWAdobeF" pitchFamily="2" charset="0"/>
              </a:rPr>
              <a:t>}</a:t>
            </a:r>
          </a:p>
          <a:p>
            <a:endParaRPr lang="en-AU" sz="2800" dirty="0">
              <a:solidFill>
                <a:srgbClr val="EFEDE3"/>
              </a:solidFill>
              <a:latin typeface="Consolas" panose="020B0609020204030204" pitchFamily="49" charset="0"/>
              <a:cs typeface="ZWAdobeF" pitchFamily="2" charset="0"/>
            </a:endParaRPr>
          </a:p>
          <a:p>
            <a:r>
              <a:rPr lang="en-AU" sz="2800" dirty="0">
                <a:solidFill>
                  <a:srgbClr val="EFEDE3"/>
                </a:solidFill>
                <a:latin typeface="Consolas" panose="020B0609020204030204" pitchFamily="49" charset="0"/>
                <a:cs typeface="ZWAdobeF" pitchFamily="2" charset="0"/>
              </a:rPr>
              <a:t>int main(void) {</a:t>
            </a:r>
          </a:p>
          <a:p>
            <a:r>
              <a:rPr lang="en-AU" sz="2800" dirty="0">
                <a:solidFill>
                  <a:srgbClr val="EFEDE3"/>
                </a:solidFill>
                <a:latin typeface="Consolas"/>
                <a:cs typeface="ZWAdobeF" pitchFamily="2" charset="0"/>
              </a:rPr>
              <a:t>    int </a:t>
            </a:r>
            <a:r>
              <a:rPr lang="en-AU" sz="2800" err="1">
                <a:solidFill>
                  <a:srgbClr val="EFEDE3"/>
                </a:solidFill>
                <a:latin typeface="Consolas"/>
                <a:cs typeface="ZWAdobeF" pitchFamily="2" charset="0"/>
              </a:rPr>
              <a:t>i</a:t>
            </a:r>
            <a:r>
              <a:rPr lang="en-AU" sz="2800" dirty="0">
                <a:solidFill>
                  <a:srgbClr val="EFEDE3"/>
                </a:solidFill>
                <a:latin typeface="Consolas"/>
                <a:cs typeface="ZWAdobeF" pitchFamily="2" charset="0"/>
              </a:rPr>
              <a:t>;</a:t>
            </a:r>
          </a:p>
          <a:p>
            <a:r>
              <a:rPr lang="en-AU" sz="2800" dirty="0">
                <a:solidFill>
                  <a:srgbClr val="EFEDE3"/>
                </a:solidFill>
                <a:latin typeface="Consolas" panose="020B0609020204030204" pitchFamily="49" charset="0"/>
                <a:cs typeface="ZWAdobeF" pitchFamily="2" charset="0"/>
              </a:rPr>
              <a:t>    short s;</a:t>
            </a:r>
          </a:p>
          <a:p>
            <a:r>
              <a:rPr lang="en-AU" sz="2800" dirty="0">
                <a:solidFill>
                  <a:srgbClr val="EFEDE3"/>
                </a:solidFill>
                <a:latin typeface="Consolas"/>
                <a:cs typeface="ZWAdobeF" pitchFamily="2" charset="0"/>
              </a:rPr>
              <a:t>    </a:t>
            </a:r>
            <a:r>
              <a:rPr lang="en-AU" sz="2800" err="1">
                <a:solidFill>
                  <a:srgbClr val="EFEDE3"/>
                </a:solidFill>
                <a:latin typeface="Consolas"/>
                <a:cs typeface="ZWAdobeF" pitchFamily="2" charset="0"/>
              </a:rPr>
              <a:t>printf</a:t>
            </a:r>
            <a:r>
              <a:rPr lang="en-AU" sz="2800" dirty="0">
                <a:solidFill>
                  <a:srgbClr val="EFEDE3"/>
                </a:solidFill>
                <a:latin typeface="Consolas"/>
                <a:cs typeface="ZWAdobeF" pitchFamily="2" charset="0"/>
              </a:rPr>
              <a:t>(“%d”, foo(</a:t>
            </a:r>
            <a:r>
              <a:rPr lang="en-AU" sz="2800" err="1">
                <a:solidFill>
                  <a:srgbClr val="EFEDE3"/>
                </a:solidFill>
                <a:latin typeface="Consolas"/>
                <a:cs typeface="ZWAdobeF" pitchFamily="2" charset="0"/>
              </a:rPr>
              <a:t>i</a:t>
            </a:r>
            <a:r>
              <a:rPr lang="en-AU" sz="2800">
                <a:solidFill>
                  <a:srgbClr val="EFEDE3"/>
                </a:solidFill>
                <a:latin typeface="Consolas"/>
                <a:cs typeface="ZWAdobeF" pitchFamily="2" charset="0"/>
              </a:rPr>
              <a:t>, (int *)s));</a:t>
            </a:r>
            <a:endParaRPr lang="en-AU" sz="2800">
              <a:solidFill>
                <a:srgbClr val="EFEDE3"/>
              </a:solidFill>
              <a:latin typeface="Consolas" panose="020B0609020204030204" pitchFamily="49" charset="0"/>
              <a:cs typeface="ZWAdobeF" pitchFamily="2" charset="0"/>
            </a:endParaRPr>
          </a:p>
          <a:p>
            <a:r>
              <a:rPr lang="en-AU" sz="2800" dirty="0">
                <a:solidFill>
                  <a:srgbClr val="EFEDE3"/>
                </a:solidFill>
                <a:latin typeface="Consolas" panose="020B0609020204030204" pitchFamily="49" charset="0"/>
                <a:cs typeface="ZWAdobeF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546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855133"/>
          </a:xfrm>
        </p:spPr>
        <p:txBody>
          <a:bodyPr>
            <a:normAutofit/>
          </a:bodyPr>
          <a:lstStyle/>
          <a:p>
            <a:r>
              <a:rPr lang="en-AU" dirty="0"/>
              <a:t>Alias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520929"/>
            <a:ext cx="4250267" cy="5160426"/>
          </a:xfrm>
        </p:spPr>
        <p:txBody>
          <a:bodyPr/>
          <a:lstStyle/>
          <a:p>
            <a:r>
              <a:rPr lang="en-AU" b="1" i="0" dirty="0"/>
              <a:t>Can these two pointers (</a:t>
            </a:r>
            <a:r>
              <a:rPr lang="en-AU" b="1" i="1" dirty="0"/>
              <a:t>p </a:t>
            </a:r>
            <a:r>
              <a:rPr lang="en-AU" b="1" dirty="0"/>
              <a:t>and </a:t>
            </a:r>
            <a:r>
              <a:rPr lang="en-AU" b="1" i="1" dirty="0"/>
              <a:t>q</a:t>
            </a:r>
            <a:r>
              <a:rPr lang="en-AU" b="1" dirty="0"/>
              <a:t>)</a:t>
            </a:r>
            <a:r>
              <a:rPr lang="en-AU" b="1" i="0" dirty="0"/>
              <a:t> point to the same thing?</a:t>
            </a:r>
          </a:p>
          <a:p>
            <a:pPr lvl="1"/>
            <a:r>
              <a:rPr lang="en-AU" b="1" i="0" dirty="0"/>
              <a:t>Must </a:t>
            </a:r>
            <a:r>
              <a:rPr lang="en-AU" i="0" dirty="0"/>
              <a:t>alias: always</a:t>
            </a:r>
          </a:p>
          <a:p>
            <a:pPr lvl="1"/>
            <a:endParaRPr lang="en-AU" i="0" dirty="0"/>
          </a:p>
          <a:p>
            <a:pPr lvl="1"/>
            <a:endParaRPr lang="en-AU" i="0" dirty="0"/>
          </a:p>
          <a:p>
            <a:pPr lvl="1"/>
            <a:endParaRPr lang="en-AU" i="0" dirty="0"/>
          </a:p>
          <a:p>
            <a:pPr lvl="1"/>
            <a:endParaRPr lang="en-AU" i="0" dirty="0"/>
          </a:p>
          <a:p>
            <a:pPr lvl="1"/>
            <a:r>
              <a:rPr lang="en-AU" b="1" i="0" dirty="0"/>
              <a:t>No </a:t>
            </a:r>
            <a:r>
              <a:rPr lang="en-AU" i="0" dirty="0"/>
              <a:t>alias: never</a:t>
            </a:r>
            <a:endParaRPr lang="en-AU" b="1" i="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25417" y="1948192"/>
            <a:ext cx="5827311" cy="5181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383540"/>
            <a:r>
              <a:rPr lang="en-AU" b="1" i="0" dirty="0"/>
              <a:t>May </a:t>
            </a:r>
            <a:r>
              <a:rPr lang="en-AU" i="0" dirty="0"/>
              <a:t>alias: sometimes, or maybe?</a:t>
            </a:r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i="0" dirty="0"/>
          </a:p>
          <a:p>
            <a:pPr marL="0" indent="0">
              <a:buNone/>
            </a:pPr>
            <a:endParaRPr lang="en-AU" i="0" dirty="0"/>
          </a:p>
          <a:p>
            <a:pPr marL="0" indent="0">
              <a:buNone/>
            </a:pPr>
            <a:endParaRPr lang="en-AU" i="0" dirty="0"/>
          </a:p>
          <a:p>
            <a:pPr lvl="1" indent="-383540"/>
            <a:r>
              <a:rPr lang="en-AU" b="1" i="0" dirty="0"/>
              <a:t>Partial </a:t>
            </a:r>
            <a:r>
              <a:rPr lang="en-AU" i="0" dirty="0"/>
              <a:t>alias: part of the </a:t>
            </a:r>
            <a:r>
              <a:rPr lang="en-AU" i="0" dirty="0" err="1"/>
              <a:t>pointees</a:t>
            </a:r>
            <a:r>
              <a:rPr lang="en-AU" i="0" dirty="0"/>
              <a:t> overlap </a:t>
            </a:r>
            <a:endParaRPr lang="en-AU" b="1" i="0" dirty="0"/>
          </a:p>
        </p:txBody>
      </p:sp>
      <p:sp>
        <p:nvSpPr>
          <p:cNvPr id="40" name="Rectangle 39"/>
          <p:cNvSpPr/>
          <p:nvPr/>
        </p:nvSpPr>
        <p:spPr>
          <a:xfrm>
            <a:off x="1987167" y="5444067"/>
            <a:ext cx="423333" cy="423333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/>
          <p:cNvSpPr/>
          <p:nvPr/>
        </p:nvSpPr>
        <p:spPr>
          <a:xfrm>
            <a:off x="2406268" y="5444067"/>
            <a:ext cx="423333" cy="423333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/>
          <p:cNvSpPr/>
          <p:nvPr/>
        </p:nvSpPr>
        <p:spPr>
          <a:xfrm>
            <a:off x="2825369" y="5444067"/>
            <a:ext cx="423333" cy="423333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ectangle 42"/>
          <p:cNvSpPr/>
          <p:nvPr/>
        </p:nvSpPr>
        <p:spPr>
          <a:xfrm>
            <a:off x="3244470" y="5444067"/>
            <a:ext cx="423333" cy="423333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 43"/>
          <p:cNvSpPr/>
          <p:nvPr/>
        </p:nvSpPr>
        <p:spPr>
          <a:xfrm>
            <a:off x="3663571" y="5444067"/>
            <a:ext cx="423333" cy="423333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Rectangle 44"/>
          <p:cNvSpPr/>
          <p:nvPr/>
        </p:nvSpPr>
        <p:spPr>
          <a:xfrm>
            <a:off x="4082672" y="5444067"/>
            <a:ext cx="423333" cy="423333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tangle 45"/>
          <p:cNvSpPr/>
          <p:nvPr/>
        </p:nvSpPr>
        <p:spPr>
          <a:xfrm>
            <a:off x="4501773" y="5444067"/>
            <a:ext cx="423333" cy="423333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Rectangle 46"/>
          <p:cNvSpPr/>
          <p:nvPr/>
        </p:nvSpPr>
        <p:spPr>
          <a:xfrm>
            <a:off x="4920874" y="5444067"/>
            <a:ext cx="423333" cy="423333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TextBox 47"/>
          <p:cNvSpPr txBox="1"/>
          <p:nvPr/>
        </p:nvSpPr>
        <p:spPr>
          <a:xfrm>
            <a:off x="2970071" y="4543216"/>
            <a:ext cx="313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i="1" dirty="0">
                <a:solidFill>
                  <a:srgbClr val="00B050"/>
                </a:solidFill>
              </a:rPr>
              <a:t>p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350304" y="4538992"/>
            <a:ext cx="313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i="1" dirty="0">
                <a:solidFill>
                  <a:srgbClr val="0070C0"/>
                </a:solidFill>
              </a:rPr>
              <a:t>q</a:t>
            </a:r>
            <a:endParaRPr lang="en-AU" b="1" i="1" dirty="0">
              <a:solidFill>
                <a:srgbClr val="0070C0"/>
              </a:solidFill>
            </a:endParaRPr>
          </a:p>
        </p:txBody>
      </p:sp>
      <p:cxnSp>
        <p:nvCxnSpPr>
          <p:cNvPr id="50" name="Straight Arrow Connector 49"/>
          <p:cNvCxnSpPr>
            <a:stCxn id="48" idx="2"/>
            <a:endCxn id="40" idx="0"/>
          </p:cNvCxnSpPr>
          <p:nvPr/>
        </p:nvCxnSpPr>
        <p:spPr>
          <a:xfrm flipH="1">
            <a:off x="2198834" y="5066436"/>
            <a:ext cx="927871" cy="377631"/>
          </a:xfrm>
          <a:prstGeom prst="straightConnector1">
            <a:avLst/>
          </a:prstGeom>
          <a:ln w="19050">
            <a:solidFill>
              <a:srgbClr val="191B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9" idx="2"/>
            <a:endCxn id="44" idx="0"/>
          </p:cNvCxnSpPr>
          <p:nvPr/>
        </p:nvCxnSpPr>
        <p:spPr>
          <a:xfrm>
            <a:off x="3506938" y="5062212"/>
            <a:ext cx="368300" cy="381855"/>
          </a:xfrm>
          <a:prstGeom prst="straightConnector1">
            <a:avLst/>
          </a:prstGeom>
          <a:ln w="19050">
            <a:solidFill>
              <a:srgbClr val="191B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1991399" y="3446939"/>
            <a:ext cx="423333" cy="4233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Rectangle 64"/>
          <p:cNvSpPr/>
          <p:nvPr/>
        </p:nvSpPr>
        <p:spPr>
          <a:xfrm>
            <a:off x="2410500" y="3446939"/>
            <a:ext cx="423333" cy="4233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Rectangle 65"/>
          <p:cNvSpPr/>
          <p:nvPr/>
        </p:nvSpPr>
        <p:spPr>
          <a:xfrm>
            <a:off x="2829601" y="3446939"/>
            <a:ext cx="423333" cy="423333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45000">
                <a:srgbClr val="00B050"/>
              </a:gs>
              <a:gs pos="55000">
                <a:srgbClr val="0070C0"/>
              </a:gs>
              <a:gs pos="100000">
                <a:srgbClr val="0070C0"/>
              </a:gs>
            </a:gsLst>
            <a:lin ang="27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Rectangle 66"/>
          <p:cNvSpPr/>
          <p:nvPr/>
        </p:nvSpPr>
        <p:spPr>
          <a:xfrm>
            <a:off x="3248702" y="3446939"/>
            <a:ext cx="423333" cy="423333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45000">
                <a:srgbClr val="00B050"/>
              </a:gs>
              <a:gs pos="55000">
                <a:srgbClr val="0070C0"/>
              </a:gs>
              <a:gs pos="100000">
                <a:srgbClr val="0070C0"/>
              </a:gs>
            </a:gsLst>
            <a:lin ang="27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Rectangle 67"/>
          <p:cNvSpPr/>
          <p:nvPr/>
        </p:nvSpPr>
        <p:spPr>
          <a:xfrm>
            <a:off x="3667803" y="3446939"/>
            <a:ext cx="423333" cy="423333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45000">
                <a:srgbClr val="00B050"/>
              </a:gs>
              <a:gs pos="55000">
                <a:srgbClr val="0070C0"/>
              </a:gs>
              <a:gs pos="100000">
                <a:srgbClr val="0070C0"/>
              </a:gs>
            </a:gsLst>
            <a:lin ang="27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Rectangle 68"/>
          <p:cNvSpPr/>
          <p:nvPr/>
        </p:nvSpPr>
        <p:spPr>
          <a:xfrm>
            <a:off x="4086904" y="3446939"/>
            <a:ext cx="423333" cy="423333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45000">
                <a:srgbClr val="00B050"/>
              </a:gs>
              <a:gs pos="55000">
                <a:srgbClr val="0070C0"/>
              </a:gs>
              <a:gs pos="100000">
                <a:srgbClr val="0070C0"/>
              </a:gs>
            </a:gsLst>
            <a:lin ang="27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Rectangle 69"/>
          <p:cNvSpPr/>
          <p:nvPr/>
        </p:nvSpPr>
        <p:spPr>
          <a:xfrm>
            <a:off x="4506005" y="3446939"/>
            <a:ext cx="423333" cy="4233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Rectangle 70"/>
          <p:cNvSpPr/>
          <p:nvPr/>
        </p:nvSpPr>
        <p:spPr>
          <a:xfrm>
            <a:off x="4925106" y="3446939"/>
            <a:ext cx="423333" cy="4233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/>
          <p:cNvSpPr txBox="1"/>
          <p:nvPr/>
        </p:nvSpPr>
        <p:spPr>
          <a:xfrm>
            <a:off x="2974303" y="2546088"/>
            <a:ext cx="313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i="1" dirty="0">
                <a:solidFill>
                  <a:srgbClr val="00B050"/>
                </a:solidFill>
              </a:rPr>
              <a:t>p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354536" y="2541864"/>
            <a:ext cx="313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i="1" dirty="0">
                <a:solidFill>
                  <a:srgbClr val="0070C0"/>
                </a:solidFill>
              </a:rPr>
              <a:t>q</a:t>
            </a:r>
            <a:endParaRPr lang="en-AU" b="1" i="1" dirty="0">
              <a:solidFill>
                <a:srgbClr val="0070C0"/>
              </a:solidFill>
            </a:endParaRPr>
          </a:p>
        </p:txBody>
      </p:sp>
      <p:cxnSp>
        <p:nvCxnSpPr>
          <p:cNvPr id="74" name="Straight Arrow Connector 73"/>
          <p:cNvCxnSpPr>
            <a:stCxn id="72" idx="2"/>
          </p:cNvCxnSpPr>
          <p:nvPr/>
        </p:nvCxnSpPr>
        <p:spPr>
          <a:xfrm flipH="1">
            <a:off x="2907337" y="3069308"/>
            <a:ext cx="223600" cy="377631"/>
          </a:xfrm>
          <a:prstGeom prst="straightConnector1">
            <a:avLst/>
          </a:prstGeom>
          <a:ln w="19050">
            <a:solidFill>
              <a:srgbClr val="191B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73" idx="2"/>
          </p:cNvCxnSpPr>
          <p:nvPr/>
        </p:nvCxnSpPr>
        <p:spPr>
          <a:xfrm flipH="1">
            <a:off x="3175771" y="3065084"/>
            <a:ext cx="335399" cy="377631"/>
          </a:xfrm>
          <a:prstGeom prst="straightConnector1">
            <a:avLst/>
          </a:prstGeom>
          <a:ln w="19050">
            <a:solidFill>
              <a:srgbClr val="191B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616825" y="2387047"/>
            <a:ext cx="313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i="1" dirty="0">
                <a:solidFill>
                  <a:srgbClr val="00B050"/>
                </a:solidFill>
              </a:rPr>
              <a:t>p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997058" y="2382823"/>
            <a:ext cx="313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i="1" dirty="0">
                <a:solidFill>
                  <a:srgbClr val="0070C0"/>
                </a:solidFill>
              </a:rPr>
              <a:t>q</a:t>
            </a:r>
            <a:endParaRPr lang="en-AU" b="1" i="1" dirty="0">
              <a:solidFill>
                <a:srgbClr val="0070C0"/>
              </a:solidFill>
            </a:endParaRPr>
          </a:p>
        </p:txBody>
      </p:sp>
      <p:cxnSp>
        <p:nvCxnSpPr>
          <p:cNvPr id="98" name="Straight Arrow Connector 97"/>
          <p:cNvCxnSpPr>
            <a:stCxn id="96" idx="2"/>
          </p:cNvCxnSpPr>
          <p:nvPr/>
        </p:nvCxnSpPr>
        <p:spPr>
          <a:xfrm flipH="1">
            <a:off x="6845588" y="2910267"/>
            <a:ext cx="927871" cy="377631"/>
          </a:xfrm>
          <a:prstGeom prst="straightConnector1">
            <a:avLst/>
          </a:prstGeom>
          <a:ln w="19050">
            <a:solidFill>
              <a:srgbClr val="191B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7" idx="2"/>
          </p:cNvCxnSpPr>
          <p:nvPr/>
        </p:nvCxnSpPr>
        <p:spPr>
          <a:xfrm>
            <a:off x="8153692" y="2906043"/>
            <a:ext cx="368300" cy="381855"/>
          </a:xfrm>
          <a:prstGeom prst="straightConnector1">
            <a:avLst/>
          </a:prstGeom>
          <a:ln w="19050">
            <a:solidFill>
              <a:srgbClr val="191B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6637971" y="3287898"/>
            <a:ext cx="423333" cy="4233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AU" b="1" dirty="0">
                <a:solidFill>
                  <a:srgbClr val="191B0E"/>
                </a:solidFill>
              </a:rPr>
              <a:t> ?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8308210" y="3287897"/>
            <a:ext cx="423333" cy="4233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rgbClr val="191B0E"/>
                </a:solidFill>
              </a:rPr>
              <a:t>?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6631805" y="5532286"/>
            <a:ext cx="423333" cy="4233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Rectangle 102"/>
          <p:cNvSpPr/>
          <p:nvPr/>
        </p:nvSpPr>
        <p:spPr>
          <a:xfrm>
            <a:off x="7050906" y="5532286"/>
            <a:ext cx="423333" cy="4233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Rectangle 103"/>
          <p:cNvSpPr/>
          <p:nvPr/>
        </p:nvSpPr>
        <p:spPr>
          <a:xfrm>
            <a:off x="7470007" y="5532286"/>
            <a:ext cx="423333" cy="423333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Rectangle 104"/>
          <p:cNvSpPr/>
          <p:nvPr/>
        </p:nvSpPr>
        <p:spPr>
          <a:xfrm>
            <a:off x="7889108" y="5532286"/>
            <a:ext cx="423333" cy="423333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6" name="Rectangle 105"/>
          <p:cNvSpPr/>
          <p:nvPr/>
        </p:nvSpPr>
        <p:spPr>
          <a:xfrm>
            <a:off x="8308209" y="5532286"/>
            <a:ext cx="423333" cy="423333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45000">
                <a:srgbClr val="00B050"/>
              </a:gs>
              <a:gs pos="55000">
                <a:srgbClr val="0070C0"/>
              </a:gs>
              <a:gs pos="100000">
                <a:srgbClr val="0070C0"/>
              </a:gs>
            </a:gsLst>
            <a:lin ang="27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Rectangle 106"/>
          <p:cNvSpPr/>
          <p:nvPr/>
        </p:nvSpPr>
        <p:spPr>
          <a:xfrm>
            <a:off x="8727310" y="5532286"/>
            <a:ext cx="423333" cy="423333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45000">
                <a:srgbClr val="00B050"/>
              </a:gs>
              <a:gs pos="55000">
                <a:srgbClr val="0070C0"/>
              </a:gs>
              <a:gs pos="100000">
                <a:srgbClr val="0070C0"/>
              </a:gs>
            </a:gsLst>
            <a:lin ang="27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8" name="Rectangle 107"/>
          <p:cNvSpPr/>
          <p:nvPr/>
        </p:nvSpPr>
        <p:spPr>
          <a:xfrm>
            <a:off x="9146411" y="5532286"/>
            <a:ext cx="423333" cy="423333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9" name="Rectangle 108"/>
          <p:cNvSpPr/>
          <p:nvPr/>
        </p:nvSpPr>
        <p:spPr>
          <a:xfrm>
            <a:off x="9565512" y="5532286"/>
            <a:ext cx="423333" cy="423333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0" name="TextBox 109"/>
          <p:cNvSpPr txBox="1"/>
          <p:nvPr/>
        </p:nvSpPr>
        <p:spPr>
          <a:xfrm>
            <a:off x="7614709" y="4631435"/>
            <a:ext cx="313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i="1" dirty="0">
                <a:solidFill>
                  <a:srgbClr val="00B050"/>
                </a:solidFill>
              </a:rPr>
              <a:t>p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7994942" y="4627211"/>
            <a:ext cx="313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i="1" dirty="0">
                <a:solidFill>
                  <a:srgbClr val="0070C0"/>
                </a:solidFill>
              </a:rPr>
              <a:t>q</a:t>
            </a:r>
            <a:endParaRPr lang="en-AU" b="1" i="1" dirty="0">
              <a:solidFill>
                <a:srgbClr val="0070C0"/>
              </a:solidFill>
            </a:endParaRPr>
          </a:p>
        </p:txBody>
      </p:sp>
      <p:cxnSp>
        <p:nvCxnSpPr>
          <p:cNvPr id="112" name="Straight Arrow Connector 111"/>
          <p:cNvCxnSpPr>
            <a:stCxn id="110" idx="2"/>
          </p:cNvCxnSpPr>
          <p:nvPr/>
        </p:nvCxnSpPr>
        <p:spPr>
          <a:xfrm flipH="1">
            <a:off x="7547743" y="5154655"/>
            <a:ext cx="223600" cy="377631"/>
          </a:xfrm>
          <a:prstGeom prst="straightConnector1">
            <a:avLst/>
          </a:prstGeom>
          <a:ln w="19050">
            <a:solidFill>
              <a:srgbClr val="191B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11" idx="2"/>
            <a:endCxn id="106" idx="0"/>
          </p:cNvCxnSpPr>
          <p:nvPr/>
        </p:nvCxnSpPr>
        <p:spPr>
          <a:xfrm>
            <a:off x="8151576" y="5150431"/>
            <a:ext cx="368300" cy="381855"/>
          </a:xfrm>
          <a:prstGeom prst="straightConnector1">
            <a:avLst/>
          </a:prstGeom>
          <a:ln w="19050">
            <a:solidFill>
              <a:srgbClr val="191B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18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build="p" bldLvl="2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/>
      <p:bldP spid="49" grpId="0"/>
      <p:bldP spid="64" grpId="0" uiExpand="1" animBg="1"/>
      <p:bldP spid="65" grpId="0" uiExpand="1" animBg="1"/>
      <p:bldP spid="66" grpId="0" uiExpand="1" animBg="1"/>
      <p:bldP spid="67" grpId="0" uiExpand="1" animBg="1"/>
      <p:bldP spid="68" grpId="0" uiExpand="1" animBg="1"/>
      <p:bldP spid="69" grpId="0" uiExpand="1" animBg="1"/>
      <p:bldP spid="70" grpId="0" uiExpand="1" animBg="1"/>
      <p:bldP spid="71" grpId="0" uiExpand="1" animBg="1"/>
      <p:bldP spid="72" grpId="0" uiExpand="1"/>
      <p:bldP spid="73" grpId="0" uiExpand="1"/>
      <p:bldP spid="96" grpId="0"/>
      <p:bldP spid="97" grpId="0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/>
      <p:bldP spid="1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40B4C-79DB-411B-8C17-95FAFE4C3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</a:t>
            </a:r>
            <a:r>
              <a:rPr lang="en-US" dirty="0" err="1"/>
              <a:t>Optimisations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6B615-F058-4CE8-9AA1-A704CB2EB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170005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dirty="0"/>
              <a:t>Aggressive dead code elimination</a:t>
            </a:r>
          </a:p>
          <a:p>
            <a:pPr marL="383540" indent="-383540"/>
            <a:r>
              <a:rPr lang="en-US" dirty="0"/>
              <a:t>Loop invariant code motion</a:t>
            </a:r>
          </a:p>
          <a:p>
            <a:pPr marL="383540" indent="-383540"/>
            <a:r>
              <a:rPr lang="en-US" dirty="0"/>
              <a:t>Argument promotion</a:t>
            </a:r>
          </a:p>
          <a:p>
            <a:pPr marL="383540" indent="-383540"/>
            <a:r>
              <a:rPr lang="en-US" dirty="0"/>
              <a:t>Global Value Numbering</a:t>
            </a:r>
          </a:p>
          <a:p>
            <a:pPr lvl="1" indent="-383540"/>
            <a:r>
              <a:rPr lang="en-US" i="0" dirty="0">
                <a:latin typeface="Garamond"/>
              </a:rPr>
              <a:t>Includes redundant load elimination</a:t>
            </a:r>
          </a:p>
          <a:p>
            <a:pPr marL="383540" indent="-383540"/>
            <a:r>
              <a:rPr lang="en-US" dirty="0" err="1">
                <a:latin typeface="Consolas"/>
              </a:rPr>
              <a:t>memcpy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Garamond"/>
              </a:rPr>
              <a:t>optimisations</a:t>
            </a:r>
          </a:p>
          <a:p>
            <a:pPr marL="383540" indent="-383540"/>
            <a:r>
              <a:rPr lang="en-US" dirty="0"/>
              <a:t>Dead store elimination</a:t>
            </a:r>
          </a:p>
          <a:p>
            <a:pPr marL="383540" indent="-383540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F1CE27-1F4B-46A6-91C1-2C9F669CC1BA}"/>
              </a:ext>
            </a:extLst>
          </p:cNvPr>
          <p:cNvSpPr txBox="1">
            <a:spLocks/>
          </p:cNvSpPr>
          <p:nvPr/>
        </p:nvSpPr>
        <p:spPr>
          <a:xfrm>
            <a:off x="6576391" y="1643270"/>
            <a:ext cx="5170005" cy="485692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/>
              <a:t>Must </a:t>
            </a:r>
            <a:r>
              <a:rPr lang="en-US" sz="4000" dirty="0"/>
              <a:t>alias </a:t>
            </a:r>
            <a:r>
              <a:rPr lang="en-US" sz="4000" b="1" dirty="0"/>
              <a:t>or no </a:t>
            </a:r>
            <a:r>
              <a:rPr lang="en-US" sz="4000" dirty="0"/>
              <a:t>alias </a:t>
            </a:r>
            <a:endParaRPr lang="en-US" dirty="0"/>
          </a:p>
          <a:p>
            <a:pPr marL="0" indent="0" algn="ctr">
              <a:buNone/>
            </a:pPr>
            <a:r>
              <a:rPr lang="en-US" sz="4000" dirty="0"/>
              <a:t>= </a:t>
            </a:r>
            <a:endParaRPr lang="en-US" dirty="0"/>
          </a:p>
          <a:p>
            <a:pPr marL="0" indent="0" algn="ctr">
              <a:buNone/>
            </a:pPr>
            <a:r>
              <a:rPr lang="en-US" sz="4000" b="1" dirty="0"/>
              <a:t>more </a:t>
            </a:r>
            <a:r>
              <a:rPr lang="en-US" sz="4000" dirty="0" err="1"/>
              <a:t>optimisations</a:t>
            </a:r>
            <a:endParaRPr lang="en-US" sz="4000" dirty="0"/>
          </a:p>
          <a:p>
            <a:pPr marL="0" indent="0" algn="ctr">
              <a:buNone/>
            </a:pPr>
            <a:endParaRPr lang="en-US" sz="4000" b="1" dirty="0"/>
          </a:p>
          <a:p>
            <a:pPr marL="0" indent="0" algn="ctr">
              <a:buNone/>
            </a:pPr>
            <a:r>
              <a:rPr lang="en-US" sz="4000" b="1" dirty="0"/>
              <a:t>May </a:t>
            </a:r>
            <a:r>
              <a:rPr lang="en-US" sz="4000" dirty="0"/>
              <a:t>alias </a:t>
            </a:r>
            <a:endParaRPr lang="en-US" sz="4000" b="1" dirty="0"/>
          </a:p>
          <a:p>
            <a:pPr marL="0" indent="0" algn="ctr">
              <a:buNone/>
            </a:pPr>
            <a:r>
              <a:rPr lang="en-US" sz="4000" dirty="0"/>
              <a:t>=</a:t>
            </a:r>
          </a:p>
          <a:p>
            <a:pPr marL="0" indent="0" algn="ctr">
              <a:buNone/>
            </a:pPr>
            <a:r>
              <a:rPr lang="en-US" sz="4000" b="1" dirty="0"/>
              <a:t> fewer </a:t>
            </a:r>
            <a:r>
              <a:rPr lang="en-US" sz="4000" dirty="0" err="1"/>
              <a:t>optimisations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2832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Overview of TBAA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2120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AU" dirty="0"/>
              <a:t>(Sort of) stateless alias analysis</a:t>
            </a:r>
            <a:endParaRPr lang="en-US" dirty="0"/>
          </a:p>
          <a:p>
            <a:pPr marL="383540" indent="-383540"/>
            <a:r>
              <a:rPr lang="en-AU" dirty="0"/>
              <a:t>Relies only on:</a:t>
            </a:r>
          </a:p>
          <a:p>
            <a:pPr lvl="1" indent="-383540"/>
            <a:r>
              <a:rPr lang="en-AU" i="0" dirty="0"/>
              <a:t>The C/C++ specifications</a:t>
            </a:r>
          </a:p>
          <a:p>
            <a:pPr lvl="2"/>
            <a:r>
              <a:rPr lang="en-AU" i="0" dirty="0"/>
              <a:t>Assumes programmers conform to these specifications (!!!)</a:t>
            </a:r>
          </a:p>
          <a:p>
            <a:pPr lvl="1" indent="-383540"/>
            <a:r>
              <a:rPr lang="en-AU" i="0" dirty="0"/>
              <a:t>Type declarations in the program</a:t>
            </a:r>
          </a:p>
          <a:p>
            <a:pPr marL="383540" indent="-383540"/>
            <a:r>
              <a:rPr lang="en-AU" dirty="0"/>
              <a:t>Fast</a:t>
            </a:r>
          </a:p>
          <a:p>
            <a:pPr lvl="1" indent="-383540"/>
            <a:r>
              <a:rPr lang="en-AU" i="0" dirty="0"/>
              <a:t>Queries: two reachability tests on a small </a:t>
            </a:r>
            <a:r>
              <a:rPr lang="en-AU" i="0" dirty="0" smtClean="0"/>
              <a:t>graph</a:t>
            </a:r>
          </a:p>
          <a:p>
            <a:pPr indent="-383540"/>
            <a:r>
              <a:rPr lang="en-AU" dirty="0" smtClean="0"/>
              <a:t>Works for incomplete programs</a:t>
            </a:r>
            <a:endParaRPr lang="en-AU" i="0" dirty="0"/>
          </a:p>
          <a:p>
            <a:pPr marL="383540" indent="-383540"/>
            <a:r>
              <a:rPr lang="en-AU" dirty="0"/>
              <a:t>Can not infer </a:t>
            </a:r>
            <a:r>
              <a:rPr lang="en-AU" b="1" dirty="0"/>
              <a:t>must-alias </a:t>
            </a:r>
            <a:r>
              <a:rPr lang="en-AU" dirty="0"/>
              <a:t>relations</a:t>
            </a:r>
            <a:endParaRPr lang="en-AU" i="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8779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1AB8C-26E1-4C82-B98A-FE3ED71D5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rules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99B260F-0860-4888-854D-F91774D01A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3000" y="1657910"/>
            <a:ext cx="9840445" cy="428176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AF31D0A-C544-4FE4-83B8-99F09ED91952}"/>
              </a:ext>
            </a:extLst>
          </p:cNvPr>
          <p:cNvSpPr/>
          <p:nvPr/>
        </p:nvSpPr>
        <p:spPr>
          <a:xfrm>
            <a:off x="1970314" y="2460171"/>
            <a:ext cx="9106207" cy="230263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B397FD-FD70-4B49-BD8B-B6B997FD29A9}"/>
              </a:ext>
            </a:extLst>
          </p:cNvPr>
          <p:cNvSpPr/>
          <p:nvPr/>
        </p:nvSpPr>
        <p:spPr>
          <a:xfrm>
            <a:off x="1970314" y="4789714"/>
            <a:ext cx="9106207" cy="691551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1D20E3-B66D-48E0-829F-CD30559608AA}"/>
              </a:ext>
            </a:extLst>
          </p:cNvPr>
          <p:cNvSpPr/>
          <p:nvPr/>
        </p:nvSpPr>
        <p:spPr>
          <a:xfrm>
            <a:off x="1970314" y="5508172"/>
            <a:ext cx="9106207" cy="39763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87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55174-848A-4F75-9D53-BE413EE49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65823-483D-45B4-BE5F-81EEFCF4B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7C594A6-E5BA-460D-83D5-17FC85100B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42" t="18066" r="885" b="27303"/>
          <a:stretch/>
        </p:blipFill>
        <p:spPr>
          <a:xfrm>
            <a:off x="1481857" y="601996"/>
            <a:ext cx="9198218" cy="233915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64A4361-DF82-4758-9F33-9D2A1384C7E2}"/>
              </a:ext>
            </a:extLst>
          </p:cNvPr>
          <p:cNvSpPr/>
          <p:nvPr/>
        </p:nvSpPr>
        <p:spPr>
          <a:xfrm>
            <a:off x="1524000" y="631371"/>
            <a:ext cx="9106207" cy="230263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9A4A26-B7B1-4C8F-86B2-2596E4064177}"/>
              </a:ext>
            </a:extLst>
          </p:cNvPr>
          <p:cNvSpPr txBox="1"/>
          <p:nvPr/>
        </p:nvSpPr>
        <p:spPr>
          <a:xfrm>
            <a:off x="3022600" y="3176210"/>
            <a:ext cx="6299199" cy="3108543"/>
          </a:xfrm>
          <a:prstGeom prst="rect">
            <a:avLst/>
          </a:prstGeom>
          <a:solidFill>
            <a:srgbClr val="191B0E"/>
          </a:solidFill>
          <a:ln w="38100">
            <a:noFill/>
          </a:ln>
        </p:spPr>
        <p:txBody>
          <a:bodyPr wrap="square" rtlCol="0" anchor="t">
            <a:spAutoFit/>
          </a:bodyPr>
          <a:lstStyle/>
          <a:p>
            <a:r>
              <a:rPr lang="en-AU" sz="2800">
                <a:solidFill>
                  <a:srgbClr val="EFEDE3"/>
                </a:solidFill>
                <a:latin typeface="Consolas"/>
                <a:cs typeface="ZWAdobeF" pitchFamily="2" charset="0"/>
              </a:rPr>
              <a:t>int x;</a:t>
            </a:r>
          </a:p>
          <a:p>
            <a:r>
              <a:rPr lang="en-AU" sz="2800">
                <a:solidFill>
                  <a:srgbClr val="EFEDE3"/>
                </a:solidFill>
                <a:latin typeface="Consolas"/>
                <a:cs typeface="ZWAdobeF" pitchFamily="2" charset="0"/>
              </a:rPr>
              <a:t>int *p = &amp;x;</a:t>
            </a:r>
          </a:p>
          <a:p>
            <a:r>
              <a:rPr lang="en-AU" sz="2800">
                <a:solidFill>
                  <a:srgbClr val="EFEDE3"/>
                </a:solidFill>
                <a:latin typeface="Consolas"/>
                <a:cs typeface="ZWAdobeF" pitchFamily="2" charset="0"/>
              </a:rPr>
              <a:t>*p;  // Legal.</a:t>
            </a:r>
          </a:p>
          <a:p>
            <a:r>
              <a:rPr lang="en-AU" sz="2800">
                <a:solidFill>
                  <a:srgbClr val="EFEDE3"/>
                </a:solidFill>
                <a:latin typeface="Consolas"/>
                <a:cs typeface="ZWAdobeF" pitchFamily="2" charset="0"/>
              </a:rPr>
              <a:t>const unsigned int *q = &amp;x;</a:t>
            </a:r>
          </a:p>
          <a:p>
            <a:r>
              <a:rPr lang="en-AU" sz="2800">
                <a:solidFill>
                  <a:srgbClr val="EFEDE3"/>
                </a:solidFill>
                <a:latin typeface="Consolas"/>
                <a:cs typeface="ZWAdobeF" pitchFamily="2" charset="0"/>
              </a:rPr>
              <a:t>*q;  // Legal.</a:t>
            </a:r>
          </a:p>
          <a:p>
            <a:r>
              <a:rPr lang="en-AU" sz="2800">
                <a:solidFill>
                  <a:srgbClr val="EFEDE3"/>
                </a:solidFill>
                <a:latin typeface="Consolas"/>
                <a:cs typeface="ZWAdobeF" pitchFamily="2" charset="0"/>
              </a:rPr>
              <a:t>float *r = &amp;x;</a:t>
            </a:r>
            <a:endParaRPr lang="en-AU" sz="2800" dirty="0">
              <a:solidFill>
                <a:srgbClr val="EFEDE3"/>
              </a:solidFill>
              <a:latin typeface="Consolas"/>
              <a:cs typeface="ZWAdobeF" pitchFamily="2" charset="0"/>
            </a:endParaRPr>
          </a:p>
          <a:p>
            <a:r>
              <a:rPr lang="en-AU" sz="2800">
                <a:solidFill>
                  <a:srgbClr val="EFEDE3"/>
                </a:solidFill>
                <a:latin typeface="Consolas"/>
                <a:cs typeface="ZWAdobeF" pitchFamily="2" charset="0"/>
              </a:rPr>
              <a:t>*r;  // Illegal!</a:t>
            </a:r>
            <a:endParaRPr lang="en-AU" sz="2800" dirty="0">
              <a:solidFill>
                <a:srgbClr val="EFEDE3"/>
              </a:solidFill>
              <a:latin typeface="Consolas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2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FC3B4D3-E2BC-47B1-8486-294CC79E0F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63" t="71812" r="-146" b="9060"/>
          <a:stretch/>
        </p:blipFill>
        <p:spPr>
          <a:xfrm>
            <a:off x="1904962" y="665872"/>
            <a:ext cx="9336919" cy="819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9C88AF9-D992-4C00-B226-B305179D64E7}"/>
              </a:ext>
            </a:extLst>
          </p:cNvPr>
          <p:cNvSpPr/>
          <p:nvPr/>
        </p:nvSpPr>
        <p:spPr>
          <a:xfrm>
            <a:off x="1984691" y="735299"/>
            <a:ext cx="9106207" cy="691551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8D597D-3061-45AB-B9A2-125AD214FCE2}"/>
              </a:ext>
            </a:extLst>
          </p:cNvPr>
          <p:cNvSpPr txBox="1"/>
          <p:nvPr/>
        </p:nvSpPr>
        <p:spPr>
          <a:xfrm>
            <a:off x="3267015" y="1565946"/>
            <a:ext cx="6299199" cy="4832092"/>
          </a:xfrm>
          <a:prstGeom prst="rect">
            <a:avLst/>
          </a:prstGeom>
          <a:solidFill>
            <a:srgbClr val="191B0E"/>
          </a:solidFill>
          <a:ln w="38100">
            <a:noFill/>
          </a:ln>
        </p:spPr>
        <p:txBody>
          <a:bodyPr wrap="square" rtlCol="0" anchor="t">
            <a:spAutoFit/>
          </a:bodyPr>
          <a:lstStyle/>
          <a:p>
            <a:r>
              <a:rPr lang="en-AU" sz="2800">
                <a:solidFill>
                  <a:srgbClr val="EFEDE3"/>
                </a:solidFill>
                <a:latin typeface="Consolas"/>
                <a:cs typeface="ZWAdobeF" pitchFamily="2" charset="0"/>
              </a:rPr>
              <a:t>struct s {</a:t>
            </a:r>
          </a:p>
          <a:p>
            <a:r>
              <a:rPr lang="en-AU" sz="2800">
                <a:solidFill>
                  <a:srgbClr val="EFEDE3"/>
                </a:solidFill>
                <a:latin typeface="Consolas"/>
                <a:cs typeface="ZWAdobeF" pitchFamily="2" charset="0"/>
              </a:rPr>
              <a:t>    int x;</a:t>
            </a:r>
            <a:endParaRPr lang="en-AU" sz="2800" dirty="0">
              <a:solidFill>
                <a:srgbClr val="EFEDE3"/>
              </a:solidFill>
              <a:latin typeface="Consolas"/>
              <a:cs typeface="ZWAdobeF" pitchFamily="2" charset="0"/>
            </a:endParaRPr>
          </a:p>
          <a:p>
            <a:r>
              <a:rPr lang="en-AU" sz="2800">
                <a:solidFill>
                  <a:srgbClr val="EFEDE3"/>
                </a:solidFill>
                <a:latin typeface="Consolas"/>
                <a:cs typeface="ZWAdobeF" pitchFamily="2" charset="0"/>
              </a:rPr>
              <a:t>    float y;</a:t>
            </a:r>
          </a:p>
          <a:p>
            <a:r>
              <a:rPr lang="en-AU" sz="2800">
                <a:solidFill>
                  <a:srgbClr val="EFEDE3"/>
                </a:solidFill>
                <a:latin typeface="Consolas"/>
                <a:cs typeface="ZWAdobeF" pitchFamily="2" charset="0"/>
              </a:rPr>
              <a:t>};</a:t>
            </a:r>
          </a:p>
          <a:p>
            <a:endParaRPr lang="en-AU" sz="2800" dirty="0">
              <a:solidFill>
                <a:srgbClr val="EFEDE3"/>
              </a:solidFill>
              <a:latin typeface="Consolas"/>
              <a:cs typeface="ZWAdobeF" pitchFamily="2" charset="0"/>
            </a:endParaRPr>
          </a:p>
          <a:p>
            <a:r>
              <a:rPr lang="en-AU" sz="2800">
                <a:solidFill>
                  <a:srgbClr val="EFEDE3"/>
                </a:solidFill>
                <a:latin typeface="Consolas"/>
                <a:cs typeface="ZWAdobeF" pitchFamily="2" charset="0"/>
              </a:rPr>
              <a:t>struct s s;</a:t>
            </a:r>
            <a:endParaRPr lang="en-AU" sz="2800" dirty="0">
              <a:solidFill>
                <a:srgbClr val="EFEDE3"/>
              </a:solidFill>
              <a:latin typeface="Consolas"/>
              <a:cs typeface="ZWAdobeF" pitchFamily="2" charset="0"/>
            </a:endParaRPr>
          </a:p>
          <a:p>
            <a:r>
              <a:rPr lang="en-AU" sz="2800">
                <a:solidFill>
                  <a:srgbClr val="EFEDE3"/>
                </a:solidFill>
                <a:latin typeface="Consolas"/>
                <a:cs typeface="ZWAdobeF" pitchFamily="2" charset="0"/>
              </a:rPr>
              <a:t>struct s *p = &amp;s;</a:t>
            </a:r>
          </a:p>
          <a:p>
            <a:r>
              <a:rPr lang="en-AU" sz="2800">
                <a:solidFill>
                  <a:srgbClr val="EFEDE3"/>
                </a:solidFill>
                <a:latin typeface="Consolas"/>
                <a:cs typeface="ZWAdobeF" pitchFamily="2" charset="0"/>
              </a:rPr>
              <a:t>*p;  // Legal, and can access</a:t>
            </a:r>
          </a:p>
          <a:p>
            <a:r>
              <a:rPr lang="en-AU" sz="2800">
                <a:solidFill>
                  <a:srgbClr val="EFEDE3"/>
                </a:solidFill>
                <a:latin typeface="Consolas"/>
                <a:cs typeface="ZWAdobeF" pitchFamily="2" charset="0"/>
              </a:rPr>
              <a:t>     // the int/float field.</a:t>
            </a:r>
            <a:endParaRPr lang="en-AU" sz="2800" dirty="0">
              <a:solidFill>
                <a:srgbClr val="EFEDE3"/>
              </a:solidFill>
              <a:latin typeface="Consolas"/>
              <a:cs typeface="ZWAdobeF" pitchFamily="2" charset="0"/>
            </a:endParaRPr>
          </a:p>
          <a:p>
            <a:r>
              <a:rPr lang="en-AU" sz="2800">
                <a:solidFill>
                  <a:srgbClr val="EFEDE3"/>
                </a:solidFill>
                <a:latin typeface="Consolas"/>
                <a:cs typeface="ZWAdobeF" pitchFamily="2" charset="0"/>
              </a:rPr>
              <a:t>int *q = &amp;s.x;</a:t>
            </a:r>
            <a:endParaRPr lang="en-AU" sz="2800" dirty="0">
              <a:solidFill>
                <a:srgbClr val="EFEDE3"/>
              </a:solidFill>
              <a:latin typeface="Consolas"/>
              <a:cs typeface="ZWAdobeF" pitchFamily="2" charset="0"/>
            </a:endParaRPr>
          </a:p>
          <a:p>
            <a:r>
              <a:rPr lang="en-AU" sz="2800">
                <a:solidFill>
                  <a:srgbClr val="EFEDE3"/>
                </a:solidFill>
                <a:latin typeface="Consolas"/>
                <a:cs typeface="ZWAdobeF" pitchFamily="2" charset="0"/>
              </a:rPr>
              <a:t>*q;  // Legal, </a:t>
            </a:r>
            <a:r>
              <a:rPr lang="en-AU" sz="2800" i="1">
                <a:solidFill>
                  <a:srgbClr val="EFEDE3"/>
                </a:solidFill>
                <a:latin typeface="Consolas"/>
                <a:cs typeface="ZWAdobeF" pitchFamily="2" charset="0"/>
              </a:rPr>
              <a:t>q</a:t>
            </a:r>
            <a:r>
              <a:rPr lang="en-AU" sz="2800">
                <a:solidFill>
                  <a:srgbClr val="EFEDE3"/>
                </a:solidFill>
                <a:latin typeface="Consolas"/>
                <a:cs typeface="ZWAdobeF" pitchFamily="2" charset="0"/>
              </a:rPr>
              <a:t> may alias </a:t>
            </a:r>
            <a:r>
              <a:rPr lang="en-AU" sz="2800" i="1" dirty="0">
                <a:solidFill>
                  <a:srgbClr val="EFEDE3"/>
                </a:solidFill>
                <a:latin typeface="Consolas"/>
                <a:cs typeface="ZWAdobeF" pitchFamily="2" charset="0"/>
              </a:rPr>
              <a:t>p</a:t>
            </a:r>
            <a:r>
              <a:rPr lang="en-AU" sz="2800" dirty="0">
                <a:solidFill>
                  <a:srgbClr val="EFEDE3"/>
                </a:solidFill>
                <a:latin typeface="Consolas"/>
                <a:cs typeface="ZWAdobeF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354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953E1-7AC7-427B-A854-A1C562A97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6E70A-EB94-488D-B18B-6BC54B857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A6DEE13-7626-4D77-8388-83C8CFBB29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63" t="89401" r="-146"/>
          <a:stretch/>
        </p:blipFill>
        <p:spPr>
          <a:xfrm>
            <a:off x="1171717" y="1246940"/>
            <a:ext cx="9336919" cy="45382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46927EF-0C93-4489-BDEE-F036E145C1D1}"/>
              </a:ext>
            </a:extLst>
          </p:cNvPr>
          <p:cNvSpPr/>
          <p:nvPr/>
        </p:nvSpPr>
        <p:spPr>
          <a:xfrm>
            <a:off x="1251446" y="1266851"/>
            <a:ext cx="9106207" cy="39763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635D21-18AE-44CF-B89F-08D744426649}"/>
              </a:ext>
            </a:extLst>
          </p:cNvPr>
          <p:cNvSpPr txBox="1"/>
          <p:nvPr/>
        </p:nvSpPr>
        <p:spPr>
          <a:xfrm>
            <a:off x="3065732" y="2629871"/>
            <a:ext cx="6299199" cy="1384995"/>
          </a:xfrm>
          <a:prstGeom prst="rect">
            <a:avLst/>
          </a:prstGeom>
          <a:solidFill>
            <a:srgbClr val="191B0E"/>
          </a:solidFill>
          <a:ln w="38100">
            <a:noFill/>
          </a:ln>
        </p:spPr>
        <p:txBody>
          <a:bodyPr wrap="square" rtlCol="0" anchor="t">
            <a:spAutoFit/>
          </a:bodyPr>
          <a:lstStyle/>
          <a:p>
            <a:r>
              <a:rPr lang="en-AU" sz="2800">
                <a:solidFill>
                  <a:srgbClr val="EFEDE3"/>
                </a:solidFill>
                <a:latin typeface="Consolas"/>
                <a:cs typeface="ZWAdobeF" pitchFamily="2" charset="0"/>
              </a:rPr>
              <a:t>int x;</a:t>
            </a:r>
          </a:p>
          <a:p>
            <a:r>
              <a:rPr lang="en-AU" sz="2800">
                <a:solidFill>
                  <a:srgbClr val="EFEDE3"/>
                </a:solidFill>
                <a:latin typeface="Consolas"/>
              </a:rPr>
              <a:t>char *p = &amp;x;</a:t>
            </a:r>
            <a:endParaRPr lang="en-AU">
              <a:solidFill>
                <a:srgbClr val="000000"/>
              </a:solidFill>
              <a:latin typeface="Garamond"/>
            </a:endParaRPr>
          </a:p>
          <a:p>
            <a:r>
              <a:rPr lang="en-AU" sz="2800">
                <a:solidFill>
                  <a:srgbClr val="EFEDE3"/>
                </a:solidFill>
                <a:latin typeface="Consolas"/>
              </a:rPr>
              <a:t>*p;  // Legal.</a:t>
            </a:r>
            <a:endParaRPr lang="en-AU" sz="2800" dirty="0">
              <a:solidFill>
                <a:srgbClr val="EFEDE3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7792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ustom 3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CF44F8E6DC7A45B3CF1D336D7020AC" ma:contentTypeVersion="2" ma:contentTypeDescription="Create a new document." ma:contentTypeScope="" ma:versionID="443254b598cc2f31ff493106d0965165">
  <xsd:schema xmlns:xsd="http://www.w3.org/2001/XMLSchema" xmlns:xs="http://www.w3.org/2001/XMLSchema" xmlns:p="http://schemas.microsoft.com/office/2006/metadata/properties" xmlns:ns3="263cf979-0a90-4535-ae10-25be98f597a3" targetNamespace="http://schemas.microsoft.com/office/2006/metadata/properties" ma:root="true" ma:fieldsID="faacacdc4ec9c271f1fe7879532e6435" ns3:_="">
    <xsd:import namespace="263cf979-0a90-4535-ae10-25be98f597a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3cf979-0a90-4535-ae10-25be98f597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A618D7-1577-4052-B186-D51D9EAE31BA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263cf979-0a90-4535-ae10-25be98f597a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0267A63-126F-41D4-B249-E187FC8106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E7669C7-500A-4CCE-8B8E-13DF28183A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3cf979-0a90-4535-ae10-25be98f597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330</TotalTime>
  <Words>368</Words>
  <Application>Microsoft Office PowerPoint</Application>
  <PresentationFormat>Widescreen</PresentationFormat>
  <Paragraphs>182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Consolas</vt:lpstr>
      <vt:lpstr>Franklin Gothic Book</vt:lpstr>
      <vt:lpstr>Garamond</vt:lpstr>
      <vt:lpstr>ZWAdobeF</vt:lpstr>
      <vt:lpstr>Crop</vt:lpstr>
      <vt:lpstr>Type-Based Alias Analysis</vt:lpstr>
      <vt:lpstr>PowerPoint Presentation</vt:lpstr>
      <vt:lpstr>Alias Analysis</vt:lpstr>
      <vt:lpstr>Compiler Optimisations</vt:lpstr>
      <vt:lpstr>Overview of TBAA</vt:lpstr>
      <vt:lpstr>The rules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Solution</vt:lpstr>
      <vt:lpstr>PowerPoint Presentation</vt:lpstr>
      <vt:lpstr>PowerPoint Presentation</vt:lpstr>
      <vt:lpstr>PowerPoint Presentation</vt:lpstr>
    </vt:vector>
  </TitlesOfParts>
  <Company>University of Technology Sydney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Type-Based Alias Analysis</dc:title>
  <dc:creator>Mohamad Barbar</dc:creator>
  <cp:lastModifiedBy>Mohamad Barbar</cp:lastModifiedBy>
  <cp:revision>494</cp:revision>
  <dcterms:created xsi:type="dcterms:W3CDTF">2019-07-31T06:06:25Z</dcterms:created>
  <dcterms:modified xsi:type="dcterms:W3CDTF">2019-08-08T03:09:53Z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0x010100B3CF44F8E6DC7A45B3CF1D336D7020AC</vt:lpwstr>
  </property>
</Properties>
</file>