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0ED95-025F-794F-AD27-0F9CFCB49147}" type="datetimeFigureOut">
              <a:rPr lang="en-AU" smtClean="0"/>
              <a:t>29/5/20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9291A-942C-8A48-BAB4-799670FCAB6E}" type="slidenum">
              <a:rPr lang="en-AU" smtClean="0"/>
              <a:t>‹#›</a:t>
            </a:fld>
            <a:endParaRPr lang="en-AU"/>
          </a:p>
        </p:txBody>
      </p:sp>
    </p:spTree>
    <p:extLst>
      <p:ext uri="{BB962C8B-B14F-4D97-AF65-F5344CB8AC3E}">
        <p14:creationId xmlns:p14="http://schemas.microsoft.com/office/powerpoint/2010/main" val="209472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29/5/20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8974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29/5/20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6903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29/5/20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5091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29/5/20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575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C67B7E-BFBC-4348-A8B0-999421EC4288}" type="datetimeFigureOut">
              <a:rPr lang="en-AU" smtClean="0"/>
              <a:t>29/5/20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05236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BC67B7E-BFBC-4348-A8B0-999421EC4288}" type="datetimeFigureOut">
              <a:rPr lang="en-AU" smtClean="0"/>
              <a:t>29/5/20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14129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BC67B7E-BFBC-4348-A8B0-999421EC4288}" type="datetimeFigureOut">
              <a:rPr lang="en-AU" smtClean="0"/>
              <a:t>29/5/20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35860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BC67B7E-BFBC-4348-A8B0-999421EC4288}" type="datetimeFigureOut">
              <a:rPr lang="en-AU" smtClean="0"/>
              <a:t>29/5/20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8480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67B7E-BFBC-4348-A8B0-999421EC4288}" type="datetimeFigureOut">
              <a:rPr lang="en-AU" smtClean="0"/>
              <a:t>29/5/20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3611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C67B7E-BFBC-4348-A8B0-999421EC4288}" type="datetimeFigureOut">
              <a:rPr lang="en-AU" smtClean="0"/>
              <a:t>29/5/20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9008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C67B7E-BFBC-4348-A8B0-999421EC4288}" type="datetimeFigureOut">
              <a:rPr lang="en-AU" smtClean="0"/>
              <a:t>29/5/20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048009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67B7E-BFBC-4348-A8B0-999421EC4288}" type="datetimeFigureOut">
              <a:rPr lang="en-AU" smtClean="0"/>
              <a:t>29/5/20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438F8-2648-0D41-9643-061897A988D3}" type="slidenum">
              <a:rPr lang="en-AU" smtClean="0"/>
              <a:t>‹#›</a:t>
            </a:fld>
            <a:endParaRPr lang="en-AU"/>
          </a:p>
        </p:txBody>
      </p:sp>
    </p:spTree>
    <p:extLst>
      <p:ext uri="{BB962C8B-B14F-4D97-AF65-F5344CB8AC3E}">
        <p14:creationId xmlns:p14="http://schemas.microsoft.com/office/powerpoint/2010/main" val="1946531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Put</a:t>
            </a:r>
            <a:r>
              <a:rPr lang="zh-CN" altLang="en-US" dirty="0" smtClean="0"/>
              <a:t> </a:t>
            </a:r>
            <a:r>
              <a:rPr lang="en-US" altLang="zh-CN" dirty="0" smtClean="0"/>
              <a:t>your</a:t>
            </a:r>
            <a:r>
              <a:rPr lang="zh-CN" altLang="en-US" dirty="0" smtClean="0"/>
              <a:t> </a:t>
            </a:r>
            <a:r>
              <a:rPr lang="en-US" altLang="zh-CN" dirty="0" smtClean="0"/>
              <a:t>title</a:t>
            </a:r>
            <a:r>
              <a:rPr lang="zh-CN" altLang="en-US" dirty="0" smtClean="0"/>
              <a:t> </a:t>
            </a:r>
            <a:r>
              <a:rPr lang="en-US" altLang="zh-CN" dirty="0" smtClean="0"/>
              <a:t>here</a:t>
            </a:r>
            <a:endParaRPr lang="en-AU" dirty="0"/>
          </a:p>
        </p:txBody>
      </p:sp>
      <p:sp>
        <p:nvSpPr>
          <p:cNvPr id="3" name="Subtitle 2"/>
          <p:cNvSpPr>
            <a:spLocks noGrp="1"/>
          </p:cNvSpPr>
          <p:nvPr>
            <p:ph type="subTitle" idx="1"/>
          </p:nvPr>
        </p:nvSpPr>
        <p:spPr/>
        <p:txBody>
          <a:bodyPr>
            <a:normAutofit lnSpcReduction="10000"/>
          </a:bodyPr>
          <a:lstStyle/>
          <a:p>
            <a:r>
              <a:rPr lang="en-US" altLang="zh-CN" dirty="0" smtClean="0">
                <a:solidFill>
                  <a:schemeClr val="accent1"/>
                </a:solidFill>
              </a:rPr>
              <a:t>Your</a:t>
            </a:r>
            <a:r>
              <a:rPr lang="zh-CN" altLang="en-US" dirty="0" smtClean="0">
                <a:solidFill>
                  <a:schemeClr val="accent1"/>
                </a:solidFill>
              </a:rPr>
              <a:t> </a:t>
            </a:r>
            <a:r>
              <a:rPr lang="en-US" altLang="zh-CN" dirty="0" smtClean="0">
                <a:solidFill>
                  <a:schemeClr val="accent1"/>
                </a:solidFill>
              </a:rPr>
              <a:t>name,</a:t>
            </a:r>
          </a:p>
          <a:p>
            <a:r>
              <a:rPr lang="en-US" altLang="zh-CN" dirty="0" smtClean="0"/>
              <a:t>Program</a:t>
            </a:r>
            <a:r>
              <a:rPr lang="zh-CN" altLang="en-US" dirty="0" smtClean="0"/>
              <a:t> </a:t>
            </a:r>
            <a:r>
              <a:rPr lang="en-US" altLang="zh-CN" dirty="0" smtClean="0"/>
              <a:t>Analysis</a:t>
            </a:r>
            <a:r>
              <a:rPr lang="zh-CN" altLang="en-US" dirty="0" smtClean="0"/>
              <a:t> </a:t>
            </a:r>
            <a:r>
              <a:rPr lang="en-US" altLang="zh-CN" dirty="0" smtClean="0"/>
              <a:t>Group</a:t>
            </a:r>
          </a:p>
          <a:p>
            <a:r>
              <a:rPr lang="en-US" altLang="zh-CN" dirty="0" smtClean="0"/>
              <a:t>University</a:t>
            </a:r>
            <a:r>
              <a:rPr lang="zh-CN" altLang="en-US" dirty="0" smtClean="0"/>
              <a:t> </a:t>
            </a:r>
            <a:r>
              <a:rPr lang="en-US" altLang="zh-CN" dirty="0" smtClean="0"/>
              <a:t>of</a:t>
            </a:r>
            <a:r>
              <a:rPr lang="zh-CN" altLang="en-US" dirty="0" smtClean="0"/>
              <a:t> </a:t>
            </a:r>
            <a:r>
              <a:rPr lang="en-US" altLang="zh-CN" dirty="0" smtClean="0"/>
              <a:t>Technology</a:t>
            </a:r>
            <a:r>
              <a:rPr lang="zh-CN" altLang="en-US" dirty="0" smtClean="0"/>
              <a:t> </a:t>
            </a:r>
            <a:r>
              <a:rPr lang="en-US" altLang="zh-CN" dirty="0" smtClean="0"/>
              <a:t>Sydney</a:t>
            </a:r>
            <a:r>
              <a:rPr lang="zh-CN" altLang="en-US" dirty="0" smtClean="0"/>
              <a:t> </a:t>
            </a:r>
            <a:r>
              <a:rPr lang="en-US" altLang="zh-CN" dirty="0" smtClean="0"/>
              <a:t>(UTS)</a:t>
            </a:r>
          </a:p>
          <a:p>
            <a:r>
              <a:rPr lang="en-US" altLang="zh-CN" dirty="0" smtClean="0">
                <a:solidFill>
                  <a:schemeClr val="accent1"/>
                </a:solidFill>
              </a:rPr>
              <a:t>Date</a:t>
            </a:r>
            <a:r>
              <a:rPr lang="zh-CN" altLang="en-US" dirty="0" smtClean="0">
                <a:solidFill>
                  <a:schemeClr val="accent1"/>
                </a:solidFill>
              </a:rPr>
              <a:t> </a:t>
            </a:r>
            <a:r>
              <a:rPr lang="en-US" altLang="zh-CN" dirty="0" smtClean="0">
                <a:solidFill>
                  <a:schemeClr val="accent1"/>
                </a:solidFill>
              </a:rPr>
              <a:t>for</a:t>
            </a:r>
            <a:r>
              <a:rPr lang="zh-CN" altLang="en-US" dirty="0" smtClean="0">
                <a:solidFill>
                  <a:schemeClr val="accent1"/>
                </a:solidFill>
              </a:rPr>
              <a:t> </a:t>
            </a:r>
            <a:r>
              <a:rPr lang="en-US" altLang="zh-CN" dirty="0" smtClean="0">
                <a:solidFill>
                  <a:schemeClr val="accent1"/>
                </a:solidFill>
              </a:rPr>
              <a:t>presentation</a:t>
            </a:r>
            <a:endParaRPr lang="en-AU" dirty="0">
              <a:solidFill>
                <a:schemeClr val="accent1"/>
              </a:solidFill>
            </a:endParaRPr>
          </a:p>
        </p:txBody>
      </p:sp>
    </p:spTree>
    <p:extLst>
      <p:ext uri="{BB962C8B-B14F-4D97-AF65-F5344CB8AC3E}">
        <p14:creationId xmlns:p14="http://schemas.microsoft.com/office/powerpoint/2010/main" val="142052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Design</a:t>
            </a:r>
            <a:r>
              <a:rPr lang="zh-CN" altLang="en-US" dirty="0" smtClean="0"/>
              <a:t> </a:t>
            </a:r>
            <a:r>
              <a:rPr lang="en-US" altLang="zh-CN" dirty="0" smtClean="0"/>
              <a:t>and</a:t>
            </a:r>
            <a:r>
              <a:rPr lang="zh-CN" altLang="en-US" dirty="0" smtClean="0"/>
              <a:t> </a:t>
            </a:r>
            <a:r>
              <a:rPr lang="en-US" altLang="zh-CN" dirty="0" smtClean="0"/>
              <a:t>Implementation</a:t>
            </a:r>
            <a:r>
              <a:rPr lang="zh-CN" altLang="en-US" dirty="0" smtClean="0"/>
              <a:t> </a:t>
            </a:r>
            <a:r>
              <a:rPr lang="en-US" altLang="zh-CN" dirty="0" smtClean="0"/>
              <a:t>(</a:t>
            </a:r>
            <a:r>
              <a:rPr lang="en-US" altLang="zh-CN" dirty="0" err="1" smtClean="0"/>
              <a:t>cont</a:t>
            </a:r>
            <a:r>
              <a:rPr lang="en-US" altLang="zh-CN" dirty="0" smtClean="0"/>
              <a:t>)</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You</a:t>
            </a:r>
            <a:r>
              <a:rPr lang="zh-CN" altLang="en-US" i="1" dirty="0" smtClean="0">
                <a:solidFill>
                  <a:schemeClr val="accent1"/>
                </a:solidFill>
              </a:rPr>
              <a:t> </a:t>
            </a:r>
            <a:r>
              <a:rPr lang="en-US" altLang="zh-CN" i="1" dirty="0" smtClean="0">
                <a:solidFill>
                  <a:schemeClr val="accent1"/>
                </a:solidFill>
              </a:rPr>
              <a:t>may</a:t>
            </a:r>
            <a:r>
              <a:rPr lang="zh-CN" altLang="en-US" i="1" dirty="0" smtClean="0">
                <a:solidFill>
                  <a:schemeClr val="accent1"/>
                </a:solidFill>
              </a:rPr>
              <a:t> </a:t>
            </a:r>
            <a:r>
              <a:rPr lang="en-US" altLang="zh-CN" i="1" dirty="0" smtClean="0">
                <a:solidFill>
                  <a:schemeClr val="accent1"/>
                </a:solidFill>
              </a:rPr>
              <a:t>wish</a:t>
            </a:r>
            <a:r>
              <a:rPr lang="zh-CN" altLang="en-US" i="1" dirty="0" smtClean="0">
                <a:solidFill>
                  <a:schemeClr val="accent1"/>
                </a:solidFill>
              </a:rPr>
              <a:t> </a:t>
            </a:r>
            <a:r>
              <a:rPr lang="en-US" altLang="zh-CN" i="1" dirty="0" smtClean="0">
                <a:solidFill>
                  <a:schemeClr val="accent1"/>
                </a:solidFill>
              </a:rPr>
              <a:t>to</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more</a:t>
            </a:r>
            <a:r>
              <a:rPr lang="zh-CN" altLang="en-US" i="1" dirty="0" smtClean="0">
                <a:solidFill>
                  <a:schemeClr val="accent1"/>
                </a:solidFill>
              </a:rPr>
              <a:t> </a:t>
            </a:r>
            <a:r>
              <a:rPr lang="en-US" altLang="zh-CN" i="1" dirty="0" smtClean="0">
                <a:solidFill>
                  <a:schemeClr val="accent1"/>
                </a:solidFill>
              </a:rPr>
              <a:t>slides</a:t>
            </a:r>
            <a:r>
              <a:rPr lang="zh-CN" altLang="en-US" i="1" dirty="0" smtClean="0">
                <a:solidFill>
                  <a:schemeClr val="accent1"/>
                </a:solidFill>
              </a:rPr>
              <a:t> </a:t>
            </a:r>
            <a:r>
              <a:rPr lang="en-US" altLang="zh-CN" i="1" dirty="0" smtClean="0">
                <a:solidFill>
                  <a:schemeClr val="accent1"/>
                </a:solidFill>
              </a:rPr>
              <a:t>to</a:t>
            </a:r>
            <a:r>
              <a:rPr lang="zh-CN" altLang="en-US" i="1" dirty="0" smtClean="0">
                <a:solidFill>
                  <a:schemeClr val="accent1"/>
                </a:solidFill>
              </a:rPr>
              <a:t> </a:t>
            </a:r>
            <a:r>
              <a:rPr lang="en-US" altLang="zh-CN" i="1" dirty="0" smtClean="0">
                <a:solidFill>
                  <a:schemeClr val="accent1"/>
                </a:solidFill>
              </a:rPr>
              <a:t>present</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technical</a:t>
            </a:r>
            <a:r>
              <a:rPr lang="zh-CN" altLang="en-US" i="1" dirty="0" smtClean="0">
                <a:solidFill>
                  <a:schemeClr val="accent1"/>
                </a:solidFill>
              </a:rPr>
              <a:t> </a:t>
            </a:r>
            <a:r>
              <a:rPr lang="en-US" altLang="zh-CN" i="1" dirty="0" smtClean="0">
                <a:solidFill>
                  <a:schemeClr val="accent1"/>
                </a:solidFill>
              </a:rPr>
              <a:t>details.</a:t>
            </a:r>
            <a:endParaRPr lang="en-AU" i="1" dirty="0">
              <a:solidFill>
                <a:schemeClr val="accent1"/>
              </a:solidFill>
            </a:endParaRPr>
          </a:p>
        </p:txBody>
      </p:sp>
    </p:spTree>
    <p:extLst>
      <p:ext uri="{BB962C8B-B14F-4D97-AF65-F5344CB8AC3E}">
        <p14:creationId xmlns:p14="http://schemas.microsoft.com/office/powerpoint/2010/main" val="111157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Experimental</a:t>
            </a:r>
            <a:r>
              <a:rPr lang="zh-CN" altLang="en-US" i="1" dirty="0" smtClean="0">
                <a:solidFill>
                  <a:schemeClr val="accent1"/>
                </a:solidFill>
              </a:rPr>
              <a:t> </a:t>
            </a:r>
            <a:r>
              <a:rPr lang="en-US" altLang="zh-CN" i="1" dirty="0" smtClean="0">
                <a:solidFill>
                  <a:schemeClr val="accent1"/>
                </a:solidFill>
              </a:rPr>
              <a:t>Set</a:t>
            </a:r>
            <a:r>
              <a:rPr lang="zh-CN" altLang="en-US" i="1" dirty="0">
                <a:solidFill>
                  <a:schemeClr val="accent1"/>
                </a:solidFill>
              </a:rPr>
              <a:t> </a:t>
            </a:r>
            <a:r>
              <a:rPr lang="en-US" altLang="zh-CN" i="1" dirty="0" smtClean="0">
                <a:solidFill>
                  <a:schemeClr val="accent1"/>
                </a:solidFill>
              </a:rPr>
              <a:t>Up</a:t>
            </a:r>
          </a:p>
          <a:p>
            <a:pPr lvl="1"/>
            <a:r>
              <a:rPr lang="en-US" altLang="zh-CN" i="1" dirty="0" smtClean="0">
                <a:solidFill>
                  <a:schemeClr val="accent1"/>
                </a:solidFill>
              </a:rPr>
              <a:t>How</a:t>
            </a:r>
            <a:r>
              <a:rPr lang="zh-CN" altLang="en-US" i="1" dirty="0" smtClean="0">
                <a:solidFill>
                  <a:schemeClr val="accent1"/>
                </a:solidFill>
              </a:rPr>
              <a:t> </a:t>
            </a:r>
            <a:r>
              <a:rPr lang="en-US" altLang="zh-CN" i="1" dirty="0" smtClean="0">
                <a:solidFill>
                  <a:schemeClr val="accent1"/>
                </a:solidFill>
              </a:rPr>
              <a:t>did</a:t>
            </a:r>
            <a:r>
              <a:rPr lang="zh-CN" altLang="en-US" i="1" dirty="0" smtClean="0">
                <a:solidFill>
                  <a:schemeClr val="accent1"/>
                </a:solidFill>
              </a:rPr>
              <a:t> </a:t>
            </a:r>
            <a:r>
              <a:rPr lang="en-US" altLang="zh-CN" i="1" dirty="0" smtClean="0">
                <a:solidFill>
                  <a:schemeClr val="accent1"/>
                </a:solidFill>
              </a:rPr>
              <a:t>you</a:t>
            </a:r>
            <a:r>
              <a:rPr lang="zh-CN" altLang="en-US" i="1" dirty="0" smtClean="0">
                <a:solidFill>
                  <a:schemeClr val="accent1"/>
                </a:solidFill>
              </a:rPr>
              <a:t> </a:t>
            </a:r>
            <a:r>
              <a:rPr lang="en-US" altLang="zh-CN" i="1" dirty="0" smtClean="0">
                <a:solidFill>
                  <a:schemeClr val="accent1"/>
                </a:solidFill>
              </a:rPr>
              <a:t>collect</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data</a:t>
            </a:r>
            <a:r>
              <a:rPr lang="zh-CN" altLang="en-US" i="1" dirty="0" smtClean="0">
                <a:solidFill>
                  <a:schemeClr val="accent1"/>
                </a:solidFill>
              </a:rPr>
              <a:t> </a:t>
            </a:r>
            <a:r>
              <a:rPr lang="en-US" altLang="zh-CN" i="1" dirty="0" smtClean="0">
                <a:solidFill>
                  <a:schemeClr val="accent1"/>
                </a:solidFill>
              </a:rPr>
              <a:t>and</a:t>
            </a:r>
            <a:r>
              <a:rPr lang="zh-CN" altLang="en-US" i="1" dirty="0" smtClean="0">
                <a:solidFill>
                  <a:schemeClr val="accent1"/>
                </a:solidFill>
              </a:rPr>
              <a:t> </a:t>
            </a:r>
            <a:r>
              <a:rPr lang="en-US" altLang="zh-CN" i="1" dirty="0" smtClean="0">
                <a:solidFill>
                  <a:schemeClr val="accent1"/>
                </a:solidFill>
              </a:rPr>
              <a:t>prepare</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benchmark?</a:t>
            </a:r>
          </a:p>
          <a:p>
            <a:pPr lvl="1"/>
            <a:r>
              <a:rPr lang="en-US" altLang="zh-CN" i="1" dirty="0" smtClean="0">
                <a:solidFill>
                  <a:schemeClr val="accent1"/>
                </a:solidFill>
              </a:rPr>
              <a:t>What</a:t>
            </a:r>
            <a:r>
              <a:rPr lang="zh-CN" altLang="en-US" i="1" dirty="0" smtClean="0">
                <a:solidFill>
                  <a:schemeClr val="accent1"/>
                </a:solidFill>
              </a:rPr>
              <a:t> </a:t>
            </a:r>
            <a:r>
              <a:rPr lang="en-US" altLang="zh-CN" i="1" dirty="0" smtClean="0">
                <a:solidFill>
                  <a:schemeClr val="accent1"/>
                </a:solidFill>
              </a:rPr>
              <a:t>platform</a:t>
            </a:r>
            <a:r>
              <a:rPr lang="zh-CN" altLang="en-US" i="1" dirty="0" smtClean="0">
                <a:solidFill>
                  <a:schemeClr val="accent1"/>
                </a:solidFill>
              </a:rPr>
              <a:t> </a:t>
            </a:r>
            <a:r>
              <a:rPr lang="en-US" altLang="zh-CN" i="1" dirty="0" smtClean="0">
                <a:solidFill>
                  <a:schemeClr val="accent1"/>
                </a:solidFill>
              </a:rPr>
              <a:t>did</a:t>
            </a:r>
            <a:r>
              <a:rPr lang="zh-CN" altLang="en-US" i="1" dirty="0" smtClean="0">
                <a:solidFill>
                  <a:schemeClr val="accent1"/>
                </a:solidFill>
              </a:rPr>
              <a:t> </a:t>
            </a:r>
            <a:r>
              <a:rPr lang="en-US" altLang="zh-CN" i="1" dirty="0" smtClean="0">
                <a:solidFill>
                  <a:schemeClr val="accent1"/>
                </a:solidFill>
              </a:rPr>
              <a:t>you</a:t>
            </a:r>
            <a:r>
              <a:rPr lang="zh-CN" altLang="en-US" i="1" dirty="0" smtClean="0">
                <a:solidFill>
                  <a:schemeClr val="accent1"/>
                </a:solidFill>
              </a:rPr>
              <a:t> </a:t>
            </a:r>
            <a:r>
              <a:rPr lang="en-US" altLang="zh-CN" i="1" dirty="0" smtClean="0">
                <a:solidFill>
                  <a:schemeClr val="accent1"/>
                </a:solidFill>
              </a:rPr>
              <a:t>implement</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approach?</a:t>
            </a:r>
          </a:p>
          <a:p>
            <a:pPr lvl="1"/>
            <a:endParaRPr lang="en-US" altLang="zh-CN" dirty="0"/>
          </a:p>
          <a:p>
            <a:pPr lvl="1"/>
            <a:endParaRPr lang="en-AU" dirty="0"/>
          </a:p>
        </p:txBody>
      </p:sp>
    </p:spTree>
    <p:extLst>
      <p:ext uri="{BB962C8B-B14F-4D97-AF65-F5344CB8AC3E}">
        <p14:creationId xmlns:p14="http://schemas.microsoft.com/office/powerpoint/2010/main" val="182113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Evaluation</a:t>
            </a:r>
            <a:r>
              <a:rPr lang="zh-CN" altLang="en-US" i="1" dirty="0" smtClean="0">
                <a:solidFill>
                  <a:schemeClr val="accent1"/>
                </a:solidFill>
              </a:rPr>
              <a:t> </a:t>
            </a:r>
            <a:r>
              <a:rPr lang="en-US" altLang="zh-CN" i="1" dirty="0" smtClean="0">
                <a:solidFill>
                  <a:schemeClr val="accent1"/>
                </a:solidFill>
              </a:rPr>
              <a:t>Methodology</a:t>
            </a:r>
          </a:p>
          <a:p>
            <a:pPr lvl="1"/>
            <a:r>
              <a:rPr lang="en-US" altLang="zh-CN" i="1" dirty="0" smtClean="0">
                <a:solidFill>
                  <a:schemeClr val="accent1"/>
                </a:solidFill>
              </a:rPr>
              <a:t>What</a:t>
            </a:r>
            <a:r>
              <a:rPr lang="zh-CN" altLang="en-US" i="1" dirty="0" smtClean="0">
                <a:solidFill>
                  <a:schemeClr val="accent1"/>
                </a:solidFill>
              </a:rPr>
              <a:t> </a:t>
            </a:r>
            <a:r>
              <a:rPr lang="en-US" altLang="zh-CN" i="1" dirty="0" smtClean="0">
                <a:solidFill>
                  <a:schemeClr val="accent1"/>
                </a:solidFill>
              </a:rPr>
              <a:t>are</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baselines</a:t>
            </a:r>
            <a:r>
              <a:rPr lang="zh-CN" altLang="en-US" i="1" dirty="0" smtClean="0">
                <a:solidFill>
                  <a:schemeClr val="accent1"/>
                </a:solidFill>
              </a:rPr>
              <a:t> </a:t>
            </a:r>
            <a:r>
              <a:rPr lang="en-US" altLang="zh-CN" i="1" dirty="0" smtClean="0">
                <a:solidFill>
                  <a:schemeClr val="accent1"/>
                </a:solidFill>
              </a:rPr>
              <a:t>or</a:t>
            </a:r>
            <a:r>
              <a:rPr lang="zh-CN" altLang="en-US" i="1" dirty="0" smtClean="0">
                <a:solidFill>
                  <a:schemeClr val="accent1"/>
                </a:solidFill>
              </a:rPr>
              <a:t> </a:t>
            </a:r>
            <a:r>
              <a:rPr lang="en-US" altLang="zh-CN" i="1" dirty="0" smtClean="0">
                <a:solidFill>
                  <a:schemeClr val="accent1"/>
                </a:solidFill>
              </a:rPr>
              <a:t>competitors</a:t>
            </a:r>
            <a:r>
              <a:rPr lang="zh-CN" altLang="en-US" i="1" dirty="0" smtClean="0">
                <a:solidFill>
                  <a:schemeClr val="accent1"/>
                </a:solidFill>
              </a:rPr>
              <a:t> </a:t>
            </a:r>
            <a:r>
              <a:rPr lang="en-US" altLang="zh-CN" i="1" dirty="0" smtClean="0">
                <a:solidFill>
                  <a:schemeClr val="accent1"/>
                </a:solidFill>
              </a:rPr>
              <a:t>for</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approach</a:t>
            </a:r>
          </a:p>
          <a:p>
            <a:pPr lvl="1"/>
            <a:r>
              <a:rPr lang="en-US" altLang="zh-CN" i="1" dirty="0" smtClean="0">
                <a:solidFill>
                  <a:schemeClr val="accent1"/>
                </a:solidFill>
              </a:rPr>
              <a:t>What</a:t>
            </a:r>
            <a:r>
              <a:rPr lang="zh-CN" altLang="en-US" i="1" dirty="0" smtClean="0">
                <a:solidFill>
                  <a:schemeClr val="accent1"/>
                </a:solidFill>
              </a:rPr>
              <a:t> </a:t>
            </a:r>
            <a:r>
              <a:rPr lang="en-US" altLang="zh-CN" i="1" dirty="0" smtClean="0">
                <a:solidFill>
                  <a:schemeClr val="accent1"/>
                </a:solidFill>
              </a:rPr>
              <a:t>are</a:t>
            </a:r>
            <a:r>
              <a:rPr lang="zh-CN" altLang="en-US" i="1" dirty="0" smtClean="0">
                <a:solidFill>
                  <a:schemeClr val="accent1"/>
                </a:solidFill>
              </a:rPr>
              <a:t> </a:t>
            </a:r>
            <a:r>
              <a:rPr lang="en-US" altLang="zh-CN" i="1" dirty="0" smtClean="0">
                <a:solidFill>
                  <a:schemeClr val="accent1"/>
                </a:solidFill>
              </a:rPr>
              <a:t>the</a:t>
            </a:r>
            <a:r>
              <a:rPr lang="zh-CN" altLang="en-US" i="1" dirty="0" smtClean="0">
                <a:solidFill>
                  <a:schemeClr val="accent1"/>
                </a:solidFill>
              </a:rPr>
              <a:t> </a:t>
            </a:r>
            <a:r>
              <a:rPr lang="en-US" altLang="zh-CN" i="1" dirty="0" smtClean="0">
                <a:solidFill>
                  <a:schemeClr val="accent1"/>
                </a:solidFill>
              </a:rPr>
              <a:t>research</a:t>
            </a:r>
            <a:r>
              <a:rPr lang="zh-CN" altLang="en-US" i="1" dirty="0" smtClean="0">
                <a:solidFill>
                  <a:schemeClr val="accent1"/>
                </a:solidFill>
              </a:rPr>
              <a:t> </a:t>
            </a:r>
            <a:r>
              <a:rPr lang="en-US" altLang="zh-CN" i="1" dirty="0" smtClean="0">
                <a:solidFill>
                  <a:schemeClr val="accent1"/>
                </a:solidFill>
              </a:rPr>
              <a:t>questions?</a:t>
            </a:r>
            <a:r>
              <a:rPr lang="zh-CN" altLang="en-US" i="1" dirty="0" smtClean="0">
                <a:solidFill>
                  <a:schemeClr val="accent1"/>
                </a:solidFill>
              </a:rPr>
              <a:t> </a:t>
            </a:r>
            <a:r>
              <a:rPr lang="en-US" altLang="zh-CN" i="1" dirty="0" smtClean="0">
                <a:solidFill>
                  <a:schemeClr val="accent1"/>
                </a:solidFill>
              </a:rPr>
              <a:t>List</a:t>
            </a:r>
            <a:r>
              <a:rPr lang="zh-CN" altLang="en-US" i="1" dirty="0" smtClean="0">
                <a:solidFill>
                  <a:schemeClr val="accent1"/>
                </a:solidFill>
              </a:rPr>
              <a:t> </a:t>
            </a:r>
            <a:r>
              <a:rPr lang="en-US" altLang="zh-CN" i="1" dirty="0" smtClean="0">
                <a:solidFill>
                  <a:schemeClr val="accent1"/>
                </a:solidFill>
              </a:rPr>
              <a:t>three</a:t>
            </a:r>
            <a:r>
              <a:rPr lang="zh-CN" altLang="en-US" i="1" dirty="0" smtClean="0">
                <a:solidFill>
                  <a:schemeClr val="accent1"/>
                </a:solidFill>
              </a:rPr>
              <a:t> </a:t>
            </a:r>
            <a:r>
              <a:rPr lang="en-US" altLang="zh-CN" i="1" dirty="0" smtClean="0">
                <a:solidFill>
                  <a:schemeClr val="accent1"/>
                </a:solidFill>
              </a:rPr>
              <a:t>or</a:t>
            </a:r>
            <a:r>
              <a:rPr lang="zh-CN" altLang="en-US" i="1" dirty="0" smtClean="0">
                <a:solidFill>
                  <a:schemeClr val="accent1"/>
                </a:solidFill>
              </a:rPr>
              <a:t> </a:t>
            </a:r>
            <a:r>
              <a:rPr lang="en-US" altLang="zh-CN" i="1" dirty="0" smtClean="0">
                <a:solidFill>
                  <a:schemeClr val="accent1"/>
                </a:solidFill>
              </a:rPr>
              <a:t>more</a:t>
            </a:r>
            <a:r>
              <a:rPr lang="zh-CN" altLang="en-US" i="1" dirty="0" smtClean="0">
                <a:solidFill>
                  <a:schemeClr val="accent1"/>
                </a:solidFill>
              </a:rPr>
              <a:t> </a:t>
            </a:r>
            <a:r>
              <a:rPr lang="en-US" altLang="zh-CN" i="1" dirty="0" smtClean="0">
                <a:solidFill>
                  <a:schemeClr val="accent1"/>
                </a:solidFill>
              </a:rPr>
              <a:t>research</a:t>
            </a:r>
            <a:r>
              <a:rPr lang="zh-CN" altLang="en-US" i="1" dirty="0" smtClean="0">
                <a:solidFill>
                  <a:schemeClr val="accent1"/>
                </a:solidFill>
              </a:rPr>
              <a:t> </a:t>
            </a:r>
            <a:r>
              <a:rPr lang="en-US" altLang="zh-CN" i="1" dirty="0" smtClean="0">
                <a:solidFill>
                  <a:schemeClr val="accent1"/>
                </a:solidFill>
              </a:rPr>
              <a:t>questions</a:t>
            </a:r>
            <a:r>
              <a:rPr lang="zh-CN" altLang="en-US" i="1" dirty="0" smtClean="0">
                <a:solidFill>
                  <a:schemeClr val="accent1"/>
                </a:solidFill>
              </a:rPr>
              <a:t> </a:t>
            </a:r>
            <a:r>
              <a:rPr lang="en-US" altLang="zh-CN" i="1" dirty="0" smtClean="0">
                <a:solidFill>
                  <a:schemeClr val="accent1"/>
                </a:solidFill>
              </a:rPr>
              <a:t>(RQs)</a:t>
            </a:r>
            <a:r>
              <a:rPr lang="zh-CN" altLang="en-US" i="1" dirty="0" smtClean="0">
                <a:solidFill>
                  <a:schemeClr val="accent1"/>
                </a:solidFill>
              </a:rPr>
              <a:t> </a:t>
            </a:r>
            <a:r>
              <a:rPr lang="en-US" altLang="zh-CN" i="1" dirty="0" smtClean="0">
                <a:solidFill>
                  <a:schemeClr val="accent1"/>
                </a:solidFill>
              </a:rPr>
              <a:t>to</a:t>
            </a:r>
            <a:r>
              <a:rPr lang="zh-CN" altLang="en-US" i="1" dirty="0" smtClean="0">
                <a:solidFill>
                  <a:schemeClr val="accent1"/>
                </a:solidFill>
              </a:rPr>
              <a:t> </a:t>
            </a:r>
            <a:r>
              <a:rPr lang="en-US" altLang="zh-CN" i="1" dirty="0" smtClean="0">
                <a:solidFill>
                  <a:schemeClr val="accent1"/>
                </a:solidFill>
              </a:rPr>
              <a:t>answer</a:t>
            </a:r>
            <a:r>
              <a:rPr lang="zh-CN" altLang="en-US" i="1" dirty="0" smtClean="0">
                <a:solidFill>
                  <a:schemeClr val="accent1"/>
                </a:solidFill>
              </a:rPr>
              <a:t> </a:t>
            </a:r>
            <a:r>
              <a:rPr lang="en-US" altLang="zh-CN" i="1" dirty="0" smtClean="0">
                <a:solidFill>
                  <a:schemeClr val="accent1"/>
                </a:solidFill>
              </a:rPr>
              <a:t>for</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experiments</a:t>
            </a:r>
          </a:p>
          <a:p>
            <a:pPr lvl="2"/>
            <a:r>
              <a:rPr lang="en-US" altLang="zh-CN" dirty="0" smtClean="0">
                <a:solidFill>
                  <a:schemeClr val="accent1"/>
                </a:solidFill>
              </a:rPr>
              <a:t>RQ1:</a:t>
            </a:r>
            <a:r>
              <a:rPr lang="zh-CN" altLang="en-US" dirty="0" smtClean="0">
                <a:solidFill>
                  <a:schemeClr val="accent1"/>
                </a:solidFill>
              </a:rPr>
              <a:t> </a:t>
            </a:r>
            <a:r>
              <a:rPr lang="en-US" altLang="zh-CN" dirty="0" smtClean="0">
                <a:solidFill>
                  <a:schemeClr val="accent1"/>
                </a:solidFill>
              </a:rPr>
              <a:t>e.g.,</a:t>
            </a:r>
            <a:r>
              <a:rPr lang="zh-CN" altLang="en-US" dirty="0" smtClean="0">
                <a:solidFill>
                  <a:schemeClr val="accent1"/>
                </a:solidFill>
              </a:rPr>
              <a:t> </a:t>
            </a:r>
            <a:r>
              <a:rPr lang="en-US" altLang="zh-CN" dirty="0" smtClean="0">
                <a:solidFill>
                  <a:schemeClr val="accent1"/>
                </a:solidFill>
              </a:rPr>
              <a:t>e</a:t>
            </a:r>
            <a:r>
              <a:rPr lang="en-AU" dirty="0" err="1" smtClean="0">
                <a:solidFill>
                  <a:schemeClr val="accent1"/>
                </a:solidFill>
              </a:rPr>
              <a:t>ffectiveness</a:t>
            </a:r>
            <a:r>
              <a:rPr lang="en-AU" dirty="0" smtClean="0">
                <a:solidFill>
                  <a:schemeClr val="accent1"/>
                </a:solidFill>
              </a:rPr>
              <a:t> and </a:t>
            </a:r>
            <a:r>
              <a:rPr lang="en-US" altLang="zh-CN" dirty="0" smtClean="0">
                <a:solidFill>
                  <a:schemeClr val="accent1"/>
                </a:solidFill>
              </a:rPr>
              <a:t>e</a:t>
            </a:r>
            <a:r>
              <a:rPr lang="en-AU" dirty="0" err="1" smtClean="0">
                <a:solidFill>
                  <a:schemeClr val="accent1"/>
                </a:solidFill>
              </a:rPr>
              <a:t>fficiency</a:t>
            </a:r>
            <a:r>
              <a:rPr lang="en-AU" dirty="0" smtClean="0">
                <a:solidFill>
                  <a:schemeClr val="accent1"/>
                </a:solidFill>
              </a:rPr>
              <a:t> of</a:t>
            </a:r>
            <a:r>
              <a:rPr lang="zh-CN" altLang="en-US" dirty="0" smtClean="0">
                <a:solidFill>
                  <a:schemeClr val="accent1"/>
                </a:solidFill>
              </a:rPr>
              <a:t> </a:t>
            </a:r>
            <a:r>
              <a:rPr lang="en-US" altLang="zh-CN" dirty="0" smtClean="0">
                <a:solidFill>
                  <a:schemeClr val="accent1"/>
                </a:solidFill>
              </a:rPr>
              <a:t>your</a:t>
            </a:r>
            <a:r>
              <a:rPr lang="zh-CN" altLang="en-US" dirty="0" smtClean="0">
                <a:solidFill>
                  <a:schemeClr val="accent1"/>
                </a:solidFill>
              </a:rPr>
              <a:t> </a:t>
            </a:r>
            <a:r>
              <a:rPr lang="en-US" altLang="zh-CN" dirty="0" smtClean="0">
                <a:solidFill>
                  <a:schemeClr val="accent1"/>
                </a:solidFill>
              </a:rPr>
              <a:t>approach</a:t>
            </a:r>
            <a:r>
              <a:rPr lang="zh-CN" altLang="en-US" dirty="0" smtClean="0">
                <a:solidFill>
                  <a:schemeClr val="accent1"/>
                </a:solidFill>
              </a:rPr>
              <a:t> </a:t>
            </a:r>
            <a:r>
              <a:rPr lang="en-US" altLang="zh-CN" dirty="0" smtClean="0">
                <a:solidFill>
                  <a:schemeClr val="accent1"/>
                </a:solidFill>
              </a:rPr>
              <a:t>compared</a:t>
            </a:r>
            <a:r>
              <a:rPr lang="zh-CN" altLang="en-US" dirty="0" smtClean="0">
                <a:solidFill>
                  <a:schemeClr val="accent1"/>
                </a:solidFill>
              </a:rPr>
              <a:t> </a:t>
            </a:r>
            <a:r>
              <a:rPr lang="en-US" altLang="zh-CN" dirty="0" smtClean="0">
                <a:solidFill>
                  <a:schemeClr val="accent1"/>
                </a:solidFill>
              </a:rPr>
              <a:t>to</a:t>
            </a:r>
            <a:r>
              <a:rPr lang="zh-CN" altLang="en-US" dirty="0" smtClean="0">
                <a:solidFill>
                  <a:schemeClr val="accent1"/>
                </a:solidFill>
              </a:rPr>
              <a:t> </a:t>
            </a:r>
            <a:r>
              <a:rPr lang="en-US" altLang="zh-CN" dirty="0" smtClean="0">
                <a:solidFill>
                  <a:schemeClr val="accent1"/>
                </a:solidFill>
              </a:rPr>
              <a:t>baselines</a:t>
            </a:r>
            <a:endParaRPr lang="en-US" altLang="zh-CN" dirty="0" smtClean="0">
              <a:solidFill>
                <a:schemeClr val="accent1"/>
              </a:solidFill>
            </a:endParaRPr>
          </a:p>
          <a:p>
            <a:pPr lvl="2"/>
            <a:r>
              <a:rPr lang="en-US" altLang="zh-CN" dirty="0" smtClean="0">
                <a:solidFill>
                  <a:schemeClr val="accent1"/>
                </a:solidFill>
              </a:rPr>
              <a:t>RQ2:</a:t>
            </a:r>
            <a:r>
              <a:rPr lang="zh-CN" altLang="en-US" dirty="0" smtClean="0">
                <a:solidFill>
                  <a:schemeClr val="accent1"/>
                </a:solidFill>
              </a:rPr>
              <a:t> </a:t>
            </a:r>
            <a:r>
              <a:rPr lang="en-US" altLang="zh-CN" dirty="0" smtClean="0">
                <a:solidFill>
                  <a:schemeClr val="accent1"/>
                </a:solidFill>
              </a:rPr>
              <a:t>e.g.,</a:t>
            </a:r>
            <a:r>
              <a:rPr lang="zh-CN" altLang="en-US" dirty="0" smtClean="0">
                <a:solidFill>
                  <a:schemeClr val="accent1"/>
                </a:solidFill>
              </a:rPr>
              <a:t> </a:t>
            </a:r>
            <a:r>
              <a:rPr lang="en-US" altLang="zh-CN" dirty="0" smtClean="0">
                <a:solidFill>
                  <a:schemeClr val="accent1"/>
                </a:solidFill>
              </a:rPr>
              <a:t>ablation</a:t>
            </a:r>
            <a:r>
              <a:rPr lang="zh-CN" altLang="en-US" dirty="0" smtClean="0">
                <a:solidFill>
                  <a:schemeClr val="accent1"/>
                </a:solidFill>
              </a:rPr>
              <a:t> </a:t>
            </a:r>
            <a:r>
              <a:rPr lang="en-US" altLang="zh-CN" dirty="0" smtClean="0">
                <a:solidFill>
                  <a:schemeClr val="accent1"/>
                </a:solidFill>
              </a:rPr>
              <a:t>analysis</a:t>
            </a:r>
            <a:r>
              <a:rPr lang="zh-CN" altLang="en-US" dirty="0" smtClean="0">
                <a:solidFill>
                  <a:schemeClr val="accent1"/>
                </a:solidFill>
              </a:rPr>
              <a:t> </a:t>
            </a:r>
            <a:r>
              <a:rPr lang="en-US" altLang="zh-CN" dirty="0" smtClean="0">
                <a:solidFill>
                  <a:schemeClr val="accent1"/>
                </a:solidFill>
              </a:rPr>
              <a:t>of</a:t>
            </a:r>
            <a:r>
              <a:rPr lang="zh-CN" altLang="en-US" dirty="0" smtClean="0">
                <a:solidFill>
                  <a:schemeClr val="accent1"/>
                </a:solidFill>
              </a:rPr>
              <a:t> </a:t>
            </a:r>
            <a:r>
              <a:rPr lang="en-US" altLang="zh-CN" dirty="0" smtClean="0">
                <a:solidFill>
                  <a:schemeClr val="accent1"/>
                </a:solidFill>
              </a:rPr>
              <a:t>each</a:t>
            </a:r>
            <a:r>
              <a:rPr lang="zh-CN" altLang="en-US" dirty="0" smtClean="0">
                <a:solidFill>
                  <a:schemeClr val="accent1"/>
                </a:solidFill>
              </a:rPr>
              <a:t> </a:t>
            </a:r>
            <a:r>
              <a:rPr lang="en-US" altLang="zh-CN" dirty="0" smtClean="0">
                <a:solidFill>
                  <a:schemeClr val="accent1"/>
                </a:solidFill>
              </a:rPr>
              <a:t>component</a:t>
            </a:r>
            <a:r>
              <a:rPr lang="zh-CN" altLang="en-US" dirty="0" smtClean="0">
                <a:solidFill>
                  <a:schemeClr val="accent1"/>
                </a:solidFill>
              </a:rPr>
              <a:t> </a:t>
            </a:r>
            <a:r>
              <a:rPr lang="en-US" altLang="zh-CN" dirty="0" smtClean="0">
                <a:solidFill>
                  <a:schemeClr val="accent1"/>
                </a:solidFill>
              </a:rPr>
              <a:t>of</a:t>
            </a:r>
            <a:r>
              <a:rPr lang="zh-CN" altLang="en-US" dirty="0" smtClean="0">
                <a:solidFill>
                  <a:schemeClr val="accent1"/>
                </a:solidFill>
              </a:rPr>
              <a:t> </a:t>
            </a:r>
            <a:r>
              <a:rPr lang="en-US" altLang="zh-CN" dirty="0" smtClean="0">
                <a:solidFill>
                  <a:schemeClr val="accent1"/>
                </a:solidFill>
              </a:rPr>
              <a:t>your</a:t>
            </a:r>
            <a:r>
              <a:rPr lang="zh-CN" altLang="en-US" dirty="0" smtClean="0">
                <a:solidFill>
                  <a:schemeClr val="accent1"/>
                </a:solidFill>
              </a:rPr>
              <a:t> </a:t>
            </a:r>
            <a:r>
              <a:rPr lang="en-US" altLang="zh-CN" dirty="0" smtClean="0">
                <a:solidFill>
                  <a:schemeClr val="accent1"/>
                </a:solidFill>
              </a:rPr>
              <a:t>framework</a:t>
            </a:r>
          </a:p>
          <a:p>
            <a:pPr lvl="2"/>
            <a:r>
              <a:rPr lang="en-US" altLang="zh-CN" dirty="0" smtClean="0">
                <a:solidFill>
                  <a:schemeClr val="accent1"/>
                </a:solidFill>
              </a:rPr>
              <a:t>RQ3:</a:t>
            </a:r>
            <a:r>
              <a:rPr lang="zh-CN" altLang="en-US" dirty="0" smtClean="0">
                <a:solidFill>
                  <a:schemeClr val="accent1"/>
                </a:solidFill>
              </a:rPr>
              <a:t> </a:t>
            </a:r>
            <a:r>
              <a:rPr lang="en-US" altLang="zh-CN" dirty="0" smtClean="0">
                <a:solidFill>
                  <a:schemeClr val="accent1"/>
                </a:solidFill>
              </a:rPr>
              <a:t>e.g.,</a:t>
            </a:r>
            <a:r>
              <a:rPr lang="zh-CN" altLang="en-US" dirty="0" smtClean="0">
                <a:solidFill>
                  <a:schemeClr val="accent1"/>
                </a:solidFill>
              </a:rPr>
              <a:t> </a:t>
            </a:r>
            <a:r>
              <a:rPr lang="en-US" altLang="zh-CN" dirty="0" smtClean="0">
                <a:solidFill>
                  <a:schemeClr val="accent1"/>
                </a:solidFill>
              </a:rPr>
              <a:t>bug</a:t>
            </a:r>
            <a:r>
              <a:rPr lang="zh-CN" altLang="en-US" dirty="0" smtClean="0">
                <a:solidFill>
                  <a:schemeClr val="accent1"/>
                </a:solidFill>
              </a:rPr>
              <a:t> </a:t>
            </a:r>
            <a:r>
              <a:rPr lang="en-US" altLang="zh-CN" dirty="0" smtClean="0">
                <a:solidFill>
                  <a:schemeClr val="accent1"/>
                </a:solidFill>
              </a:rPr>
              <a:t>detection</a:t>
            </a:r>
            <a:r>
              <a:rPr lang="zh-CN" altLang="en-US" dirty="0" smtClean="0">
                <a:solidFill>
                  <a:schemeClr val="accent1"/>
                </a:solidFill>
              </a:rPr>
              <a:t> </a:t>
            </a:r>
            <a:r>
              <a:rPr lang="en-US" altLang="zh-CN" dirty="0" smtClean="0">
                <a:solidFill>
                  <a:schemeClr val="accent1"/>
                </a:solidFill>
              </a:rPr>
              <a:t>results</a:t>
            </a:r>
            <a:r>
              <a:rPr lang="zh-CN" altLang="en-US" dirty="0" smtClean="0">
                <a:solidFill>
                  <a:schemeClr val="accent1"/>
                </a:solidFill>
              </a:rPr>
              <a:t> </a:t>
            </a:r>
            <a:r>
              <a:rPr lang="en-US" altLang="zh-CN" dirty="0" smtClean="0">
                <a:solidFill>
                  <a:schemeClr val="accent1"/>
                </a:solidFill>
              </a:rPr>
              <a:t>and</a:t>
            </a:r>
            <a:r>
              <a:rPr lang="zh-CN" altLang="en-US" dirty="0" smtClean="0">
                <a:solidFill>
                  <a:schemeClr val="accent1"/>
                </a:solidFill>
              </a:rPr>
              <a:t> </a:t>
            </a:r>
            <a:r>
              <a:rPr lang="en-US" altLang="zh-CN" dirty="0" smtClean="0">
                <a:solidFill>
                  <a:schemeClr val="accent1"/>
                </a:solidFill>
              </a:rPr>
              <a:t>some</a:t>
            </a:r>
            <a:r>
              <a:rPr lang="zh-CN" altLang="en-US" dirty="0" smtClean="0">
                <a:solidFill>
                  <a:schemeClr val="accent1"/>
                </a:solidFill>
              </a:rPr>
              <a:t> </a:t>
            </a:r>
            <a:r>
              <a:rPr lang="en-US" altLang="zh-CN" dirty="0" smtClean="0">
                <a:solidFill>
                  <a:schemeClr val="accent1"/>
                </a:solidFill>
              </a:rPr>
              <a:t>more</a:t>
            </a:r>
            <a:r>
              <a:rPr lang="zh-CN" altLang="en-US" dirty="0" smtClean="0">
                <a:solidFill>
                  <a:schemeClr val="accent1"/>
                </a:solidFill>
              </a:rPr>
              <a:t> </a:t>
            </a:r>
            <a:r>
              <a:rPr lang="en-US" altLang="zh-CN" dirty="0" smtClean="0">
                <a:solidFill>
                  <a:schemeClr val="accent1"/>
                </a:solidFill>
              </a:rPr>
              <a:t>in-depth</a:t>
            </a:r>
            <a:r>
              <a:rPr lang="zh-CN" altLang="en-US" dirty="0" smtClean="0">
                <a:solidFill>
                  <a:schemeClr val="accent1"/>
                </a:solidFill>
              </a:rPr>
              <a:t> </a:t>
            </a:r>
            <a:r>
              <a:rPr lang="en-US" altLang="zh-CN" dirty="0" smtClean="0">
                <a:solidFill>
                  <a:schemeClr val="accent1"/>
                </a:solidFill>
              </a:rPr>
              <a:t>analysis</a:t>
            </a:r>
            <a:r>
              <a:rPr lang="zh-CN" altLang="en-US" dirty="0" smtClean="0">
                <a:solidFill>
                  <a:schemeClr val="accent1"/>
                </a:solidFill>
              </a:rPr>
              <a:t> </a:t>
            </a:r>
            <a:r>
              <a:rPr lang="en-US" altLang="zh-CN" dirty="0" smtClean="0">
                <a:solidFill>
                  <a:schemeClr val="accent1"/>
                </a:solidFill>
              </a:rPr>
              <a:t>of</a:t>
            </a:r>
            <a:r>
              <a:rPr lang="zh-CN" altLang="en-US" dirty="0" smtClean="0">
                <a:solidFill>
                  <a:schemeClr val="accent1"/>
                </a:solidFill>
              </a:rPr>
              <a:t> </a:t>
            </a:r>
            <a:r>
              <a:rPr lang="en-US" altLang="zh-CN" dirty="0" smtClean="0">
                <a:solidFill>
                  <a:schemeClr val="accent1"/>
                </a:solidFill>
              </a:rPr>
              <a:t>a</a:t>
            </a:r>
            <a:r>
              <a:rPr lang="zh-CN" altLang="en-US" dirty="0" smtClean="0">
                <a:solidFill>
                  <a:schemeClr val="accent1"/>
                </a:solidFill>
              </a:rPr>
              <a:t> </a:t>
            </a:r>
            <a:r>
              <a:rPr lang="en-US" altLang="zh-CN" dirty="0" smtClean="0">
                <a:solidFill>
                  <a:schemeClr val="accent1"/>
                </a:solidFill>
              </a:rPr>
              <a:t>particular</a:t>
            </a:r>
            <a:r>
              <a:rPr lang="zh-CN" altLang="en-US" dirty="0" smtClean="0">
                <a:solidFill>
                  <a:schemeClr val="accent1"/>
                </a:solidFill>
              </a:rPr>
              <a:t> </a:t>
            </a:r>
            <a:r>
              <a:rPr lang="en-US" altLang="zh-CN" dirty="0" smtClean="0">
                <a:solidFill>
                  <a:schemeClr val="accent1"/>
                </a:solidFill>
              </a:rPr>
              <a:t>property</a:t>
            </a:r>
            <a:r>
              <a:rPr lang="zh-CN" altLang="en-US" dirty="0" smtClean="0">
                <a:solidFill>
                  <a:schemeClr val="accent1"/>
                </a:solidFill>
              </a:rPr>
              <a:t> </a:t>
            </a:r>
            <a:r>
              <a:rPr lang="en-US" altLang="zh-CN" dirty="0" smtClean="0">
                <a:solidFill>
                  <a:schemeClr val="accent1"/>
                </a:solidFill>
              </a:rPr>
              <a:t>of</a:t>
            </a:r>
            <a:r>
              <a:rPr lang="zh-CN" altLang="en-US" dirty="0" smtClean="0">
                <a:solidFill>
                  <a:schemeClr val="accent1"/>
                </a:solidFill>
              </a:rPr>
              <a:t> </a:t>
            </a:r>
            <a:r>
              <a:rPr lang="en-US" altLang="zh-CN" dirty="0" smtClean="0">
                <a:solidFill>
                  <a:schemeClr val="accent1"/>
                </a:solidFill>
              </a:rPr>
              <a:t>your</a:t>
            </a:r>
            <a:r>
              <a:rPr lang="zh-CN" altLang="en-US" dirty="0" smtClean="0">
                <a:solidFill>
                  <a:schemeClr val="accent1"/>
                </a:solidFill>
              </a:rPr>
              <a:t> </a:t>
            </a:r>
            <a:r>
              <a:rPr lang="en-US" altLang="zh-CN" dirty="0" smtClean="0">
                <a:solidFill>
                  <a:schemeClr val="accent1"/>
                </a:solidFill>
              </a:rPr>
              <a:t>approach</a:t>
            </a:r>
            <a:endParaRPr lang="en-AU" altLang="zh-CN" dirty="0">
              <a:solidFill>
                <a:schemeClr val="accent1"/>
              </a:solidFill>
            </a:endParaRPr>
          </a:p>
          <a:p>
            <a:pPr lvl="2"/>
            <a:endParaRPr lang="en-AU" dirty="0" smtClean="0"/>
          </a:p>
        </p:txBody>
      </p:sp>
    </p:spTree>
    <p:extLst>
      <p:ext uri="{BB962C8B-B14F-4D97-AF65-F5344CB8AC3E}">
        <p14:creationId xmlns:p14="http://schemas.microsoft.com/office/powerpoint/2010/main" val="9663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t>
            </a:r>
            <a:r>
              <a:rPr lang="zh-CN" altLang="en-US" dirty="0" smtClean="0"/>
              <a:t> </a:t>
            </a:r>
            <a:r>
              <a:rPr lang="en-US" altLang="zh-CN" dirty="0" smtClean="0"/>
              <a:t>RQ1</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Show</a:t>
            </a:r>
            <a:r>
              <a:rPr lang="zh-CN" altLang="en-US" i="1" dirty="0" smtClean="0">
                <a:solidFill>
                  <a:schemeClr val="accent1"/>
                </a:solidFill>
              </a:rPr>
              <a:t> </a:t>
            </a:r>
            <a:r>
              <a:rPr lang="en-US" altLang="zh-CN" i="1" dirty="0" smtClean="0">
                <a:solidFill>
                  <a:schemeClr val="accent1"/>
                </a:solidFill>
              </a:rPr>
              <a:t>results</a:t>
            </a:r>
            <a:r>
              <a:rPr lang="zh-CN" altLang="en-US" i="1" dirty="0" smtClean="0">
                <a:solidFill>
                  <a:schemeClr val="accent1"/>
                </a:solidFill>
              </a:rPr>
              <a:t> </a:t>
            </a:r>
            <a:r>
              <a:rPr lang="en-US" altLang="zh-CN" i="1" dirty="0" smtClean="0">
                <a:solidFill>
                  <a:schemeClr val="accent1"/>
                </a:solidFill>
              </a:rPr>
              <a:t>in</a:t>
            </a:r>
            <a:r>
              <a:rPr lang="zh-CN" altLang="en-US" i="1" dirty="0" smtClean="0">
                <a:solidFill>
                  <a:schemeClr val="accent1"/>
                </a:solidFill>
              </a:rPr>
              <a:t> </a:t>
            </a:r>
            <a:r>
              <a:rPr lang="en-US" altLang="zh-CN" i="1" dirty="0" smtClean="0">
                <a:solidFill>
                  <a:schemeClr val="accent1"/>
                </a:solidFill>
              </a:rPr>
              <a:t>terms</a:t>
            </a:r>
            <a:r>
              <a:rPr lang="zh-CN" altLang="en-US" i="1" dirty="0" smtClean="0">
                <a:solidFill>
                  <a:schemeClr val="accent1"/>
                </a:solidFill>
              </a:rPr>
              <a:t> </a:t>
            </a:r>
            <a:r>
              <a:rPr lang="en-US" altLang="zh-CN" i="1" dirty="0" smtClean="0">
                <a:solidFill>
                  <a:schemeClr val="accent1"/>
                </a:solidFill>
              </a:rPr>
              <a:t>of</a:t>
            </a:r>
            <a:r>
              <a:rPr lang="zh-CN" altLang="en-US" i="1" dirty="0" smtClean="0">
                <a:solidFill>
                  <a:schemeClr val="accent1"/>
                </a:solidFill>
              </a:rPr>
              <a:t> </a:t>
            </a:r>
            <a:r>
              <a:rPr lang="en-US" altLang="zh-CN" i="1" dirty="0" smtClean="0">
                <a:solidFill>
                  <a:schemeClr val="accent1"/>
                </a:solidFill>
              </a:rPr>
              <a:t>figures</a:t>
            </a:r>
            <a:r>
              <a:rPr lang="zh-CN" altLang="en-US" i="1" dirty="0" smtClean="0">
                <a:solidFill>
                  <a:schemeClr val="accent1"/>
                </a:solidFill>
              </a:rPr>
              <a:t> </a:t>
            </a:r>
            <a:r>
              <a:rPr lang="en-US" altLang="zh-CN" i="1" dirty="0" smtClean="0">
                <a:solidFill>
                  <a:schemeClr val="accent1"/>
                </a:solidFill>
              </a:rPr>
              <a:t>and</a:t>
            </a:r>
            <a:r>
              <a:rPr lang="zh-CN" altLang="en-US" i="1" dirty="0" smtClean="0">
                <a:solidFill>
                  <a:schemeClr val="accent1"/>
                </a:solidFill>
              </a:rPr>
              <a:t> </a:t>
            </a:r>
            <a:r>
              <a:rPr lang="en-US" altLang="zh-CN" i="1" dirty="0" smtClean="0">
                <a:solidFill>
                  <a:schemeClr val="accent1"/>
                </a:solidFill>
              </a:rPr>
              <a:t>tables</a:t>
            </a:r>
            <a:r>
              <a:rPr lang="zh-CN" altLang="en-US" i="1" dirty="0" smtClean="0">
                <a:solidFill>
                  <a:schemeClr val="accent1"/>
                </a:solidFill>
              </a:rPr>
              <a:t> </a:t>
            </a:r>
            <a:r>
              <a:rPr lang="en-US" altLang="zh-CN" i="1" dirty="0" smtClean="0">
                <a:solidFill>
                  <a:schemeClr val="accent1"/>
                </a:solidFill>
              </a:rPr>
              <a:t>for</a:t>
            </a:r>
            <a:r>
              <a:rPr lang="zh-CN" altLang="en-US" i="1" dirty="0" smtClean="0">
                <a:solidFill>
                  <a:schemeClr val="accent1"/>
                </a:solidFill>
              </a:rPr>
              <a:t> </a:t>
            </a:r>
            <a:r>
              <a:rPr lang="en-US" altLang="zh-CN" i="1" dirty="0" smtClean="0">
                <a:solidFill>
                  <a:schemeClr val="accent1"/>
                </a:solidFill>
              </a:rPr>
              <a:t>RQ1</a:t>
            </a:r>
            <a:endParaRPr lang="en-AU" i="1" dirty="0">
              <a:solidFill>
                <a:schemeClr val="accent1"/>
              </a:solidFill>
            </a:endParaRPr>
          </a:p>
        </p:txBody>
      </p:sp>
    </p:spTree>
    <p:extLst>
      <p:ext uri="{BB962C8B-B14F-4D97-AF65-F5344CB8AC3E}">
        <p14:creationId xmlns:p14="http://schemas.microsoft.com/office/powerpoint/2010/main" val="91854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t>
            </a:r>
            <a:r>
              <a:rPr lang="zh-CN" altLang="en-US" dirty="0" smtClean="0"/>
              <a:t> </a:t>
            </a:r>
            <a:r>
              <a:rPr lang="en-US" altLang="zh-CN" dirty="0" smtClean="0"/>
              <a:t>RQ2</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Show</a:t>
            </a:r>
            <a:r>
              <a:rPr lang="zh-CN" altLang="en-US" i="1" dirty="0" smtClean="0">
                <a:solidFill>
                  <a:schemeClr val="accent1"/>
                </a:solidFill>
              </a:rPr>
              <a:t> </a:t>
            </a:r>
            <a:r>
              <a:rPr lang="en-US" altLang="zh-CN" i="1" dirty="0" smtClean="0">
                <a:solidFill>
                  <a:schemeClr val="accent1"/>
                </a:solidFill>
              </a:rPr>
              <a:t>results</a:t>
            </a:r>
            <a:r>
              <a:rPr lang="zh-CN" altLang="en-US" i="1" dirty="0" smtClean="0">
                <a:solidFill>
                  <a:schemeClr val="accent1"/>
                </a:solidFill>
              </a:rPr>
              <a:t> </a:t>
            </a:r>
            <a:r>
              <a:rPr lang="en-US" altLang="zh-CN" i="1" dirty="0" smtClean="0">
                <a:solidFill>
                  <a:schemeClr val="accent1"/>
                </a:solidFill>
              </a:rPr>
              <a:t>in</a:t>
            </a:r>
            <a:r>
              <a:rPr lang="zh-CN" altLang="en-US" i="1" dirty="0" smtClean="0">
                <a:solidFill>
                  <a:schemeClr val="accent1"/>
                </a:solidFill>
              </a:rPr>
              <a:t> </a:t>
            </a:r>
            <a:r>
              <a:rPr lang="en-US" altLang="zh-CN" i="1" dirty="0" smtClean="0">
                <a:solidFill>
                  <a:schemeClr val="accent1"/>
                </a:solidFill>
              </a:rPr>
              <a:t>terms</a:t>
            </a:r>
            <a:r>
              <a:rPr lang="zh-CN" altLang="en-US" i="1" dirty="0" smtClean="0">
                <a:solidFill>
                  <a:schemeClr val="accent1"/>
                </a:solidFill>
              </a:rPr>
              <a:t> </a:t>
            </a:r>
            <a:r>
              <a:rPr lang="en-US" altLang="zh-CN" i="1" dirty="0" smtClean="0">
                <a:solidFill>
                  <a:schemeClr val="accent1"/>
                </a:solidFill>
              </a:rPr>
              <a:t>of</a:t>
            </a:r>
            <a:r>
              <a:rPr lang="zh-CN" altLang="en-US" i="1" dirty="0" smtClean="0">
                <a:solidFill>
                  <a:schemeClr val="accent1"/>
                </a:solidFill>
              </a:rPr>
              <a:t> </a:t>
            </a:r>
            <a:r>
              <a:rPr lang="en-US" altLang="zh-CN" i="1" dirty="0" smtClean="0">
                <a:solidFill>
                  <a:schemeClr val="accent1"/>
                </a:solidFill>
              </a:rPr>
              <a:t>figures</a:t>
            </a:r>
            <a:r>
              <a:rPr lang="zh-CN" altLang="en-US" i="1" dirty="0" smtClean="0">
                <a:solidFill>
                  <a:schemeClr val="accent1"/>
                </a:solidFill>
              </a:rPr>
              <a:t> </a:t>
            </a:r>
            <a:r>
              <a:rPr lang="en-US" altLang="zh-CN" i="1" dirty="0" smtClean="0">
                <a:solidFill>
                  <a:schemeClr val="accent1"/>
                </a:solidFill>
              </a:rPr>
              <a:t>and</a:t>
            </a:r>
            <a:r>
              <a:rPr lang="zh-CN" altLang="en-US" i="1" dirty="0" smtClean="0">
                <a:solidFill>
                  <a:schemeClr val="accent1"/>
                </a:solidFill>
              </a:rPr>
              <a:t> </a:t>
            </a:r>
            <a:r>
              <a:rPr lang="en-US" altLang="zh-CN" i="1" dirty="0" smtClean="0">
                <a:solidFill>
                  <a:schemeClr val="accent1"/>
                </a:solidFill>
              </a:rPr>
              <a:t>tables</a:t>
            </a:r>
            <a:r>
              <a:rPr lang="zh-CN" altLang="en-US" i="1" dirty="0" smtClean="0">
                <a:solidFill>
                  <a:schemeClr val="accent1"/>
                </a:solidFill>
              </a:rPr>
              <a:t> </a:t>
            </a:r>
            <a:r>
              <a:rPr lang="en-US" altLang="zh-CN" i="1" dirty="0" smtClean="0">
                <a:solidFill>
                  <a:schemeClr val="accent1"/>
                </a:solidFill>
              </a:rPr>
              <a:t>for</a:t>
            </a:r>
            <a:r>
              <a:rPr lang="zh-CN" altLang="en-US" i="1" dirty="0" smtClean="0">
                <a:solidFill>
                  <a:schemeClr val="accent1"/>
                </a:solidFill>
              </a:rPr>
              <a:t> </a:t>
            </a:r>
            <a:r>
              <a:rPr lang="en-US" altLang="zh-CN" i="1" dirty="0" smtClean="0">
                <a:solidFill>
                  <a:schemeClr val="accent1"/>
                </a:solidFill>
              </a:rPr>
              <a:t>RQ2</a:t>
            </a:r>
            <a:endParaRPr lang="en-AU" i="1" dirty="0">
              <a:solidFill>
                <a:schemeClr val="accent1"/>
              </a:solidFill>
            </a:endParaRPr>
          </a:p>
        </p:txBody>
      </p:sp>
    </p:spTree>
    <p:extLst>
      <p:ext uri="{BB962C8B-B14F-4D97-AF65-F5344CB8AC3E}">
        <p14:creationId xmlns:p14="http://schemas.microsoft.com/office/powerpoint/2010/main" val="141420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Evaluation</a:t>
            </a:r>
            <a:r>
              <a:rPr lang="zh-CN" altLang="en-US" dirty="0" smtClean="0"/>
              <a:t> </a:t>
            </a:r>
            <a:r>
              <a:rPr lang="en-US" altLang="zh-CN" dirty="0" smtClean="0"/>
              <a:t>–</a:t>
            </a:r>
            <a:r>
              <a:rPr lang="zh-CN" altLang="en-US" dirty="0" smtClean="0"/>
              <a:t> </a:t>
            </a:r>
            <a:r>
              <a:rPr lang="en-US" altLang="zh-CN" dirty="0" smtClean="0"/>
              <a:t>RQ2</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Show</a:t>
            </a:r>
            <a:r>
              <a:rPr lang="zh-CN" altLang="en-US" i="1" dirty="0" smtClean="0">
                <a:solidFill>
                  <a:schemeClr val="accent1"/>
                </a:solidFill>
              </a:rPr>
              <a:t> </a:t>
            </a:r>
            <a:r>
              <a:rPr lang="en-US" altLang="zh-CN" i="1" dirty="0" smtClean="0">
                <a:solidFill>
                  <a:schemeClr val="accent1"/>
                </a:solidFill>
              </a:rPr>
              <a:t>results</a:t>
            </a:r>
            <a:r>
              <a:rPr lang="zh-CN" altLang="en-US" i="1" dirty="0" smtClean="0">
                <a:solidFill>
                  <a:schemeClr val="accent1"/>
                </a:solidFill>
              </a:rPr>
              <a:t> </a:t>
            </a:r>
            <a:r>
              <a:rPr lang="en-US" altLang="zh-CN" i="1" dirty="0" smtClean="0">
                <a:solidFill>
                  <a:schemeClr val="accent1"/>
                </a:solidFill>
              </a:rPr>
              <a:t>in</a:t>
            </a:r>
            <a:r>
              <a:rPr lang="zh-CN" altLang="en-US" i="1" dirty="0" smtClean="0">
                <a:solidFill>
                  <a:schemeClr val="accent1"/>
                </a:solidFill>
              </a:rPr>
              <a:t> </a:t>
            </a:r>
            <a:r>
              <a:rPr lang="en-US" altLang="zh-CN" i="1" dirty="0" smtClean="0">
                <a:solidFill>
                  <a:schemeClr val="accent1"/>
                </a:solidFill>
              </a:rPr>
              <a:t>terms</a:t>
            </a:r>
            <a:r>
              <a:rPr lang="zh-CN" altLang="en-US" i="1" dirty="0" smtClean="0">
                <a:solidFill>
                  <a:schemeClr val="accent1"/>
                </a:solidFill>
              </a:rPr>
              <a:t> </a:t>
            </a:r>
            <a:r>
              <a:rPr lang="en-US" altLang="zh-CN" i="1" dirty="0" smtClean="0">
                <a:solidFill>
                  <a:schemeClr val="accent1"/>
                </a:solidFill>
              </a:rPr>
              <a:t>of</a:t>
            </a:r>
            <a:r>
              <a:rPr lang="zh-CN" altLang="en-US" i="1" dirty="0" smtClean="0">
                <a:solidFill>
                  <a:schemeClr val="accent1"/>
                </a:solidFill>
              </a:rPr>
              <a:t> </a:t>
            </a:r>
            <a:r>
              <a:rPr lang="en-US" altLang="zh-CN" i="1" dirty="0" smtClean="0">
                <a:solidFill>
                  <a:schemeClr val="accent1"/>
                </a:solidFill>
              </a:rPr>
              <a:t>figures</a:t>
            </a:r>
            <a:r>
              <a:rPr lang="zh-CN" altLang="en-US" i="1" dirty="0" smtClean="0">
                <a:solidFill>
                  <a:schemeClr val="accent1"/>
                </a:solidFill>
              </a:rPr>
              <a:t> </a:t>
            </a:r>
            <a:r>
              <a:rPr lang="en-US" altLang="zh-CN" i="1" dirty="0" smtClean="0">
                <a:solidFill>
                  <a:schemeClr val="accent1"/>
                </a:solidFill>
              </a:rPr>
              <a:t>and</a:t>
            </a:r>
            <a:r>
              <a:rPr lang="zh-CN" altLang="en-US" i="1" dirty="0" smtClean="0">
                <a:solidFill>
                  <a:schemeClr val="accent1"/>
                </a:solidFill>
              </a:rPr>
              <a:t> </a:t>
            </a:r>
            <a:r>
              <a:rPr lang="en-US" altLang="zh-CN" i="1" dirty="0" smtClean="0">
                <a:solidFill>
                  <a:schemeClr val="accent1"/>
                </a:solidFill>
              </a:rPr>
              <a:t>tables</a:t>
            </a:r>
            <a:r>
              <a:rPr lang="zh-CN" altLang="en-US" i="1" dirty="0" smtClean="0">
                <a:solidFill>
                  <a:schemeClr val="accent1"/>
                </a:solidFill>
              </a:rPr>
              <a:t> </a:t>
            </a:r>
            <a:r>
              <a:rPr lang="en-US" altLang="zh-CN" i="1" dirty="0" smtClean="0">
                <a:solidFill>
                  <a:schemeClr val="accent1"/>
                </a:solidFill>
              </a:rPr>
              <a:t>for</a:t>
            </a:r>
            <a:r>
              <a:rPr lang="zh-CN" altLang="en-US" i="1" dirty="0" smtClean="0">
                <a:solidFill>
                  <a:schemeClr val="accent1"/>
                </a:solidFill>
              </a:rPr>
              <a:t> </a:t>
            </a:r>
            <a:r>
              <a:rPr lang="en-US" altLang="zh-CN" i="1" dirty="0" smtClean="0">
                <a:solidFill>
                  <a:schemeClr val="accent1"/>
                </a:solidFill>
              </a:rPr>
              <a:t>RQ1</a:t>
            </a:r>
            <a:endParaRPr lang="en-AU" i="1" dirty="0">
              <a:solidFill>
                <a:schemeClr val="accent1"/>
              </a:solidFill>
            </a:endParaRPr>
          </a:p>
        </p:txBody>
      </p:sp>
    </p:spTree>
    <p:extLst>
      <p:ext uri="{BB962C8B-B14F-4D97-AF65-F5344CB8AC3E}">
        <p14:creationId xmlns:p14="http://schemas.microsoft.com/office/powerpoint/2010/main" val="36356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Summary</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contributions</a:t>
            </a:r>
            <a:r>
              <a:rPr lang="zh-CN" altLang="en-US" i="1" dirty="0" smtClean="0">
                <a:solidFill>
                  <a:schemeClr val="accent1"/>
                </a:solidFill>
              </a:rPr>
              <a:t> </a:t>
            </a:r>
            <a:r>
              <a:rPr lang="en-US" altLang="zh-CN" i="1" dirty="0" smtClean="0">
                <a:solidFill>
                  <a:schemeClr val="accent1"/>
                </a:solidFill>
              </a:rPr>
              <a:t>and</a:t>
            </a:r>
            <a:r>
              <a:rPr lang="zh-CN" altLang="en-US" i="1" dirty="0" smtClean="0">
                <a:solidFill>
                  <a:schemeClr val="accent1"/>
                </a:solidFill>
              </a:rPr>
              <a:t> </a:t>
            </a:r>
            <a:r>
              <a:rPr lang="en-US" altLang="zh-CN" i="1" dirty="0" smtClean="0">
                <a:solidFill>
                  <a:schemeClr val="accent1"/>
                </a:solidFill>
              </a:rPr>
              <a:t>mention</a:t>
            </a:r>
            <a:r>
              <a:rPr lang="zh-CN" altLang="en-US" i="1" dirty="0" smtClean="0">
                <a:solidFill>
                  <a:schemeClr val="accent1"/>
                </a:solidFill>
              </a:rPr>
              <a:t> </a:t>
            </a:r>
            <a:r>
              <a:rPr lang="en-US" altLang="zh-CN" i="1" dirty="0" err="1" smtClean="0">
                <a:solidFill>
                  <a:schemeClr val="accent1"/>
                </a:solidFill>
              </a:rPr>
              <a:t>possibe</a:t>
            </a:r>
            <a:r>
              <a:rPr lang="zh-CN" altLang="en-US" i="1" dirty="0" smtClean="0">
                <a:solidFill>
                  <a:schemeClr val="accent1"/>
                </a:solidFill>
              </a:rPr>
              <a:t> </a:t>
            </a:r>
            <a:r>
              <a:rPr lang="en-US" altLang="zh-CN" i="1" dirty="0" smtClean="0">
                <a:solidFill>
                  <a:schemeClr val="accent1"/>
                </a:solidFill>
              </a:rPr>
              <a:t>future</a:t>
            </a:r>
            <a:r>
              <a:rPr lang="zh-CN" altLang="en-US" i="1" dirty="0" smtClean="0">
                <a:solidFill>
                  <a:schemeClr val="accent1"/>
                </a:solidFill>
              </a:rPr>
              <a:t> </a:t>
            </a:r>
            <a:r>
              <a:rPr lang="en-US" altLang="zh-CN" i="1" dirty="0" smtClean="0">
                <a:solidFill>
                  <a:schemeClr val="accent1"/>
                </a:solidFill>
              </a:rPr>
              <a:t>work</a:t>
            </a:r>
            <a:endParaRPr lang="en-AU" i="1" dirty="0">
              <a:solidFill>
                <a:schemeClr val="accent1"/>
              </a:solidFill>
            </a:endParaRPr>
          </a:p>
        </p:txBody>
      </p:sp>
    </p:spTree>
    <p:extLst>
      <p:ext uri="{BB962C8B-B14F-4D97-AF65-F5344CB8AC3E}">
        <p14:creationId xmlns:p14="http://schemas.microsoft.com/office/powerpoint/2010/main" val="202933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en-AU" dirty="0"/>
          </a:p>
        </p:txBody>
      </p:sp>
      <p:sp>
        <p:nvSpPr>
          <p:cNvPr id="3" name="Content Placeholder 2"/>
          <p:cNvSpPr>
            <a:spLocks noGrp="1"/>
          </p:cNvSpPr>
          <p:nvPr>
            <p:ph idx="1"/>
          </p:nvPr>
        </p:nvSpPr>
        <p:spPr/>
        <p:txBody>
          <a:bodyPr/>
          <a:lstStyle/>
          <a:p>
            <a:r>
              <a:rPr lang="en-AU" i="1" dirty="0" smtClean="0">
                <a:solidFill>
                  <a:schemeClr val="accent1"/>
                </a:solidFill>
              </a:rPr>
              <a:t>Motivation. At a high level, what is the problem area you are working in and why is it important? It is important to set the larger context here. Why is the problem of interest and importance to the larger community?</a:t>
            </a:r>
            <a:endParaRPr lang="en-AU" i="1" dirty="0">
              <a:solidFill>
                <a:schemeClr val="accent1"/>
              </a:solidFill>
            </a:endParaRPr>
          </a:p>
        </p:txBody>
      </p:sp>
    </p:spTree>
    <p:extLst>
      <p:ext uri="{BB962C8B-B14F-4D97-AF65-F5344CB8AC3E}">
        <p14:creationId xmlns:p14="http://schemas.microsoft.com/office/powerpoint/2010/main" val="109253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	</a:t>
            </a:r>
            <a:endParaRPr lang="en-AU" dirty="0"/>
          </a:p>
        </p:txBody>
      </p:sp>
      <p:sp>
        <p:nvSpPr>
          <p:cNvPr id="3" name="Content Placeholder 2"/>
          <p:cNvSpPr>
            <a:spLocks noGrp="1"/>
          </p:cNvSpPr>
          <p:nvPr>
            <p:ph idx="1"/>
          </p:nvPr>
        </p:nvSpPr>
        <p:spPr/>
        <p:txBody>
          <a:bodyPr/>
          <a:lstStyle/>
          <a:p>
            <a:r>
              <a:rPr lang="en-AU" i="1" dirty="0" smtClean="0">
                <a:solidFill>
                  <a:schemeClr val="accent1"/>
                </a:solidFill>
              </a:rPr>
              <a:t>What is the specific problem considered in this </a:t>
            </a:r>
            <a:r>
              <a:rPr lang="en-US" altLang="zh-CN" i="1" dirty="0" smtClean="0">
                <a:solidFill>
                  <a:schemeClr val="accent1"/>
                </a:solidFill>
              </a:rPr>
              <a:t>work</a:t>
            </a:r>
            <a:r>
              <a:rPr lang="en-AU" i="1" dirty="0" smtClean="0">
                <a:solidFill>
                  <a:schemeClr val="accent1"/>
                </a:solidFill>
              </a:rPr>
              <a:t>? This </a:t>
            </a:r>
            <a:r>
              <a:rPr lang="en-US" altLang="zh-CN" i="1" dirty="0" smtClean="0">
                <a:solidFill>
                  <a:schemeClr val="accent1"/>
                </a:solidFill>
              </a:rPr>
              <a:t>slides</a:t>
            </a:r>
            <a:r>
              <a:rPr lang="zh-CN" altLang="en-US" i="1" dirty="0" smtClean="0">
                <a:solidFill>
                  <a:schemeClr val="accent1"/>
                </a:solidFill>
              </a:rPr>
              <a:t> </a:t>
            </a:r>
            <a:r>
              <a:rPr lang="en-AU" i="1" dirty="0" smtClean="0">
                <a:solidFill>
                  <a:schemeClr val="accent1"/>
                </a:solidFill>
              </a:rPr>
              <a:t>narrows down the topic area of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work</a:t>
            </a:r>
            <a:r>
              <a:rPr lang="en-AU" i="1" dirty="0" smtClean="0">
                <a:solidFill>
                  <a:schemeClr val="accent1"/>
                </a:solidFill>
              </a:rPr>
              <a:t>. In the first </a:t>
            </a:r>
            <a:r>
              <a:rPr lang="en-US" altLang="zh-CN" i="1" dirty="0" smtClean="0">
                <a:solidFill>
                  <a:schemeClr val="accent1"/>
                </a:solidFill>
              </a:rPr>
              <a:t>slide</a:t>
            </a:r>
            <a:r>
              <a:rPr lang="zh-CN" altLang="en-US" i="1" dirty="0" smtClean="0">
                <a:solidFill>
                  <a:schemeClr val="accent1"/>
                </a:solidFill>
              </a:rPr>
              <a:t> </a:t>
            </a:r>
            <a:r>
              <a:rPr lang="en-AU" i="1" dirty="0" smtClean="0">
                <a:solidFill>
                  <a:schemeClr val="accent1"/>
                </a:solidFill>
              </a:rPr>
              <a:t>you have established general context and importance. Here you establish specific context and background.</a:t>
            </a:r>
          </a:p>
          <a:p>
            <a:endParaRPr lang="en-AU" i="1" dirty="0">
              <a:solidFill>
                <a:schemeClr val="accent1"/>
              </a:solidFill>
            </a:endParaRPr>
          </a:p>
          <a:p>
            <a:r>
              <a:rPr lang="en-US" altLang="zh-CN" i="1" dirty="0" smtClean="0">
                <a:solidFill>
                  <a:schemeClr val="accent1"/>
                </a:solidFill>
              </a:rPr>
              <a:t>Problem</a:t>
            </a:r>
            <a:r>
              <a:rPr lang="zh-CN" altLang="en-US" i="1" dirty="0" smtClean="0">
                <a:solidFill>
                  <a:schemeClr val="accent1"/>
                </a:solidFill>
              </a:rPr>
              <a:t> </a:t>
            </a:r>
            <a:r>
              <a:rPr lang="en-US" altLang="zh-CN" i="1" dirty="0" smtClean="0">
                <a:solidFill>
                  <a:schemeClr val="accent1"/>
                </a:solidFill>
              </a:rPr>
              <a:t>1</a:t>
            </a:r>
            <a:r>
              <a:rPr lang="zh-CN" altLang="en-US" i="1" dirty="0" smtClean="0">
                <a:solidFill>
                  <a:schemeClr val="accent1"/>
                </a:solidFill>
              </a:rPr>
              <a:t> </a:t>
            </a:r>
            <a:r>
              <a:rPr lang="en-US" altLang="zh-CN" i="1" dirty="0" smtClean="0">
                <a:solidFill>
                  <a:schemeClr val="accent1"/>
                </a:solidFill>
              </a:rPr>
              <a:t>you</a:t>
            </a:r>
            <a:r>
              <a:rPr lang="zh-CN" altLang="en-US" i="1" dirty="0" smtClean="0">
                <a:solidFill>
                  <a:schemeClr val="accent1"/>
                </a:solidFill>
              </a:rPr>
              <a:t> </a:t>
            </a:r>
            <a:r>
              <a:rPr lang="en-US" altLang="zh-CN" i="1" dirty="0" smtClean="0">
                <a:solidFill>
                  <a:schemeClr val="accent1"/>
                </a:solidFill>
              </a:rPr>
              <a:t>would</a:t>
            </a:r>
            <a:r>
              <a:rPr lang="zh-CN" altLang="en-US" i="1" dirty="0" smtClean="0">
                <a:solidFill>
                  <a:schemeClr val="accent1"/>
                </a:solidFill>
              </a:rPr>
              <a:t> </a:t>
            </a:r>
            <a:r>
              <a:rPr lang="en-US" altLang="zh-CN" i="1" dirty="0" smtClean="0">
                <a:solidFill>
                  <a:schemeClr val="accent1"/>
                </a:solidFill>
              </a:rPr>
              <a:t>like</a:t>
            </a:r>
            <a:r>
              <a:rPr lang="zh-CN" altLang="en-US" i="1" dirty="0" smtClean="0">
                <a:solidFill>
                  <a:schemeClr val="accent1"/>
                </a:solidFill>
              </a:rPr>
              <a:t> </a:t>
            </a:r>
            <a:r>
              <a:rPr lang="en-US" altLang="zh-CN" i="1" dirty="0" smtClean="0">
                <a:solidFill>
                  <a:schemeClr val="accent1"/>
                </a:solidFill>
              </a:rPr>
              <a:t>to</a:t>
            </a:r>
            <a:r>
              <a:rPr lang="zh-CN" altLang="en-US" i="1" dirty="0" smtClean="0">
                <a:solidFill>
                  <a:schemeClr val="accent1"/>
                </a:solidFill>
              </a:rPr>
              <a:t> </a:t>
            </a:r>
            <a:r>
              <a:rPr lang="en-US" altLang="zh-CN" i="1" dirty="0" smtClean="0">
                <a:solidFill>
                  <a:schemeClr val="accent1"/>
                </a:solidFill>
              </a:rPr>
              <a:t>solve:</a:t>
            </a:r>
          </a:p>
          <a:p>
            <a:r>
              <a:rPr lang="en-US" altLang="zh-CN" i="1" dirty="0" smtClean="0">
                <a:solidFill>
                  <a:schemeClr val="accent1"/>
                </a:solidFill>
              </a:rPr>
              <a:t>Problem</a:t>
            </a:r>
            <a:r>
              <a:rPr lang="zh-CN" altLang="en-US" i="1" dirty="0" smtClean="0">
                <a:solidFill>
                  <a:schemeClr val="accent1"/>
                </a:solidFill>
              </a:rPr>
              <a:t> </a:t>
            </a:r>
            <a:r>
              <a:rPr lang="en-US" altLang="zh-CN" i="1" dirty="0" smtClean="0">
                <a:solidFill>
                  <a:schemeClr val="accent1"/>
                </a:solidFill>
              </a:rPr>
              <a:t>2</a:t>
            </a:r>
            <a:r>
              <a:rPr lang="zh-CN" altLang="en-US" i="1" dirty="0" smtClean="0">
                <a:solidFill>
                  <a:schemeClr val="accent1"/>
                </a:solidFill>
              </a:rPr>
              <a:t> </a:t>
            </a:r>
            <a:r>
              <a:rPr lang="en-US" altLang="zh-CN" i="1" dirty="0" smtClean="0">
                <a:solidFill>
                  <a:schemeClr val="accent1"/>
                </a:solidFill>
              </a:rPr>
              <a:t>you</a:t>
            </a:r>
            <a:r>
              <a:rPr lang="zh-CN" altLang="en-US" i="1" dirty="0" smtClean="0">
                <a:solidFill>
                  <a:schemeClr val="accent1"/>
                </a:solidFill>
              </a:rPr>
              <a:t> </a:t>
            </a:r>
            <a:r>
              <a:rPr lang="en-US" altLang="zh-CN" i="1" dirty="0" smtClean="0">
                <a:solidFill>
                  <a:schemeClr val="accent1"/>
                </a:solidFill>
              </a:rPr>
              <a:t>would</a:t>
            </a:r>
            <a:r>
              <a:rPr lang="zh-CN" altLang="en-US" i="1" dirty="0" smtClean="0">
                <a:solidFill>
                  <a:schemeClr val="accent1"/>
                </a:solidFill>
              </a:rPr>
              <a:t> </a:t>
            </a:r>
            <a:r>
              <a:rPr lang="en-US" altLang="zh-CN" i="1" dirty="0" smtClean="0">
                <a:solidFill>
                  <a:schemeClr val="accent1"/>
                </a:solidFill>
              </a:rPr>
              <a:t>like</a:t>
            </a:r>
            <a:r>
              <a:rPr lang="zh-CN" altLang="en-US" i="1" dirty="0" smtClean="0">
                <a:solidFill>
                  <a:schemeClr val="accent1"/>
                </a:solidFill>
              </a:rPr>
              <a:t> </a:t>
            </a:r>
            <a:r>
              <a:rPr lang="en-US" altLang="zh-CN" i="1" dirty="0" smtClean="0">
                <a:solidFill>
                  <a:schemeClr val="accent1"/>
                </a:solidFill>
              </a:rPr>
              <a:t>to</a:t>
            </a:r>
            <a:r>
              <a:rPr lang="zh-CN" altLang="en-US" i="1" dirty="0" smtClean="0">
                <a:solidFill>
                  <a:schemeClr val="accent1"/>
                </a:solidFill>
              </a:rPr>
              <a:t> </a:t>
            </a:r>
            <a:r>
              <a:rPr lang="en-US" altLang="zh-CN" i="1" dirty="0" smtClean="0">
                <a:solidFill>
                  <a:schemeClr val="accent1"/>
                </a:solidFill>
              </a:rPr>
              <a:t>solve:</a:t>
            </a:r>
            <a:endParaRPr lang="en-AU" i="1" dirty="0" smtClean="0">
              <a:solidFill>
                <a:schemeClr val="accent1"/>
              </a:solidFill>
            </a:endParaRPr>
          </a:p>
          <a:p>
            <a:endParaRPr lang="en-AU" i="1" dirty="0"/>
          </a:p>
        </p:txBody>
      </p:sp>
    </p:spTree>
    <p:extLst>
      <p:ext uri="{BB962C8B-B14F-4D97-AF65-F5344CB8AC3E}">
        <p14:creationId xmlns:p14="http://schemas.microsoft.com/office/powerpoint/2010/main" val="87504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Literature</a:t>
            </a:r>
            <a:r>
              <a:rPr lang="zh-CN" altLang="en-US" dirty="0" smtClean="0"/>
              <a:t> </a:t>
            </a:r>
            <a:r>
              <a:rPr lang="en-US" altLang="zh-CN" dirty="0" smtClean="0"/>
              <a:t>and</a:t>
            </a:r>
            <a:r>
              <a:rPr lang="zh-CN" altLang="en-US" dirty="0" smtClean="0"/>
              <a:t> </a:t>
            </a:r>
            <a:r>
              <a:rPr lang="en-US" altLang="zh-CN" dirty="0" smtClean="0"/>
              <a:t>Existing</a:t>
            </a:r>
            <a:r>
              <a:rPr lang="zh-CN" altLang="en-US" dirty="0" smtClean="0"/>
              <a:t> </a:t>
            </a:r>
            <a:r>
              <a:rPr lang="en-US" altLang="zh-CN" dirty="0" smtClean="0"/>
              <a:t>Efforts</a:t>
            </a:r>
            <a:endParaRPr lang="en-AU" dirty="0"/>
          </a:p>
        </p:txBody>
      </p:sp>
      <p:sp>
        <p:nvSpPr>
          <p:cNvPr id="3" name="Content Placeholder 2"/>
          <p:cNvSpPr>
            <a:spLocks noGrp="1"/>
          </p:cNvSpPr>
          <p:nvPr>
            <p:ph idx="1"/>
          </p:nvPr>
        </p:nvSpPr>
        <p:spPr/>
        <p:txBody>
          <a:bodyPr/>
          <a:lstStyle/>
          <a:p>
            <a:r>
              <a:rPr lang="en-AU" i="1" dirty="0" smtClean="0">
                <a:solidFill>
                  <a:schemeClr val="accent1"/>
                </a:solidFill>
              </a:rPr>
              <a:t>At a high level what are the existing works to tackle the problems mentioned in your Paragraph 2, you can summarize the most relevant works (2-3 papers) one by one by following the literature review you done, better follow a story line (what are their relations? one improve another?) </a:t>
            </a:r>
            <a:endParaRPr lang="en-AU" i="1" dirty="0">
              <a:solidFill>
                <a:schemeClr val="accent1"/>
              </a:solidFill>
            </a:endParaRPr>
          </a:p>
        </p:txBody>
      </p:sp>
    </p:spTree>
    <p:extLst>
      <p:ext uri="{BB962C8B-B14F-4D97-AF65-F5344CB8AC3E}">
        <p14:creationId xmlns:p14="http://schemas.microsoft.com/office/powerpoint/2010/main" val="125007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Limitations</a:t>
            </a:r>
            <a:r>
              <a:rPr lang="zh-CN" altLang="en-US" dirty="0" smtClean="0"/>
              <a:t> </a:t>
            </a:r>
            <a:r>
              <a:rPr lang="en-US" altLang="zh-CN" dirty="0" smtClean="0"/>
              <a:t>of</a:t>
            </a:r>
            <a:r>
              <a:rPr lang="zh-CN" altLang="en-US" dirty="0" smtClean="0"/>
              <a:t> </a:t>
            </a:r>
            <a:r>
              <a:rPr lang="en-US" altLang="zh-CN" dirty="0" smtClean="0"/>
              <a:t>Existing</a:t>
            </a:r>
            <a:r>
              <a:rPr lang="zh-CN" altLang="en-US" dirty="0" smtClean="0"/>
              <a:t> </a:t>
            </a:r>
            <a:r>
              <a:rPr lang="en-US" altLang="zh-CN" dirty="0" smtClean="0"/>
              <a:t>Works</a:t>
            </a:r>
            <a:endParaRPr lang="en-AU" dirty="0"/>
          </a:p>
        </p:txBody>
      </p:sp>
      <p:sp>
        <p:nvSpPr>
          <p:cNvPr id="3" name="Content Placeholder 2"/>
          <p:cNvSpPr>
            <a:spLocks noGrp="1"/>
          </p:cNvSpPr>
          <p:nvPr>
            <p:ph idx="1"/>
          </p:nvPr>
        </p:nvSpPr>
        <p:spPr/>
        <p:txBody>
          <a:bodyPr/>
          <a:lstStyle/>
          <a:p>
            <a:r>
              <a:rPr lang="en-AU" i="1" dirty="0" smtClean="0">
                <a:solidFill>
                  <a:schemeClr val="accent1"/>
                </a:solidFill>
              </a:rPr>
              <a:t>You need to discuss the limitations of these existing approaches at a high level</a:t>
            </a:r>
            <a:r>
              <a:rPr lang="en-US" altLang="zh-CN" i="1" dirty="0" smtClean="0">
                <a:solidFill>
                  <a:schemeClr val="accent1"/>
                </a:solidFill>
              </a:rPr>
              <a:t>.</a:t>
            </a:r>
            <a:r>
              <a:rPr lang="zh-CN" altLang="en-US" i="1" dirty="0" smtClean="0">
                <a:solidFill>
                  <a:schemeClr val="accent1"/>
                </a:solidFill>
              </a:rPr>
              <a:t> </a:t>
            </a:r>
            <a:r>
              <a:rPr lang="en-AU" i="1" dirty="0" smtClean="0">
                <a:solidFill>
                  <a:schemeClr val="accent1"/>
                </a:solidFill>
              </a:rPr>
              <a:t>These limitations are very useful and will be used in order to introduce your solution in the next </a:t>
            </a:r>
            <a:r>
              <a:rPr lang="en-US" altLang="zh-CN" i="1" dirty="0" smtClean="0">
                <a:solidFill>
                  <a:schemeClr val="accent1"/>
                </a:solidFill>
              </a:rPr>
              <a:t>slides</a:t>
            </a:r>
            <a:r>
              <a:rPr lang="zh-CN" altLang="en-US" i="1" dirty="0" smtClean="0">
                <a:solidFill>
                  <a:schemeClr val="accent1"/>
                </a:solidFill>
              </a:rPr>
              <a:t> </a:t>
            </a:r>
            <a:r>
              <a:rPr lang="en-AU" i="1" dirty="0" smtClean="0">
                <a:solidFill>
                  <a:schemeClr val="accent1"/>
                </a:solidFill>
              </a:rPr>
              <a:t>to talk about your work's novelty compared to other work in the area.</a:t>
            </a:r>
            <a:endParaRPr lang="en-AU" i="1" dirty="0">
              <a:solidFill>
                <a:schemeClr val="accent1"/>
              </a:solidFill>
            </a:endParaRPr>
          </a:p>
          <a:p>
            <a:pPr lvl="1"/>
            <a:r>
              <a:rPr lang="en-US" altLang="zh-CN" i="1" dirty="0" smtClean="0">
                <a:solidFill>
                  <a:schemeClr val="accent1"/>
                </a:solidFill>
              </a:rPr>
              <a:t>Limitation</a:t>
            </a:r>
            <a:r>
              <a:rPr lang="zh-CN" altLang="en-US" i="1" dirty="0" smtClean="0">
                <a:solidFill>
                  <a:schemeClr val="accent1"/>
                </a:solidFill>
              </a:rPr>
              <a:t> </a:t>
            </a:r>
            <a:r>
              <a:rPr lang="en-US" altLang="zh-CN" i="1" dirty="0" smtClean="0">
                <a:solidFill>
                  <a:schemeClr val="accent1"/>
                </a:solidFill>
              </a:rPr>
              <a:t>1:</a:t>
            </a:r>
          </a:p>
          <a:p>
            <a:pPr lvl="1"/>
            <a:r>
              <a:rPr lang="en-US" altLang="zh-CN" i="1" dirty="0" smtClean="0">
                <a:solidFill>
                  <a:schemeClr val="accent1"/>
                </a:solidFill>
              </a:rPr>
              <a:t>Limitation</a:t>
            </a:r>
            <a:r>
              <a:rPr lang="zh-CN" altLang="en-US" i="1" dirty="0" smtClean="0">
                <a:solidFill>
                  <a:schemeClr val="accent1"/>
                </a:solidFill>
              </a:rPr>
              <a:t> </a:t>
            </a:r>
            <a:r>
              <a:rPr lang="en-US" altLang="zh-CN" i="1" dirty="0">
                <a:solidFill>
                  <a:schemeClr val="accent1"/>
                </a:solidFill>
              </a:rPr>
              <a:t>2</a:t>
            </a:r>
            <a:r>
              <a:rPr lang="en-US" altLang="zh-CN" i="1" dirty="0" smtClean="0">
                <a:solidFill>
                  <a:schemeClr val="accent1"/>
                </a:solidFill>
              </a:rPr>
              <a:t>:</a:t>
            </a:r>
          </a:p>
          <a:p>
            <a:pPr lvl="1"/>
            <a:r>
              <a:rPr lang="en-US" altLang="zh-CN" i="1" dirty="0" smtClean="0">
                <a:solidFill>
                  <a:schemeClr val="accent1"/>
                </a:solidFill>
              </a:rPr>
              <a:t>Limitation</a:t>
            </a:r>
            <a:r>
              <a:rPr lang="zh-CN" altLang="en-US" i="1" dirty="0" smtClean="0">
                <a:solidFill>
                  <a:schemeClr val="accent1"/>
                </a:solidFill>
              </a:rPr>
              <a:t> </a:t>
            </a:r>
            <a:r>
              <a:rPr lang="en-US" altLang="zh-CN" i="1" dirty="0">
                <a:solidFill>
                  <a:schemeClr val="accent1"/>
                </a:solidFill>
              </a:rPr>
              <a:t>3</a:t>
            </a:r>
            <a:r>
              <a:rPr lang="en-US" altLang="zh-CN" i="1" dirty="0" smtClean="0">
                <a:solidFill>
                  <a:schemeClr val="accent1"/>
                </a:solidFill>
              </a:rPr>
              <a:t>:</a:t>
            </a:r>
          </a:p>
          <a:p>
            <a:endParaRPr lang="en-AU" i="1" dirty="0"/>
          </a:p>
        </p:txBody>
      </p:sp>
    </p:spTree>
    <p:extLst>
      <p:ext uri="{BB962C8B-B14F-4D97-AF65-F5344CB8AC3E}">
        <p14:creationId xmlns:p14="http://schemas.microsoft.com/office/powerpoint/2010/main" val="18357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a:t>
            </a:r>
            <a:r>
              <a:rPr lang="zh-CN" altLang="en-US" dirty="0" smtClean="0"/>
              <a:t> </a:t>
            </a:r>
            <a:r>
              <a:rPr lang="en-US" altLang="zh-CN" dirty="0" smtClean="0"/>
              <a:t>Solution/High-Level</a:t>
            </a:r>
            <a:r>
              <a:rPr lang="zh-CN" altLang="en-US" dirty="0" smtClean="0"/>
              <a:t> </a:t>
            </a:r>
            <a:r>
              <a:rPr lang="en-US" altLang="zh-CN" dirty="0" smtClean="0"/>
              <a:t>Idea</a:t>
            </a:r>
            <a:endParaRPr lang="en-AU" dirty="0"/>
          </a:p>
        </p:txBody>
      </p:sp>
      <p:sp>
        <p:nvSpPr>
          <p:cNvPr id="3" name="Content Placeholder 2"/>
          <p:cNvSpPr>
            <a:spLocks noGrp="1"/>
          </p:cNvSpPr>
          <p:nvPr>
            <p:ph idx="1"/>
          </p:nvPr>
        </p:nvSpPr>
        <p:spPr/>
        <p:txBody>
          <a:bodyPr/>
          <a:lstStyle/>
          <a:p>
            <a:r>
              <a:rPr lang="en-AU" i="1" dirty="0" smtClean="0">
                <a:solidFill>
                  <a:schemeClr val="accent1"/>
                </a:solidFill>
              </a:rPr>
              <a:t>This </a:t>
            </a:r>
            <a:r>
              <a:rPr lang="en-US" altLang="zh-CN" i="1" dirty="0" smtClean="0">
                <a:solidFill>
                  <a:schemeClr val="accent1"/>
                </a:solidFill>
              </a:rPr>
              <a:t>slide</a:t>
            </a:r>
            <a:r>
              <a:rPr lang="zh-CN" altLang="en-US" i="1" dirty="0" smtClean="0">
                <a:solidFill>
                  <a:schemeClr val="accent1"/>
                </a:solidFill>
              </a:rPr>
              <a:t> </a:t>
            </a:r>
            <a:r>
              <a:rPr lang="en-AU" i="1" dirty="0" smtClean="0">
                <a:solidFill>
                  <a:schemeClr val="accent1"/>
                </a:solidFill>
              </a:rPr>
              <a:t>will express your idea in general way by addressing the limitations of the previous works in your </a:t>
            </a:r>
            <a:r>
              <a:rPr lang="en-US" altLang="zh-CN" i="1" dirty="0" smtClean="0">
                <a:solidFill>
                  <a:schemeClr val="accent1"/>
                </a:solidFill>
              </a:rPr>
              <a:t>previous</a:t>
            </a:r>
            <a:r>
              <a:rPr lang="zh-CN" altLang="en-US" i="1" dirty="0" smtClean="0">
                <a:solidFill>
                  <a:schemeClr val="accent1"/>
                </a:solidFill>
              </a:rPr>
              <a:t> </a:t>
            </a:r>
            <a:r>
              <a:rPr lang="en-US" altLang="zh-CN" i="1" dirty="0" smtClean="0">
                <a:solidFill>
                  <a:schemeClr val="accent1"/>
                </a:solidFill>
              </a:rPr>
              <a:t>slide</a:t>
            </a:r>
            <a:r>
              <a:rPr lang="en-AU" i="1" dirty="0" smtClean="0">
                <a:solidFill>
                  <a:schemeClr val="accent1"/>
                </a:solidFill>
              </a:rPr>
              <a:t>.</a:t>
            </a:r>
            <a:r>
              <a:rPr lang="zh-CN" altLang="en-US" i="1" dirty="0" smtClean="0">
                <a:solidFill>
                  <a:schemeClr val="accent1"/>
                </a:solidFill>
              </a:rPr>
              <a:t> </a:t>
            </a:r>
            <a:r>
              <a:rPr lang="en-AU" i="1" dirty="0" smtClean="0">
                <a:solidFill>
                  <a:schemeClr val="accent1"/>
                </a:solidFill>
              </a:rPr>
              <a:t>What is the general approach taken? Why are the specific results significant? </a:t>
            </a:r>
          </a:p>
          <a:p>
            <a:r>
              <a:rPr lang="en-US" altLang="zh-CN" i="1" dirty="0" smtClean="0">
                <a:solidFill>
                  <a:schemeClr val="accent1"/>
                </a:solidFill>
              </a:rPr>
              <a:t>Introduce</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objectives/contributions</a:t>
            </a:r>
          </a:p>
          <a:p>
            <a:pPr lvl="1"/>
            <a:r>
              <a:rPr lang="en-US" altLang="zh-CN" i="1" dirty="0" smtClean="0">
                <a:solidFill>
                  <a:schemeClr val="accent1"/>
                </a:solidFill>
              </a:rPr>
              <a:t>Objective</a:t>
            </a:r>
            <a:r>
              <a:rPr lang="zh-CN" altLang="en-US" i="1" dirty="0" smtClean="0">
                <a:solidFill>
                  <a:schemeClr val="accent1"/>
                </a:solidFill>
              </a:rPr>
              <a:t> </a:t>
            </a:r>
            <a:r>
              <a:rPr lang="en-US" altLang="zh-CN" i="1" dirty="0" smtClean="0">
                <a:solidFill>
                  <a:schemeClr val="accent1"/>
                </a:solidFill>
              </a:rPr>
              <a:t>1:</a:t>
            </a:r>
          </a:p>
          <a:p>
            <a:pPr lvl="1"/>
            <a:r>
              <a:rPr lang="en-US" altLang="zh-CN" i="1" dirty="0" smtClean="0">
                <a:solidFill>
                  <a:schemeClr val="accent1"/>
                </a:solidFill>
              </a:rPr>
              <a:t>Objective</a:t>
            </a:r>
            <a:r>
              <a:rPr lang="zh-CN" altLang="en-US" i="1" dirty="0" smtClean="0">
                <a:solidFill>
                  <a:schemeClr val="accent1"/>
                </a:solidFill>
              </a:rPr>
              <a:t> </a:t>
            </a:r>
            <a:r>
              <a:rPr lang="en-US" altLang="zh-CN" i="1" dirty="0" smtClean="0">
                <a:solidFill>
                  <a:schemeClr val="accent1"/>
                </a:solidFill>
              </a:rPr>
              <a:t>2:</a:t>
            </a:r>
            <a:endParaRPr lang="en-US" altLang="zh-CN" i="1" dirty="0" smtClean="0">
              <a:solidFill>
                <a:schemeClr val="accent1"/>
              </a:solidFill>
            </a:endParaRPr>
          </a:p>
          <a:p>
            <a:pPr lvl="1"/>
            <a:r>
              <a:rPr lang="en-US" altLang="zh-CN" i="1" dirty="0" smtClean="0">
                <a:solidFill>
                  <a:schemeClr val="accent1"/>
                </a:solidFill>
              </a:rPr>
              <a:t>Objective</a:t>
            </a:r>
            <a:r>
              <a:rPr lang="zh-CN" altLang="en-US" i="1" dirty="0" smtClean="0">
                <a:solidFill>
                  <a:schemeClr val="accent1"/>
                </a:solidFill>
              </a:rPr>
              <a:t> </a:t>
            </a:r>
            <a:r>
              <a:rPr lang="en-US" altLang="zh-CN" i="1" dirty="0" smtClean="0">
                <a:solidFill>
                  <a:schemeClr val="accent1"/>
                </a:solidFill>
              </a:rPr>
              <a:t>3:</a:t>
            </a:r>
            <a:endParaRPr lang="en-US" altLang="zh-CN" i="1" dirty="0" smtClean="0">
              <a:solidFill>
                <a:schemeClr val="accent1"/>
              </a:solidFill>
            </a:endParaRPr>
          </a:p>
        </p:txBody>
      </p:sp>
    </p:spTree>
    <p:extLst>
      <p:ext uri="{BB962C8B-B14F-4D97-AF65-F5344CB8AC3E}">
        <p14:creationId xmlns:p14="http://schemas.microsoft.com/office/powerpoint/2010/main" val="40960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Challenges</a:t>
            </a:r>
            <a:endParaRPr lang="en-AU" dirty="0"/>
          </a:p>
        </p:txBody>
      </p:sp>
      <p:sp>
        <p:nvSpPr>
          <p:cNvPr id="3" name="Content Placeholder 2"/>
          <p:cNvSpPr>
            <a:spLocks noGrp="1"/>
          </p:cNvSpPr>
          <p:nvPr>
            <p:ph idx="1"/>
          </p:nvPr>
        </p:nvSpPr>
        <p:spPr/>
        <p:txBody>
          <a:bodyPr/>
          <a:lstStyle/>
          <a:p>
            <a:r>
              <a:rPr lang="en-AU" i="1" dirty="0" smtClean="0">
                <a:solidFill>
                  <a:schemeClr val="accent1"/>
                </a:solidFill>
              </a:rPr>
              <a:t>You discuss the challenges </a:t>
            </a:r>
            <a:r>
              <a:rPr lang="en-US" altLang="zh-CN" i="1" dirty="0" smtClean="0">
                <a:solidFill>
                  <a:schemeClr val="accent1"/>
                </a:solidFill>
              </a:rPr>
              <a:t>to</a:t>
            </a:r>
            <a:r>
              <a:rPr lang="zh-CN" altLang="en-US" i="1" dirty="0" smtClean="0">
                <a:solidFill>
                  <a:schemeClr val="accent1"/>
                </a:solidFill>
              </a:rPr>
              <a:t> </a:t>
            </a:r>
            <a:r>
              <a:rPr lang="en-US" altLang="zh-CN" i="1" dirty="0" smtClean="0">
                <a:solidFill>
                  <a:schemeClr val="accent1"/>
                </a:solidFill>
              </a:rPr>
              <a:t>develop</a:t>
            </a:r>
            <a:r>
              <a:rPr lang="zh-CN" altLang="en-US" i="1" dirty="0" smtClean="0">
                <a:solidFill>
                  <a:schemeClr val="accent1"/>
                </a:solidFill>
              </a:rPr>
              <a:t> </a:t>
            </a:r>
            <a:r>
              <a:rPr lang="en-AU" i="1" dirty="0" smtClean="0">
                <a:solidFill>
                  <a:schemeClr val="accent1"/>
                </a:solidFill>
              </a:rPr>
              <a:t>your </a:t>
            </a:r>
            <a:r>
              <a:rPr lang="en-US" altLang="zh-CN" i="1" dirty="0" smtClean="0">
                <a:solidFill>
                  <a:schemeClr val="accent1"/>
                </a:solidFill>
              </a:rPr>
              <a:t>solution</a:t>
            </a:r>
            <a:r>
              <a:rPr lang="en-AU" i="1" dirty="0" smtClean="0">
                <a:solidFill>
                  <a:schemeClr val="accent1"/>
                </a:solidFill>
              </a:rPr>
              <a:t>.</a:t>
            </a:r>
            <a:r>
              <a:rPr lang="zh-CN" altLang="en-US" i="1" dirty="0" smtClean="0">
                <a:solidFill>
                  <a:schemeClr val="accent1"/>
                </a:solidFill>
              </a:rPr>
              <a:t> </a:t>
            </a:r>
            <a:r>
              <a:rPr lang="en-US" altLang="zh-CN" i="1" dirty="0" smtClean="0">
                <a:solidFill>
                  <a:schemeClr val="accent1"/>
                </a:solidFill>
              </a:rPr>
              <a:t>Why</a:t>
            </a:r>
            <a:r>
              <a:rPr lang="zh-CN" altLang="en-US" i="1" dirty="0" smtClean="0">
                <a:solidFill>
                  <a:schemeClr val="accent1"/>
                </a:solidFill>
              </a:rPr>
              <a:t> </a:t>
            </a:r>
            <a:r>
              <a:rPr lang="en-US" altLang="zh-CN" i="1" dirty="0" smtClean="0">
                <a:solidFill>
                  <a:schemeClr val="accent1"/>
                </a:solidFill>
              </a:rPr>
              <a:t>it</a:t>
            </a:r>
            <a:r>
              <a:rPr lang="zh-CN" altLang="en-US" i="1" dirty="0" smtClean="0">
                <a:solidFill>
                  <a:schemeClr val="accent1"/>
                </a:solidFill>
              </a:rPr>
              <a:t> </a:t>
            </a:r>
            <a:r>
              <a:rPr lang="en-US" altLang="zh-CN" i="1" dirty="0" smtClean="0">
                <a:solidFill>
                  <a:schemeClr val="accent1"/>
                </a:solidFill>
              </a:rPr>
              <a:t>is</a:t>
            </a:r>
            <a:r>
              <a:rPr lang="zh-CN" altLang="en-US" i="1" dirty="0" smtClean="0">
                <a:solidFill>
                  <a:schemeClr val="accent1"/>
                </a:solidFill>
              </a:rPr>
              <a:t> </a:t>
            </a:r>
            <a:r>
              <a:rPr lang="en-US" altLang="zh-CN" i="1" dirty="0" smtClean="0">
                <a:solidFill>
                  <a:schemeClr val="accent1"/>
                </a:solidFill>
              </a:rPr>
              <a:t>difficult</a:t>
            </a:r>
            <a:r>
              <a:rPr lang="zh-CN" altLang="en-US" i="1" dirty="0" smtClean="0">
                <a:solidFill>
                  <a:schemeClr val="accent1"/>
                </a:solidFill>
              </a:rPr>
              <a:t> </a:t>
            </a:r>
            <a:r>
              <a:rPr lang="en-US" altLang="zh-CN" i="1" dirty="0" smtClean="0">
                <a:solidFill>
                  <a:schemeClr val="accent1"/>
                </a:solidFill>
              </a:rPr>
              <a:t>and</a:t>
            </a:r>
            <a:r>
              <a:rPr lang="zh-CN" altLang="en-US" i="1" dirty="0" smtClean="0">
                <a:solidFill>
                  <a:schemeClr val="accent1"/>
                </a:solidFill>
              </a:rPr>
              <a:t> </a:t>
            </a:r>
            <a:r>
              <a:rPr lang="en-US" altLang="zh-CN" i="1" dirty="0" smtClean="0">
                <a:solidFill>
                  <a:schemeClr val="accent1"/>
                </a:solidFill>
              </a:rPr>
              <a:t>hard</a:t>
            </a:r>
            <a:r>
              <a:rPr lang="zh-CN" altLang="en-US" i="1" dirty="0" smtClean="0">
                <a:solidFill>
                  <a:schemeClr val="accent1"/>
                </a:solidFill>
              </a:rPr>
              <a:t> </a:t>
            </a:r>
            <a:r>
              <a:rPr lang="en-US" altLang="zh-CN" i="1" dirty="0" smtClean="0">
                <a:solidFill>
                  <a:schemeClr val="accent1"/>
                </a:solidFill>
              </a:rPr>
              <a:t>for</a:t>
            </a:r>
            <a:r>
              <a:rPr lang="zh-CN" altLang="en-US" i="1" dirty="0" smtClean="0">
                <a:solidFill>
                  <a:schemeClr val="accent1"/>
                </a:solidFill>
              </a:rPr>
              <a:t> </a:t>
            </a:r>
            <a:r>
              <a:rPr lang="en-US" altLang="zh-CN" i="1" dirty="0" smtClean="0">
                <a:solidFill>
                  <a:schemeClr val="accent1"/>
                </a:solidFill>
              </a:rPr>
              <a:t>existing</a:t>
            </a:r>
            <a:r>
              <a:rPr lang="zh-CN" altLang="en-US" i="1" dirty="0" smtClean="0">
                <a:solidFill>
                  <a:schemeClr val="accent1"/>
                </a:solidFill>
              </a:rPr>
              <a:t> </a:t>
            </a:r>
            <a:r>
              <a:rPr lang="en-US" altLang="zh-CN" i="1" dirty="0" smtClean="0">
                <a:solidFill>
                  <a:schemeClr val="accent1"/>
                </a:solidFill>
              </a:rPr>
              <a:t>literatures.</a:t>
            </a:r>
          </a:p>
          <a:p>
            <a:pPr lvl="1"/>
            <a:r>
              <a:rPr lang="en-US" altLang="zh-CN" i="1" dirty="0" smtClean="0">
                <a:solidFill>
                  <a:schemeClr val="accent1"/>
                </a:solidFill>
              </a:rPr>
              <a:t>Challenge</a:t>
            </a:r>
            <a:r>
              <a:rPr lang="zh-CN" altLang="en-US" i="1" dirty="0" smtClean="0">
                <a:solidFill>
                  <a:schemeClr val="accent1"/>
                </a:solidFill>
              </a:rPr>
              <a:t> </a:t>
            </a:r>
            <a:r>
              <a:rPr lang="en-US" altLang="zh-CN" i="1" dirty="0" smtClean="0">
                <a:solidFill>
                  <a:schemeClr val="accent1"/>
                </a:solidFill>
              </a:rPr>
              <a:t>1:</a:t>
            </a:r>
            <a:r>
              <a:rPr lang="zh-CN" altLang="en-US" i="1" dirty="0" smtClean="0">
                <a:solidFill>
                  <a:schemeClr val="accent1"/>
                </a:solidFill>
              </a:rPr>
              <a:t> </a:t>
            </a:r>
            <a:endParaRPr lang="en-US" altLang="zh-CN" i="1" dirty="0" smtClean="0">
              <a:solidFill>
                <a:schemeClr val="accent1"/>
              </a:solidFill>
            </a:endParaRPr>
          </a:p>
          <a:p>
            <a:pPr lvl="1"/>
            <a:r>
              <a:rPr lang="en-US" altLang="zh-CN" i="1" dirty="0" smtClean="0">
                <a:solidFill>
                  <a:schemeClr val="accent1"/>
                </a:solidFill>
              </a:rPr>
              <a:t>Challenge</a:t>
            </a:r>
            <a:r>
              <a:rPr lang="zh-CN" altLang="en-US" i="1" dirty="0" smtClean="0">
                <a:solidFill>
                  <a:schemeClr val="accent1"/>
                </a:solidFill>
              </a:rPr>
              <a:t> </a:t>
            </a:r>
            <a:r>
              <a:rPr lang="en-US" altLang="zh-CN" i="1" dirty="0" smtClean="0">
                <a:solidFill>
                  <a:schemeClr val="accent1"/>
                </a:solidFill>
              </a:rPr>
              <a:t>2:</a:t>
            </a:r>
          </a:p>
          <a:p>
            <a:pPr lvl="1"/>
            <a:r>
              <a:rPr lang="en-US" altLang="zh-CN" i="1" dirty="0" smtClean="0">
                <a:solidFill>
                  <a:schemeClr val="accent1"/>
                </a:solidFill>
              </a:rPr>
              <a:t>Challenge</a:t>
            </a:r>
            <a:r>
              <a:rPr lang="zh-CN" altLang="en-US" i="1" dirty="0" smtClean="0">
                <a:solidFill>
                  <a:schemeClr val="accent1"/>
                </a:solidFill>
              </a:rPr>
              <a:t> </a:t>
            </a:r>
            <a:r>
              <a:rPr lang="en-US" altLang="zh-CN" i="1" dirty="0">
                <a:solidFill>
                  <a:schemeClr val="accent1"/>
                </a:solidFill>
              </a:rPr>
              <a:t>3</a:t>
            </a:r>
            <a:r>
              <a:rPr lang="en-US" altLang="zh-CN" i="1" dirty="0" smtClean="0">
                <a:solidFill>
                  <a:schemeClr val="accent1"/>
                </a:solidFill>
              </a:rPr>
              <a:t>:</a:t>
            </a:r>
            <a:endParaRPr lang="en-AU" i="1" dirty="0" smtClean="0">
              <a:solidFill>
                <a:schemeClr val="accent1"/>
              </a:solidFill>
            </a:endParaRPr>
          </a:p>
          <a:p>
            <a:endParaRPr lang="en-AU" i="1" dirty="0" smtClean="0"/>
          </a:p>
          <a:p>
            <a:endParaRPr lang="en-AU" dirty="0"/>
          </a:p>
        </p:txBody>
      </p:sp>
    </p:spTree>
    <p:extLst>
      <p:ext uri="{BB962C8B-B14F-4D97-AF65-F5344CB8AC3E}">
        <p14:creationId xmlns:p14="http://schemas.microsoft.com/office/powerpoint/2010/main" val="105615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Design</a:t>
            </a:r>
            <a:r>
              <a:rPr lang="zh-CN" altLang="en-US" dirty="0" smtClean="0"/>
              <a:t> </a:t>
            </a:r>
            <a:r>
              <a:rPr lang="en-US" altLang="zh-CN" dirty="0" smtClean="0"/>
              <a:t>and</a:t>
            </a:r>
            <a:r>
              <a:rPr lang="zh-CN" altLang="en-US" dirty="0" smtClean="0"/>
              <a:t> </a:t>
            </a:r>
            <a:r>
              <a:rPr lang="en-US" altLang="zh-CN" dirty="0" smtClean="0"/>
              <a:t>Implementation</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I</a:t>
            </a:r>
            <a:r>
              <a:rPr lang="en-AU" i="1" dirty="0" err="1" smtClean="0">
                <a:solidFill>
                  <a:schemeClr val="accent1"/>
                </a:solidFill>
              </a:rPr>
              <a:t>ntroduce</a:t>
            </a:r>
            <a:r>
              <a:rPr lang="en-AU" i="1" dirty="0" smtClean="0">
                <a:solidFill>
                  <a:schemeClr val="accent1"/>
                </a:solidFill>
              </a:rPr>
              <a:t> the phases/steps/components of your</a:t>
            </a:r>
            <a:r>
              <a:rPr lang="zh-CN" altLang="en-US" i="1" dirty="0" smtClean="0">
                <a:solidFill>
                  <a:schemeClr val="accent1"/>
                </a:solidFill>
              </a:rPr>
              <a:t> </a:t>
            </a:r>
            <a:r>
              <a:rPr lang="en-US" altLang="zh-CN" i="1" dirty="0" smtClean="0">
                <a:solidFill>
                  <a:schemeClr val="accent1"/>
                </a:solidFill>
              </a:rPr>
              <a:t>proposed</a:t>
            </a:r>
            <a:r>
              <a:rPr lang="en-AU" i="1" dirty="0" smtClean="0">
                <a:solidFill>
                  <a:schemeClr val="accent1"/>
                </a:solidFill>
              </a:rPr>
              <a:t> framework with an illustrative figure here.</a:t>
            </a:r>
          </a:p>
          <a:p>
            <a:pPr lvl="1"/>
            <a:r>
              <a:rPr lang="en-AU" altLang="zh-CN" i="1" dirty="0" smtClean="0">
                <a:solidFill>
                  <a:schemeClr val="accent1"/>
                </a:solidFill>
              </a:rPr>
              <a:t>C</a:t>
            </a:r>
            <a:r>
              <a:rPr lang="en-US" altLang="zh-CN" i="1" dirty="0" err="1" smtClean="0">
                <a:solidFill>
                  <a:schemeClr val="accent1"/>
                </a:solidFill>
              </a:rPr>
              <a:t>omponent</a:t>
            </a:r>
            <a:r>
              <a:rPr lang="zh-CN" altLang="en-US" i="1" dirty="0" smtClean="0">
                <a:solidFill>
                  <a:schemeClr val="accent1"/>
                </a:solidFill>
              </a:rPr>
              <a:t> </a:t>
            </a:r>
            <a:r>
              <a:rPr lang="en-US" altLang="zh-CN" i="1" dirty="0" smtClean="0">
                <a:solidFill>
                  <a:schemeClr val="accent1"/>
                </a:solidFill>
              </a:rPr>
              <a:t>1:</a:t>
            </a:r>
          </a:p>
          <a:p>
            <a:pPr lvl="1"/>
            <a:r>
              <a:rPr lang="en-AU" altLang="zh-CN" i="1" dirty="0" smtClean="0">
                <a:solidFill>
                  <a:schemeClr val="accent1"/>
                </a:solidFill>
              </a:rPr>
              <a:t>C</a:t>
            </a:r>
            <a:r>
              <a:rPr lang="en-US" altLang="zh-CN" i="1" dirty="0" err="1" smtClean="0">
                <a:solidFill>
                  <a:schemeClr val="accent1"/>
                </a:solidFill>
              </a:rPr>
              <a:t>omponent</a:t>
            </a:r>
            <a:r>
              <a:rPr lang="zh-CN" altLang="en-US" i="1" dirty="0" smtClean="0">
                <a:solidFill>
                  <a:schemeClr val="accent1"/>
                </a:solidFill>
              </a:rPr>
              <a:t> </a:t>
            </a:r>
            <a:r>
              <a:rPr lang="en-US" altLang="zh-CN" i="1" dirty="0">
                <a:solidFill>
                  <a:schemeClr val="accent1"/>
                </a:solidFill>
              </a:rPr>
              <a:t>2</a:t>
            </a:r>
            <a:r>
              <a:rPr lang="en-US" altLang="zh-CN" i="1" dirty="0" smtClean="0">
                <a:solidFill>
                  <a:schemeClr val="accent1"/>
                </a:solidFill>
              </a:rPr>
              <a:t>:</a:t>
            </a:r>
          </a:p>
          <a:p>
            <a:pPr lvl="1"/>
            <a:r>
              <a:rPr lang="en-AU" altLang="zh-CN" i="1" dirty="0" smtClean="0">
                <a:solidFill>
                  <a:schemeClr val="accent1"/>
                </a:solidFill>
              </a:rPr>
              <a:t>C</a:t>
            </a:r>
            <a:r>
              <a:rPr lang="en-US" altLang="zh-CN" i="1" dirty="0" err="1" smtClean="0">
                <a:solidFill>
                  <a:schemeClr val="accent1"/>
                </a:solidFill>
              </a:rPr>
              <a:t>omponent</a:t>
            </a:r>
            <a:r>
              <a:rPr lang="zh-CN" altLang="en-US" i="1" dirty="0" smtClean="0">
                <a:solidFill>
                  <a:schemeClr val="accent1"/>
                </a:solidFill>
              </a:rPr>
              <a:t> </a:t>
            </a:r>
            <a:r>
              <a:rPr lang="en-US" altLang="zh-CN" i="1" dirty="0" smtClean="0">
                <a:solidFill>
                  <a:schemeClr val="accent1"/>
                </a:solidFill>
              </a:rPr>
              <a:t>3:</a:t>
            </a:r>
          </a:p>
          <a:p>
            <a:pPr lvl="1"/>
            <a:endParaRPr lang="en-AU" i="1" dirty="0">
              <a:solidFill>
                <a:schemeClr val="accent1"/>
              </a:solidFill>
            </a:endParaRPr>
          </a:p>
        </p:txBody>
      </p:sp>
    </p:spTree>
    <p:extLst>
      <p:ext uri="{BB962C8B-B14F-4D97-AF65-F5344CB8AC3E}">
        <p14:creationId xmlns:p14="http://schemas.microsoft.com/office/powerpoint/2010/main" val="167955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Design</a:t>
            </a:r>
            <a:r>
              <a:rPr lang="zh-CN" altLang="en-US" dirty="0" smtClean="0"/>
              <a:t> </a:t>
            </a:r>
            <a:r>
              <a:rPr lang="en-US" altLang="zh-CN" dirty="0" smtClean="0"/>
              <a:t>and</a:t>
            </a:r>
            <a:r>
              <a:rPr lang="zh-CN" altLang="en-US" dirty="0" smtClean="0"/>
              <a:t> </a:t>
            </a:r>
            <a:r>
              <a:rPr lang="en-US" altLang="zh-CN" dirty="0" smtClean="0"/>
              <a:t>Implementation</a:t>
            </a:r>
            <a:endParaRPr lang="en-AU" dirty="0"/>
          </a:p>
        </p:txBody>
      </p:sp>
      <p:sp>
        <p:nvSpPr>
          <p:cNvPr id="3" name="Content Placeholder 2"/>
          <p:cNvSpPr>
            <a:spLocks noGrp="1"/>
          </p:cNvSpPr>
          <p:nvPr>
            <p:ph idx="1"/>
          </p:nvPr>
        </p:nvSpPr>
        <p:spPr/>
        <p:txBody>
          <a:bodyPr/>
          <a:lstStyle/>
          <a:p>
            <a:r>
              <a:rPr lang="en-US" altLang="zh-CN" i="1" dirty="0" smtClean="0">
                <a:solidFill>
                  <a:schemeClr val="accent1"/>
                </a:solidFill>
              </a:rPr>
              <a:t>Introduce</a:t>
            </a:r>
            <a:r>
              <a:rPr lang="zh-CN" altLang="en-US" i="1" dirty="0" smtClean="0">
                <a:solidFill>
                  <a:schemeClr val="accent1"/>
                </a:solidFill>
              </a:rPr>
              <a:t> </a:t>
            </a:r>
            <a:r>
              <a:rPr lang="en-US" altLang="zh-CN" i="1" dirty="0" smtClean="0">
                <a:solidFill>
                  <a:schemeClr val="accent1"/>
                </a:solidFill>
              </a:rPr>
              <a:t>and</a:t>
            </a:r>
            <a:r>
              <a:rPr lang="zh-CN" altLang="en-US" i="1" dirty="0" smtClean="0">
                <a:solidFill>
                  <a:schemeClr val="accent1"/>
                </a:solidFill>
              </a:rPr>
              <a:t> </a:t>
            </a:r>
            <a:r>
              <a:rPr lang="en-US" altLang="zh-CN" i="1" dirty="0" smtClean="0">
                <a:solidFill>
                  <a:schemeClr val="accent1"/>
                </a:solidFill>
              </a:rPr>
              <a:t>describe</a:t>
            </a:r>
            <a:r>
              <a:rPr lang="zh-CN" altLang="en-US" i="1" dirty="0" smtClean="0">
                <a:solidFill>
                  <a:schemeClr val="accent1"/>
                </a:solidFill>
              </a:rPr>
              <a:t> </a:t>
            </a:r>
            <a:r>
              <a:rPr lang="en-US" altLang="zh-CN" i="1" dirty="0" smtClean="0">
                <a:solidFill>
                  <a:schemeClr val="accent1"/>
                </a:solidFill>
              </a:rPr>
              <a:t>each</a:t>
            </a:r>
            <a:r>
              <a:rPr lang="zh-CN" altLang="en-US" i="1" dirty="0" smtClean="0">
                <a:solidFill>
                  <a:schemeClr val="accent1"/>
                </a:solidFill>
              </a:rPr>
              <a:t> </a:t>
            </a:r>
            <a:r>
              <a:rPr lang="en-US" altLang="zh-CN" i="1" dirty="0" smtClean="0">
                <a:solidFill>
                  <a:schemeClr val="accent1"/>
                </a:solidFill>
              </a:rPr>
              <a:t>components</a:t>
            </a:r>
            <a:r>
              <a:rPr lang="zh-CN" altLang="en-US" i="1" dirty="0" smtClean="0">
                <a:solidFill>
                  <a:schemeClr val="accent1"/>
                </a:solidFill>
              </a:rPr>
              <a:t> </a:t>
            </a:r>
            <a:r>
              <a:rPr lang="en-US" altLang="zh-CN" i="1" dirty="0" smtClean="0">
                <a:solidFill>
                  <a:schemeClr val="accent1"/>
                </a:solidFill>
              </a:rPr>
              <a:t>of</a:t>
            </a:r>
            <a:r>
              <a:rPr lang="zh-CN" altLang="en-US" i="1" dirty="0" smtClean="0">
                <a:solidFill>
                  <a:schemeClr val="accent1"/>
                </a:solidFill>
              </a:rPr>
              <a:t> </a:t>
            </a:r>
            <a:r>
              <a:rPr lang="en-US" altLang="zh-CN" i="1" dirty="0" smtClean="0">
                <a:solidFill>
                  <a:schemeClr val="accent1"/>
                </a:solidFill>
              </a:rPr>
              <a:t>your</a:t>
            </a:r>
            <a:r>
              <a:rPr lang="zh-CN" altLang="en-US" i="1" dirty="0" smtClean="0">
                <a:solidFill>
                  <a:schemeClr val="accent1"/>
                </a:solidFill>
              </a:rPr>
              <a:t> </a:t>
            </a:r>
            <a:r>
              <a:rPr lang="en-US" altLang="zh-CN" i="1" dirty="0" smtClean="0">
                <a:solidFill>
                  <a:schemeClr val="accent1"/>
                </a:solidFill>
              </a:rPr>
              <a:t>approach</a:t>
            </a:r>
            <a:r>
              <a:rPr lang="zh-CN" altLang="en-US" i="1" dirty="0" smtClean="0">
                <a:solidFill>
                  <a:schemeClr val="accent1"/>
                </a:solidFill>
              </a:rPr>
              <a:t> </a:t>
            </a:r>
            <a:r>
              <a:rPr lang="en-US" altLang="zh-CN" i="1" dirty="0" smtClean="0">
                <a:solidFill>
                  <a:schemeClr val="accent1"/>
                </a:solidFill>
              </a:rPr>
              <a:t>with</a:t>
            </a:r>
            <a:r>
              <a:rPr lang="zh-CN" altLang="en-US" i="1" dirty="0" smtClean="0">
                <a:solidFill>
                  <a:schemeClr val="accent1"/>
                </a:solidFill>
              </a:rPr>
              <a:t> </a:t>
            </a:r>
            <a:r>
              <a:rPr lang="en-US" altLang="zh-CN" i="1" dirty="0" smtClean="0">
                <a:solidFill>
                  <a:schemeClr val="accent1"/>
                </a:solidFill>
              </a:rPr>
              <a:t>illustrative</a:t>
            </a:r>
            <a:r>
              <a:rPr lang="zh-CN" altLang="en-US" i="1" dirty="0" smtClean="0">
                <a:solidFill>
                  <a:schemeClr val="accent1"/>
                </a:solidFill>
              </a:rPr>
              <a:t> </a:t>
            </a:r>
            <a:r>
              <a:rPr lang="en-US" altLang="zh-CN" i="1" dirty="0" smtClean="0">
                <a:solidFill>
                  <a:schemeClr val="accent1"/>
                </a:solidFill>
              </a:rPr>
              <a:t>examples</a:t>
            </a:r>
            <a:endParaRPr lang="en-AU" i="1" dirty="0">
              <a:solidFill>
                <a:schemeClr val="accent1"/>
              </a:solidFill>
            </a:endParaRPr>
          </a:p>
        </p:txBody>
      </p:sp>
    </p:spTree>
    <p:extLst>
      <p:ext uri="{BB962C8B-B14F-4D97-AF65-F5344CB8AC3E}">
        <p14:creationId xmlns:p14="http://schemas.microsoft.com/office/powerpoint/2010/main" val="443688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536</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Calibri Light</vt:lpstr>
      <vt:lpstr>DengXian</vt:lpstr>
      <vt:lpstr>DengXian Light</vt:lpstr>
      <vt:lpstr>Arial</vt:lpstr>
      <vt:lpstr>Office Theme</vt:lpstr>
      <vt:lpstr>Put your title here</vt:lpstr>
      <vt:lpstr>Introduction</vt:lpstr>
      <vt:lpstr>Introduction </vt:lpstr>
      <vt:lpstr>Literature and Existing Efforts</vt:lpstr>
      <vt:lpstr>Limitations of Existing Works</vt:lpstr>
      <vt:lpstr>My Solution/High-Level Idea</vt:lpstr>
      <vt:lpstr>Challenges</vt:lpstr>
      <vt:lpstr>Design and Implementation</vt:lpstr>
      <vt:lpstr>Design and Implementation</vt:lpstr>
      <vt:lpstr>Design and Implementation (cont)</vt:lpstr>
      <vt:lpstr>Evaluation</vt:lpstr>
      <vt:lpstr>Evaluation</vt:lpstr>
      <vt:lpstr>Evaluation – RQ1</vt:lpstr>
      <vt:lpstr>Evaluation – RQ2</vt:lpstr>
      <vt:lpstr>Evaluation – RQ2</vt:lpstr>
      <vt:lpstr>Summary</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 your title here</dc:title>
  <dc:creator>Yulei Sui</dc:creator>
  <cp:lastModifiedBy>Yulei Sui</cp:lastModifiedBy>
  <cp:revision>60</cp:revision>
  <dcterms:created xsi:type="dcterms:W3CDTF">2020-05-29T04:19:42Z</dcterms:created>
  <dcterms:modified xsi:type="dcterms:W3CDTF">2020-05-29T05:30:29Z</dcterms:modified>
</cp:coreProperties>
</file>