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46"/>
  </p:notesMasterIdLst>
  <p:handoutMasterIdLst>
    <p:handoutMasterId r:id="rId47"/>
  </p:handoutMasterIdLst>
  <p:sldIdLst>
    <p:sldId id="297" r:id="rId2"/>
    <p:sldId id="298" r:id="rId3"/>
    <p:sldId id="337" r:id="rId4"/>
    <p:sldId id="346" r:id="rId5"/>
    <p:sldId id="327" r:id="rId6"/>
    <p:sldId id="300" r:id="rId7"/>
    <p:sldId id="303" r:id="rId8"/>
    <p:sldId id="306" r:id="rId9"/>
    <p:sldId id="302" r:id="rId10"/>
    <p:sldId id="308" r:id="rId11"/>
    <p:sldId id="338" r:id="rId12"/>
    <p:sldId id="309" r:id="rId13"/>
    <p:sldId id="310" r:id="rId14"/>
    <p:sldId id="311" r:id="rId15"/>
    <p:sldId id="341" r:id="rId16"/>
    <p:sldId id="342" r:id="rId17"/>
    <p:sldId id="340" r:id="rId18"/>
    <p:sldId id="313" r:id="rId19"/>
    <p:sldId id="345" r:id="rId20"/>
    <p:sldId id="343" r:id="rId21"/>
    <p:sldId id="344" r:id="rId22"/>
    <p:sldId id="315" r:id="rId23"/>
    <p:sldId id="316" r:id="rId24"/>
    <p:sldId id="319" r:id="rId25"/>
    <p:sldId id="347" r:id="rId26"/>
    <p:sldId id="348" r:id="rId27"/>
    <p:sldId id="350" r:id="rId28"/>
    <p:sldId id="349" r:id="rId29"/>
    <p:sldId id="328" r:id="rId30"/>
    <p:sldId id="331" r:id="rId31"/>
    <p:sldId id="329" r:id="rId32"/>
    <p:sldId id="333" r:id="rId33"/>
    <p:sldId id="334" r:id="rId34"/>
    <p:sldId id="335" r:id="rId35"/>
    <p:sldId id="332" r:id="rId36"/>
    <p:sldId id="336" r:id="rId37"/>
    <p:sldId id="322" r:id="rId38"/>
    <p:sldId id="359" r:id="rId39"/>
    <p:sldId id="356" r:id="rId40"/>
    <p:sldId id="351" r:id="rId41"/>
    <p:sldId id="361" r:id="rId42"/>
    <p:sldId id="362" r:id="rId43"/>
    <p:sldId id="360" r:id="rId44"/>
    <p:sldId id="324" r:id="rId45"/>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355"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1pPr>
    <a:lvl2pPr marL="0" marR="0" indent="457178" algn="l" defTabSz="914355"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2pPr>
    <a:lvl3pPr marL="0" marR="0" indent="914355" algn="l" defTabSz="914355"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3pPr>
    <a:lvl4pPr marL="0" marR="0" indent="1371531" algn="l" defTabSz="914355"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4pPr>
    <a:lvl5pPr marL="0" marR="0" indent="1828708" algn="l" defTabSz="914355"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5pPr>
    <a:lvl6pPr marL="0" marR="0" indent="2285886" algn="l" defTabSz="914355"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6pPr>
    <a:lvl7pPr marL="0" marR="0" indent="2743063" algn="l" defTabSz="914355"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7pPr>
    <a:lvl8pPr marL="0" marR="0" indent="3200239" algn="l" defTabSz="914355"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8pPr>
    <a:lvl9pPr marL="0" marR="0" indent="3657417" algn="l" defTabSz="914355"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C9900"/>
    <a:srgbClr val="0000FF"/>
    <a:srgbClr val="3333CC"/>
    <a:srgbClr val="FFCC00"/>
    <a:srgbClr val="FFCC66"/>
    <a:srgbClr val="FF99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no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no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no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no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2F2F2"/>
          </a:solidFill>
        </a:fill>
      </a:tcStyle>
    </a:wholeTbl>
    <a:band2H>
      <a:tcTxStyle/>
      <a:tcStyle>
        <a:tcBdr/>
        <a:fill>
          <a:solidFill>
            <a:srgbClr val="F9F9F9"/>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CDCDC"/>
          </a:solidFill>
        </a:fill>
      </a:tcStyle>
    </a:wholeTbl>
    <a:band2H>
      <a:tcTxStyle/>
      <a:tcStyle>
        <a:tcBdr/>
        <a:fill>
          <a:solidFill>
            <a:schemeClr val="accent1">
              <a:lumOff val="6666"/>
            </a:schemeClr>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CFCF"/>
          </a:solidFill>
        </a:fill>
      </a:tcStyle>
    </a:wholeTbl>
    <a:band2H>
      <a:tcTxStyle/>
      <a:tcStyle>
        <a:tcBdr/>
        <a:fill>
          <a:solidFill>
            <a:srgbClr val="E8E8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3333"/>
            </a:schemeClr>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2">
              <a:lumOff val="9410"/>
            </a:schemeClr>
          </a:solidFill>
        </a:fill>
      </a:tcStyle>
    </a:wholeTbl>
    <a:band2H>
      <a:tcTxStyle/>
      <a:tcStyle>
        <a:tcBdr/>
        <a:fill>
          <a:solidFill>
            <a:schemeClr val="accent1">
              <a:lumOff val="3333"/>
            </a:schemeClr>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59"/>
    <p:restoredTop sz="76443" autoAdjust="0"/>
  </p:normalViewPr>
  <p:slideViewPr>
    <p:cSldViewPr snapToGrid="0" snapToObjects="1">
      <p:cViewPr varScale="1">
        <p:scale>
          <a:sx n="115" d="100"/>
          <a:sy n="115" d="100"/>
        </p:scale>
        <p:origin x="1530" y="90"/>
      </p:cViewPr>
      <p:guideLst/>
    </p:cSldViewPr>
  </p:slideViewPr>
  <p:notesTextViewPr>
    <p:cViewPr>
      <p:scale>
        <a:sx n="150" d="100"/>
        <a:sy n="150" d="100"/>
      </p:scale>
      <p:origin x="0" y="0"/>
    </p:cViewPr>
  </p:notesTextViewPr>
  <p:notesViewPr>
    <p:cSldViewPr snapToGrid="0" snapToObjects="1">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7DD9D42-E4C5-465D-AF66-442FD1CC292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a:extLst>
              <a:ext uri="{FF2B5EF4-FFF2-40B4-BE49-F238E27FC236}">
                <a16:creationId xmlns:a16="http://schemas.microsoft.com/office/drawing/2014/main" id="{EC4B30E8-E4DD-430F-903C-315E79C9C6B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26D384-69D5-4B53-A646-22BA60C78A59}" type="datetimeFigureOut">
              <a:rPr lang="en-US" smtClean="0"/>
              <a:t>10/9/2019</a:t>
            </a:fld>
            <a:endParaRPr lang="en-US"/>
          </a:p>
        </p:txBody>
      </p:sp>
      <p:sp>
        <p:nvSpPr>
          <p:cNvPr id="4" name="页脚占位符 3">
            <a:extLst>
              <a:ext uri="{FF2B5EF4-FFF2-40B4-BE49-F238E27FC236}">
                <a16:creationId xmlns:a16="http://schemas.microsoft.com/office/drawing/2014/main" id="{1A504AA4-320B-4EEE-83E6-E2A6D4C184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灯片编号占位符 4">
            <a:extLst>
              <a:ext uri="{FF2B5EF4-FFF2-40B4-BE49-F238E27FC236}">
                <a16:creationId xmlns:a16="http://schemas.microsoft.com/office/drawing/2014/main" id="{8917C475-6FD6-407F-ABBD-BEF17AE72BB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1FAEB9-E004-4147-8C23-53A9CCD68063}" type="slidenum">
              <a:rPr lang="en-US" smtClean="0"/>
              <a:t>‹#›</a:t>
            </a:fld>
            <a:endParaRPr lang="en-US"/>
          </a:p>
        </p:txBody>
      </p:sp>
    </p:spTree>
    <p:extLst>
      <p:ext uri="{BB962C8B-B14F-4D97-AF65-F5344CB8AC3E}">
        <p14:creationId xmlns:p14="http://schemas.microsoft.com/office/powerpoint/2010/main" val="32950292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7" name="Shape 317"/>
          <p:cNvSpPr>
            <a:spLocks noGrp="1" noRot="1" noChangeAspect="1"/>
          </p:cNvSpPr>
          <p:nvPr>
            <p:ph type="sldImg"/>
          </p:nvPr>
        </p:nvSpPr>
        <p:spPr>
          <a:xfrm>
            <a:off x="1143000" y="685800"/>
            <a:ext cx="4572000" cy="3429000"/>
          </a:xfrm>
          <a:prstGeom prst="rect">
            <a:avLst/>
          </a:prstGeom>
        </p:spPr>
        <p:txBody>
          <a:bodyPr/>
          <a:lstStyle/>
          <a:p>
            <a:endParaRPr/>
          </a:p>
        </p:txBody>
      </p:sp>
      <p:sp>
        <p:nvSpPr>
          <p:cNvPr id="318" name="Shape 31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13292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dirty="0"/>
              <a:t>this example manipulate a struct of type A with 2 fields. line3 to line 5 is translated into such constraints and forms a normal cycle based on field-insensitive pointer analysis. And forms a </a:t>
            </a:r>
            <a:r>
              <a:rPr lang="en-US" dirty="0" err="1"/>
              <a:t>pwc</a:t>
            </a:r>
            <a:r>
              <a:rPr lang="en-US" dirty="0"/>
              <a:t> which comprises of 1 field edge and 1 copy edge. </a:t>
            </a:r>
          </a:p>
          <a:p>
            <a:endParaRPr lang="en-US" dirty="0"/>
          </a:p>
          <a:p>
            <a:r>
              <a:rPr lang="en-US" dirty="0"/>
              <a:t>lets see the C code fragment. The instruction from line 3 to line 5 forms a cycle like this. </a:t>
            </a:r>
          </a:p>
          <a:p>
            <a:endParaRPr lang="en-US" dirty="0"/>
          </a:p>
          <a:p>
            <a:r>
              <a:rPr lang="en-US" dirty="0"/>
              <a:t>While solving the cycle, a new field edge is derived and propagated along the cycle. And in the next iteration, another new field is derived from the field derived in the last iteration.</a:t>
            </a:r>
          </a:p>
          <a:p>
            <a:endParaRPr lang="en-US" dirty="0"/>
          </a:p>
          <a:p>
            <a:r>
              <a:rPr lang="en-US" dirty="0"/>
              <a:t>Such iterations will never terminate unless a particular limitation is set to restrict the infinite derivation.</a:t>
            </a:r>
          </a:p>
          <a:p>
            <a:endParaRPr lang="en-US" dirty="0"/>
          </a:p>
          <a:p>
            <a:pPr marL="0" marR="0" lvl="0" indent="0" defTabSz="457200" eaLnBrk="1" fontAlgn="auto" latinLnBrk="0" hangingPunct="1">
              <a:lnSpc>
                <a:spcPct val="117999"/>
              </a:lnSpc>
              <a:spcBef>
                <a:spcPts val="0"/>
              </a:spcBef>
              <a:spcAft>
                <a:spcPts val="0"/>
              </a:spcAft>
              <a:buClrTx/>
              <a:buSzTx/>
              <a:buFontTx/>
              <a:buNone/>
              <a:tabLst/>
              <a:defRPr/>
            </a:pPr>
            <a:r>
              <a:rPr lang="en-US" dirty="0"/>
              <a:t>Different from normal cycle, namely non </a:t>
            </a:r>
            <a:r>
              <a:rPr lang="en-US" dirty="0" err="1"/>
              <a:t>pwc</a:t>
            </a:r>
            <a:r>
              <a:rPr lang="en-US" dirty="0"/>
              <a:t>, which comprises of only copy edges, a Positive weight cycle is a cycle that comprise of copy edges and at least one field edge.</a:t>
            </a:r>
          </a:p>
          <a:p>
            <a:r>
              <a:rPr lang="en-US" dirty="0"/>
              <a:t>………….</a:t>
            </a:r>
          </a:p>
        </p:txBody>
      </p:sp>
    </p:spTree>
    <p:extLst>
      <p:ext uri="{BB962C8B-B14F-4D97-AF65-F5344CB8AC3E}">
        <p14:creationId xmlns:p14="http://schemas.microsoft.com/office/powerpoint/2010/main" val="2093395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dirty="0"/>
              <a:t>The classic method that proposed by Pearce and Kelly, usually called PKH, is to set a max field number of each object, when the max field number is reached, the derivation terminates.</a:t>
            </a:r>
          </a:p>
          <a:p>
            <a:endParaRPr lang="en-US" dirty="0"/>
          </a:p>
          <a:p>
            <a:endParaRPr lang="en-US" dirty="0"/>
          </a:p>
        </p:txBody>
      </p:sp>
    </p:spTree>
    <p:extLst>
      <p:ext uri="{BB962C8B-B14F-4D97-AF65-F5344CB8AC3E}">
        <p14:creationId xmlns:p14="http://schemas.microsoft.com/office/powerpoint/2010/main" val="624437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dirty="0"/>
              <a:t>Let see the significance of </a:t>
            </a:r>
            <a:r>
              <a:rPr lang="en-US" dirty="0" err="1"/>
              <a:t>pwc</a:t>
            </a:r>
            <a:r>
              <a:rPr lang="en-US" dirty="0"/>
              <a:t> in modern C/C++ programs.</a:t>
            </a:r>
          </a:p>
          <a:p>
            <a:endParaRPr lang="en-US" dirty="0"/>
          </a:p>
          <a:p>
            <a:r>
              <a:rPr lang="en-US" dirty="0"/>
              <a:t>In this table, the green column shows the num of PWCs in each program. We can see the num is not large, usually tens or around 100.</a:t>
            </a:r>
          </a:p>
          <a:p>
            <a:endParaRPr lang="en-US" dirty="0"/>
          </a:p>
          <a:p>
            <a:r>
              <a:rPr lang="en-US" dirty="0"/>
              <a:t>But when we look at the red column showing the number of nodes in PWC in each program. The number is quite large, varied from thousands to more than ten thousands.</a:t>
            </a:r>
          </a:p>
        </p:txBody>
      </p:sp>
    </p:spTree>
    <p:extLst>
      <p:ext uri="{BB962C8B-B14F-4D97-AF65-F5344CB8AC3E}">
        <p14:creationId xmlns:p14="http://schemas.microsoft.com/office/powerpoint/2010/main" val="615780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dirty="0"/>
              <a:t>this graph shows the ratio of the num of nodes in </a:t>
            </a:r>
            <a:r>
              <a:rPr lang="en-US" dirty="0" err="1"/>
              <a:t>pwc</a:t>
            </a:r>
            <a:r>
              <a:rPr lang="en-US" dirty="0"/>
              <a:t> out of that in all cycles.</a:t>
            </a:r>
          </a:p>
          <a:p>
            <a:endParaRPr lang="en-US" dirty="0"/>
          </a:p>
          <a:p>
            <a:endParaRPr lang="en-US" dirty="0"/>
          </a:p>
          <a:p>
            <a:r>
              <a:rPr lang="en-US" dirty="0"/>
              <a:t>We can find nodes in positive weight cycles takes a large proportion, varied from 20% to 80%.</a:t>
            </a:r>
          </a:p>
        </p:txBody>
      </p:sp>
    </p:spTree>
    <p:extLst>
      <p:ext uri="{BB962C8B-B14F-4D97-AF65-F5344CB8AC3E}">
        <p14:creationId xmlns:p14="http://schemas.microsoft.com/office/powerpoint/2010/main" val="774324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2400" dirty="0"/>
              <a:t>Here we use 2 examples to demonstrate how </a:t>
            </a:r>
            <a:r>
              <a:rPr lang="en-US" altLang="zh-CN" sz="2400" dirty="0" err="1"/>
              <a:t>pwcs</a:t>
            </a:r>
            <a:r>
              <a:rPr lang="en-US" altLang="zh-CN" sz="2400" dirty="0"/>
              <a:t> bring redundant computation.</a:t>
            </a:r>
          </a:p>
          <a:p>
            <a:endParaRPr lang="en-US" altLang="zh-CN" sz="2400" dirty="0"/>
          </a:p>
          <a:p>
            <a:r>
              <a:rPr lang="en-US" altLang="zh-CN" sz="2400" dirty="0"/>
              <a:t>This example shows how extra point to set propagations are brought by </a:t>
            </a:r>
            <a:r>
              <a:rPr lang="en-US" altLang="zh-CN" sz="2400" dirty="0" err="1"/>
              <a:t>pwc</a:t>
            </a:r>
            <a:r>
              <a:rPr lang="en-US" altLang="zh-CN" sz="2400" dirty="0"/>
              <a:t> via the field and copy constraints.</a:t>
            </a:r>
          </a:p>
          <a:p>
            <a:endParaRPr lang="en-US" altLang="zh-CN" sz="2400" dirty="0"/>
          </a:p>
          <a:p>
            <a:r>
              <a:rPr lang="en-US" altLang="zh-CN" sz="2400" dirty="0"/>
              <a:t>This </a:t>
            </a:r>
            <a:r>
              <a:rPr lang="en-US" altLang="zh-CN" sz="2400" dirty="0" err="1"/>
              <a:t>pwc</a:t>
            </a:r>
            <a:r>
              <a:rPr lang="en-US" altLang="zh-CN" sz="2400" dirty="0"/>
              <a:t> comprises of 1000 nodes, with only one field edge. Initially, there is an object o in the pts of the source node of the field edge.</a:t>
            </a:r>
          </a:p>
        </p:txBody>
      </p:sp>
    </p:spTree>
    <p:extLst>
      <p:ext uri="{BB962C8B-B14F-4D97-AF65-F5344CB8AC3E}">
        <p14:creationId xmlns:p14="http://schemas.microsoft.com/office/powerpoint/2010/main" val="3512899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And in every loop, point-to set propagation needs to be done 1000 times.</a:t>
            </a:r>
            <a:endParaRPr lang="zh-CN" altLang="en-US" dirty="0"/>
          </a:p>
        </p:txBody>
      </p:sp>
    </p:spTree>
    <p:extLst>
      <p:ext uri="{BB962C8B-B14F-4D97-AF65-F5344CB8AC3E}">
        <p14:creationId xmlns:p14="http://schemas.microsoft.com/office/powerpoint/2010/main" val="2413871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altLang="zh-CN" sz="2400" dirty="0"/>
              <a:t>Given the max field number of the object o is also 100, </a:t>
            </a:r>
            <a:endParaRPr lang="zh-CN" altLang="en-US" sz="2400" dirty="0"/>
          </a:p>
          <a:p>
            <a:endParaRPr lang="zh-CN" altLang="en-US" dirty="0"/>
          </a:p>
        </p:txBody>
      </p:sp>
    </p:spTree>
    <p:extLst>
      <p:ext uri="{BB962C8B-B14F-4D97-AF65-F5344CB8AC3E}">
        <p14:creationId xmlns:p14="http://schemas.microsoft.com/office/powerpoint/2010/main" val="8543116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altLang="zh-CN" sz="2000" dirty="0"/>
              <a:t>then point-to set propagation needs to done 100,000 times to completely solve the PWC.</a:t>
            </a:r>
          </a:p>
        </p:txBody>
      </p:sp>
    </p:spTree>
    <p:extLst>
      <p:ext uri="{BB962C8B-B14F-4D97-AF65-F5344CB8AC3E}">
        <p14:creationId xmlns:p14="http://schemas.microsoft.com/office/powerpoint/2010/main" val="1021100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This example shows how </a:t>
            </a:r>
            <a:r>
              <a:rPr lang="en-US" altLang="zh-CN" dirty="0" err="1"/>
              <a:t>pwc</a:t>
            </a:r>
            <a:r>
              <a:rPr lang="en-US" altLang="zh-CN" dirty="0"/>
              <a:t> brings redundant computation via store and load constraints.</a:t>
            </a:r>
          </a:p>
          <a:p>
            <a:endParaRPr lang="en-US" altLang="zh-CN" dirty="0"/>
          </a:p>
          <a:p>
            <a:r>
              <a:rPr lang="en-US" altLang="zh-CN" dirty="0"/>
              <a:t>There is a </a:t>
            </a:r>
            <a:r>
              <a:rPr lang="en-US" altLang="zh-CN" dirty="0" err="1"/>
              <a:t>pwc</a:t>
            </a:r>
            <a:r>
              <a:rPr lang="en-US" altLang="zh-CN" dirty="0"/>
              <a:t> comprised of 2 nodes p1 and p2, and connected by one store edge and one load edge.</a:t>
            </a:r>
          </a:p>
          <a:p>
            <a:endParaRPr lang="en-US" altLang="zh-CN" dirty="0"/>
          </a:p>
          <a:p>
            <a:r>
              <a:rPr lang="en-US" altLang="zh-CN" dirty="0"/>
              <a:t>Initially, p2 points to o.f1.</a:t>
            </a:r>
          </a:p>
        </p:txBody>
      </p:sp>
    </p:spTree>
    <p:extLst>
      <p:ext uri="{BB962C8B-B14F-4D97-AF65-F5344CB8AC3E}">
        <p14:creationId xmlns:p14="http://schemas.microsoft.com/office/powerpoint/2010/main" val="787405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During solving the </a:t>
            </a:r>
            <a:r>
              <a:rPr lang="en-US" altLang="zh-CN" dirty="0" err="1"/>
              <a:t>pwc</a:t>
            </a:r>
            <a:r>
              <a:rPr lang="en-US" altLang="zh-CN" dirty="0"/>
              <a:t>, once a new field is derived and added into pts of p1, there should always have new edges created to connect from the source of the store edge to the new field, and from the new field to the </a:t>
            </a:r>
            <a:r>
              <a:rPr lang="en-US" altLang="zh-CN" dirty="0" err="1"/>
              <a:t>tgt</a:t>
            </a:r>
            <a:r>
              <a:rPr lang="en-US" altLang="zh-CN" dirty="0"/>
              <a:t> of the load edge. </a:t>
            </a:r>
          </a:p>
          <a:p>
            <a:endParaRPr lang="en-US" altLang="zh-CN" dirty="0"/>
          </a:p>
          <a:p>
            <a:endParaRPr lang="zh-CN" altLang="en-US" dirty="0"/>
          </a:p>
        </p:txBody>
      </p:sp>
    </p:spTree>
    <p:extLst>
      <p:ext uri="{BB962C8B-B14F-4D97-AF65-F5344CB8AC3E}">
        <p14:creationId xmlns:p14="http://schemas.microsoft.com/office/powerpoint/2010/main" val="2012519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sz="2000" dirty="0"/>
              <a:t>Pointer analysis is to statically determine the run time value of a pointer and is now widely used in compiler optimizations, bug detection, program understanding, etc..</a:t>
            </a:r>
          </a:p>
          <a:p>
            <a:endParaRPr lang="en-US" sz="2000" dirty="0"/>
          </a:p>
          <a:p>
            <a:pPr marL="0" marR="0" lvl="0" indent="0" defTabSz="457200" eaLnBrk="1" fontAlgn="auto" latinLnBrk="0" hangingPunct="1">
              <a:lnSpc>
                <a:spcPct val="117999"/>
              </a:lnSpc>
              <a:spcBef>
                <a:spcPts val="0"/>
              </a:spcBef>
              <a:spcAft>
                <a:spcPts val="0"/>
              </a:spcAft>
              <a:buClrTx/>
              <a:buSzTx/>
              <a:buFontTx/>
              <a:buNone/>
              <a:tabLst/>
              <a:defRPr/>
            </a:pPr>
            <a:r>
              <a:rPr lang="en-US" sz="2000" dirty="0"/>
              <a:t>In this paper, the scope of our work is field-sensitive, which distinguishes the field of aggregated object</a:t>
            </a:r>
          </a:p>
          <a:p>
            <a:endParaRPr lang="en-US" sz="2000" dirty="0"/>
          </a:p>
          <a:p>
            <a:r>
              <a:rPr lang="en-US" sz="2000" dirty="0"/>
              <a:t>and flow-insensitive, which ignores the order of instructions.</a:t>
            </a:r>
          </a:p>
          <a:p>
            <a:endParaRPr lang="en-US" sz="2000" dirty="0"/>
          </a:p>
          <a:p>
            <a:endParaRPr lang="en-US" sz="2000" dirty="0"/>
          </a:p>
        </p:txBody>
      </p:sp>
    </p:spTree>
    <p:extLst>
      <p:ext uri="{BB962C8B-B14F-4D97-AF65-F5344CB8AC3E}">
        <p14:creationId xmlns:p14="http://schemas.microsoft.com/office/powerpoint/2010/main" val="25022741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Accordingly, the </a:t>
            </a:r>
            <a:r>
              <a:rPr lang="en-US" altLang="zh-CN"/>
              <a:t>pts have to be </a:t>
            </a:r>
            <a:r>
              <a:rPr lang="en-US" altLang="zh-CN" dirty="0"/>
              <a:t>repeatedly propagated via the new copy edges.</a:t>
            </a:r>
          </a:p>
        </p:txBody>
      </p:sp>
    </p:spTree>
    <p:extLst>
      <p:ext uri="{BB962C8B-B14F-4D97-AF65-F5344CB8AC3E}">
        <p14:creationId xmlns:p14="http://schemas.microsoft.com/office/powerpoint/2010/main" val="15599874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3484259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Based on these observations, we found our motivation.</a:t>
            </a:r>
          </a:p>
          <a:p>
            <a:endParaRPr lang="en-US" altLang="zh-CN" dirty="0"/>
          </a:p>
          <a:p>
            <a:r>
              <a:rPr lang="en-US" altLang="zh-CN" dirty="0"/>
              <a:t>That is, the fields derived by a </a:t>
            </a:r>
            <a:r>
              <a:rPr lang="en-US" altLang="zh-CN" dirty="0" err="1"/>
              <a:t>pwc</a:t>
            </a:r>
            <a:r>
              <a:rPr lang="en-US" altLang="zh-CN" dirty="0"/>
              <a:t> follows an equivalent stride and such fields also equivalently involve in the store and load constraints connected with the cycle.</a:t>
            </a:r>
          </a:p>
          <a:p>
            <a:endParaRPr lang="en-US" altLang="zh-CN" dirty="0"/>
          </a:p>
          <a:p>
            <a:r>
              <a:rPr lang="en-US" altLang="zh-CN" dirty="0"/>
              <a:t>In this example, the field derived from the </a:t>
            </a:r>
            <a:r>
              <a:rPr lang="en-US" altLang="zh-CN" dirty="0" err="1"/>
              <a:t>pwc</a:t>
            </a:r>
            <a:r>
              <a:rPr lang="en-US" altLang="zh-CN" dirty="0"/>
              <a:t> o.f3, o.f5, o.f7, etc. follows an equivalent stride 2, and their pts are equivalently propagated from q1 and to q2.</a:t>
            </a:r>
          </a:p>
          <a:p>
            <a:endParaRPr lang="en-US" altLang="zh-CN" dirty="0"/>
          </a:p>
          <a:p>
            <a:r>
              <a:rPr lang="en-US" altLang="zh-CN" dirty="0"/>
              <a:t>So represented by a sequence o.f3+2k. </a:t>
            </a:r>
          </a:p>
          <a:p>
            <a:endParaRPr lang="en-US" altLang="zh-CN" dirty="0"/>
          </a:p>
          <a:p>
            <a:r>
              <a:rPr lang="en-US" altLang="zh-CN" dirty="0"/>
              <a:t>based on this equivalency, the motivation of our approach is to merge such equivalent fields to one node, in order to reduce the computational redundancy.</a:t>
            </a:r>
          </a:p>
          <a:p>
            <a:endParaRPr lang="en-US" altLang="zh-CN" dirty="0"/>
          </a:p>
          <a:p>
            <a:r>
              <a:rPr lang="en-US" altLang="zh-CN" dirty="0"/>
              <a:t>Lets still use this constraint graph to …</a:t>
            </a:r>
            <a:endParaRPr lang="zh-CN" altLang="en-US" dirty="0"/>
          </a:p>
        </p:txBody>
      </p:sp>
    </p:spTree>
    <p:extLst>
      <p:ext uri="{BB962C8B-B14F-4D97-AF65-F5344CB8AC3E}">
        <p14:creationId xmlns:p14="http://schemas.microsoft.com/office/powerpoint/2010/main" val="21448251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Data structure…</a:t>
            </a:r>
          </a:p>
          <a:p>
            <a:r>
              <a:rPr lang="en-US" altLang="zh-CN" dirty="0"/>
              <a:t>, we defined a notation named stride based field representative </a:t>
            </a:r>
            <a:r>
              <a:rPr lang="en-US" altLang="zh-CN" dirty="0" err="1"/>
              <a:t>sfr</a:t>
            </a:r>
            <a:r>
              <a:rPr lang="en-US" altLang="zh-CN" dirty="0"/>
              <a:t> and denoted by sigma. Sigma is a 3 tuple, where o is …</a:t>
            </a:r>
          </a:p>
          <a:p>
            <a:endParaRPr lang="en-US" altLang="zh-CN" dirty="0"/>
          </a:p>
          <a:p>
            <a:r>
              <a:rPr lang="en-US" altLang="zh-CN" dirty="0"/>
              <a:t>For example, an </a:t>
            </a:r>
            <a:r>
              <a:rPr lang="en-US" altLang="zh-CN" dirty="0" err="1"/>
              <a:t>sfr</a:t>
            </a:r>
            <a:r>
              <a:rPr lang="en-US" altLang="zh-CN" dirty="0"/>
              <a:t> … denotes a sequence of field with their initial index 1 and a stride 2;</a:t>
            </a:r>
          </a:p>
          <a:p>
            <a:r>
              <a:rPr lang="en-US" altLang="zh-CN" dirty="0"/>
              <a:t>an </a:t>
            </a:r>
            <a:r>
              <a:rPr lang="en-US" altLang="zh-CN" dirty="0" err="1"/>
              <a:t>sfr</a:t>
            </a:r>
            <a:r>
              <a:rPr lang="en-US" altLang="zh-CN" dirty="0"/>
              <a:t> … denotes a sequence of field with their initial index 1 and with 2 strides 5 and 6.</a:t>
            </a:r>
            <a:endParaRPr lang="zh-CN" altLang="en-US" dirty="0"/>
          </a:p>
          <a:p>
            <a:endParaRPr lang="en-US" altLang="zh-CN" dirty="0"/>
          </a:p>
        </p:txBody>
      </p:sp>
    </p:spTree>
    <p:extLst>
      <p:ext uri="{BB962C8B-B14F-4D97-AF65-F5344CB8AC3E}">
        <p14:creationId xmlns:p14="http://schemas.microsoft.com/office/powerpoint/2010/main" val="34353960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Based on </a:t>
            </a:r>
            <a:r>
              <a:rPr lang="en-US" altLang="zh-CN" dirty="0" err="1"/>
              <a:t>sfr</a:t>
            </a:r>
            <a:r>
              <a:rPr lang="en-US" altLang="zh-CN" dirty="0"/>
              <a:t>, we proposed the following rules.</a:t>
            </a:r>
            <a:endParaRPr lang="zh-CN" altLang="en-US" dirty="0"/>
          </a:p>
        </p:txBody>
      </p:sp>
    </p:spTree>
    <p:extLst>
      <p:ext uri="{BB962C8B-B14F-4D97-AF65-F5344CB8AC3E}">
        <p14:creationId xmlns:p14="http://schemas.microsoft.com/office/powerpoint/2010/main" val="22128744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Among which the </a:t>
            </a:r>
            <a:r>
              <a:rPr lang="en-US" altLang="zh-CN" dirty="0" err="1"/>
              <a:t>addrOf</a:t>
            </a:r>
            <a:r>
              <a:rPr lang="en-US" altLang="zh-CN" dirty="0"/>
              <a:t>, copy and store works the same principle as the previous 3 rules.</a:t>
            </a:r>
            <a:endParaRPr lang="zh-CN" altLang="en-US" dirty="0"/>
          </a:p>
        </p:txBody>
      </p:sp>
    </p:spTree>
    <p:extLst>
      <p:ext uri="{BB962C8B-B14F-4D97-AF65-F5344CB8AC3E}">
        <p14:creationId xmlns:p14="http://schemas.microsoft.com/office/powerpoint/2010/main" val="9813718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altLang="zh-CN" dirty="0"/>
              <a:t>While solving the field constraint, the aim is to calculate a new </a:t>
            </a:r>
            <a:r>
              <a:rPr lang="en-US" altLang="zh-CN" dirty="0" err="1"/>
              <a:t>sfr</a:t>
            </a:r>
            <a:r>
              <a:rPr lang="en-US" altLang="zh-CN" dirty="0"/>
              <a:t> sigma and put it into the point-to set of the </a:t>
            </a:r>
            <a:r>
              <a:rPr lang="en-US" altLang="zh-CN" dirty="0" err="1"/>
              <a:t>tgt</a:t>
            </a:r>
            <a:r>
              <a:rPr lang="en-US" altLang="zh-CN" dirty="0"/>
              <a:t> node of the field edge.</a:t>
            </a:r>
          </a:p>
        </p:txBody>
      </p:sp>
    </p:spTree>
    <p:extLst>
      <p:ext uri="{BB962C8B-B14F-4D97-AF65-F5344CB8AC3E}">
        <p14:creationId xmlns:p14="http://schemas.microsoft.com/office/powerpoint/2010/main" val="31520288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altLang="zh-CN" dirty="0"/>
              <a:t>Notably, if the expansion of sigma is a subset of any element of pts of the target node, then propagation of sigma is stopped.</a:t>
            </a:r>
          </a:p>
        </p:txBody>
      </p:sp>
    </p:spTree>
    <p:extLst>
      <p:ext uri="{BB962C8B-B14F-4D97-AF65-F5344CB8AC3E}">
        <p14:creationId xmlns:p14="http://schemas.microsoft.com/office/powerpoint/2010/main" val="1596311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While solving load constraints, all the </a:t>
            </a:r>
            <a:r>
              <a:rPr lang="en-US" altLang="zh-CN" dirty="0" err="1"/>
              <a:t>sfrs</a:t>
            </a:r>
            <a:r>
              <a:rPr lang="en-US" altLang="zh-CN" dirty="0"/>
              <a:t> that intersects with the element in the point-to set of the source node should propagate their pts to the </a:t>
            </a:r>
            <a:r>
              <a:rPr lang="en-US" altLang="zh-CN" dirty="0" err="1"/>
              <a:t>tgt</a:t>
            </a:r>
            <a:r>
              <a:rPr lang="en-US" altLang="zh-CN" dirty="0"/>
              <a:t> node.</a:t>
            </a:r>
          </a:p>
          <a:p>
            <a:endParaRPr lang="en-US" altLang="zh-CN" dirty="0"/>
          </a:p>
          <a:p>
            <a:r>
              <a:rPr lang="en-US" altLang="zh-CN" dirty="0"/>
              <a:t>This is because in this field representation, a field may belong to one or multiple </a:t>
            </a:r>
            <a:r>
              <a:rPr lang="en-US" altLang="zh-CN" dirty="0" err="1"/>
              <a:t>sfrs</a:t>
            </a:r>
            <a:r>
              <a:rPr lang="en-US" altLang="zh-CN" dirty="0"/>
              <a:t>, any addition to point-to set of one of the </a:t>
            </a:r>
            <a:r>
              <a:rPr lang="en-US" altLang="zh-CN" dirty="0" err="1"/>
              <a:t>sfr</a:t>
            </a:r>
            <a:r>
              <a:rPr lang="en-US" altLang="zh-CN" dirty="0"/>
              <a:t> is equivalent to addition to the point-to set of the field. So to exactly propagate the point-to set of any fields in an </a:t>
            </a:r>
            <a:r>
              <a:rPr lang="en-US" altLang="zh-CN" dirty="0" err="1"/>
              <a:t>sfr</a:t>
            </a:r>
            <a:r>
              <a:rPr lang="en-US" altLang="zh-CN" dirty="0"/>
              <a:t>, all other </a:t>
            </a:r>
            <a:r>
              <a:rPr lang="en-US" altLang="zh-CN" dirty="0" err="1"/>
              <a:t>sfrs</a:t>
            </a:r>
            <a:r>
              <a:rPr lang="en-US" altLang="zh-CN" dirty="0"/>
              <a:t> that intersect with the </a:t>
            </a:r>
            <a:r>
              <a:rPr lang="en-US" altLang="zh-CN" dirty="0" err="1"/>
              <a:t>sfr</a:t>
            </a:r>
            <a:r>
              <a:rPr lang="en-US" altLang="zh-CN" dirty="0"/>
              <a:t> should propagate their point-to sets to the point-to set of the load edge.</a:t>
            </a:r>
          </a:p>
          <a:p>
            <a:endParaRPr lang="en-US" altLang="zh-CN" dirty="0"/>
          </a:p>
          <a:p>
            <a:r>
              <a:rPr lang="en-US" altLang="zh-CN" dirty="0"/>
              <a:t>Let’s use an example to demonstrate this rule. Here sigma 1 comprises of … sigma 2 comprises of … and the intersect of sigma1 and sigma2 is not empty. </a:t>
            </a:r>
          </a:p>
          <a:p>
            <a:endParaRPr lang="en-US" altLang="zh-CN" dirty="0"/>
          </a:p>
          <a:p>
            <a:r>
              <a:rPr lang="en-US" altLang="zh-CN" dirty="0"/>
              <a:t>So once either sigma 1 or sigma 2 is in the point-to set of the source node of a load edge, they should both propagate their pts to the </a:t>
            </a:r>
            <a:r>
              <a:rPr lang="en-US" altLang="zh-CN" dirty="0" err="1"/>
              <a:t>tgt</a:t>
            </a:r>
            <a:r>
              <a:rPr lang="en-US" altLang="zh-CN" dirty="0"/>
              <a:t> node.</a:t>
            </a:r>
          </a:p>
          <a:p>
            <a:endParaRPr lang="en-US" altLang="zh-CN" dirty="0"/>
          </a:p>
          <a:p>
            <a:pPr marL="0" marR="0" lvl="0" indent="0" defTabSz="457200" eaLnBrk="1" fontAlgn="auto" latinLnBrk="0" hangingPunct="1">
              <a:lnSpc>
                <a:spcPct val="117999"/>
              </a:lnSpc>
              <a:spcBef>
                <a:spcPts val="0"/>
              </a:spcBef>
              <a:spcAft>
                <a:spcPts val="0"/>
              </a:spcAft>
              <a:buClrTx/>
              <a:buSzTx/>
              <a:buFontTx/>
              <a:buNone/>
              <a:tabLst/>
              <a:defRPr/>
            </a:pPr>
            <a:r>
              <a:rPr lang="en-US" altLang="zh-CN" dirty="0"/>
              <a:t>Generally</a:t>
            </a:r>
          </a:p>
        </p:txBody>
      </p:sp>
    </p:spTree>
    <p:extLst>
      <p:ext uri="{BB962C8B-B14F-4D97-AF65-F5344CB8AC3E}">
        <p14:creationId xmlns:p14="http://schemas.microsoft.com/office/powerpoint/2010/main" val="25988888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Let’s use 3 examples to explain how such 5 rules work.</a:t>
            </a:r>
          </a:p>
          <a:p>
            <a:endParaRPr lang="en-US" altLang="zh-CN" dirty="0"/>
          </a:p>
          <a:p>
            <a:r>
              <a:rPr lang="en-US" altLang="zh-CN" dirty="0"/>
              <a:t>The first one is a simple </a:t>
            </a:r>
            <a:r>
              <a:rPr lang="en-US" altLang="zh-CN" dirty="0" err="1"/>
              <a:t>pwc</a:t>
            </a:r>
            <a:r>
              <a:rPr lang="en-US" altLang="zh-CN" dirty="0"/>
              <a:t>, with initially sigma 1 in the point-to set of node p.</a:t>
            </a:r>
          </a:p>
          <a:p>
            <a:endParaRPr lang="en-US" altLang="zh-CN" dirty="0"/>
          </a:p>
          <a:p>
            <a:r>
              <a:rPr lang="en-US" altLang="zh-CN" dirty="0"/>
              <a:t>According to the field rule, sigma 2 is created and put into the pointer-to set of q.</a:t>
            </a:r>
            <a:endParaRPr lang="zh-CN" altLang="en-US" dirty="0"/>
          </a:p>
        </p:txBody>
      </p:sp>
    </p:spTree>
    <p:extLst>
      <p:ext uri="{BB962C8B-B14F-4D97-AF65-F5344CB8AC3E}">
        <p14:creationId xmlns:p14="http://schemas.microsoft.com/office/powerpoint/2010/main" val="2473990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dirty="0"/>
              <a:t>Our contribution includes ….</a:t>
            </a:r>
          </a:p>
        </p:txBody>
      </p:sp>
    </p:spTree>
    <p:extLst>
      <p:ext uri="{BB962C8B-B14F-4D97-AF65-F5344CB8AC3E}">
        <p14:creationId xmlns:p14="http://schemas.microsoft.com/office/powerpoint/2010/main" val="682798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It is then propagated back to node p via the copy edge.</a:t>
            </a:r>
          </a:p>
          <a:p>
            <a:endParaRPr lang="en-US" altLang="zh-CN" dirty="0"/>
          </a:p>
          <a:p>
            <a:r>
              <a:rPr lang="en-US" altLang="zh-CN" dirty="0"/>
              <a:t>At the beginning of the next loop, sigma 3 is derived. But since sigma 3 is a subsect of sigma 2, it will not be put into q’s point-to set, and the propagation is terminated here.</a:t>
            </a:r>
          </a:p>
          <a:p>
            <a:endParaRPr lang="en-US" altLang="zh-CN" dirty="0"/>
          </a:p>
          <a:p>
            <a:pPr marL="0" marR="0" lvl="0" indent="0" defTabSz="457200" eaLnBrk="1" fontAlgn="auto" latinLnBrk="0" hangingPunct="1">
              <a:lnSpc>
                <a:spcPct val="117999"/>
              </a:lnSpc>
              <a:spcBef>
                <a:spcPts val="0"/>
              </a:spcBef>
              <a:spcAft>
                <a:spcPts val="0"/>
              </a:spcAft>
              <a:buClrTx/>
              <a:buSzTx/>
              <a:buFontTx/>
              <a:buNone/>
              <a:tabLst/>
              <a:defRPr/>
            </a:pPr>
            <a:r>
              <a:rPr lang="en-US" altLang="zh-CN" dirty="0"/>
              <a:t>In this example, our method solves this </a:t>
            </a:r>
            <a:r>
              <a:rPr lang="en-US" altLang="zh-CN" dirty="0" err="1"/>
              <a:t>pwc</a:t>
            </a:r>
            <a:r>
              <a:rPr lang="en-US" altLang="zh-CN" dirty="0"/>
              <a:t> within only 2 iterations, instead of hundreds of iterations via previous method.</a:t>
            </a:r>
          </a:p>
          <a:p>
            <a:endParaRPr lang="zh-CN" altLang="en-US" dirty="0"/>
          </a:p>
        </p:txBody>
      </p:sp>
    </p:spTree>
    <p:extLst>
      <p:ext uri="{BB962C8B-B14F-4D97-AF65-F5344CB8AC3E}">
        <p14:creationId xmlns:p14="http://schemas.microsoft.com/office/powerpoint/2010/main" val="4918548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This is an example about nodes and edges involved in multiple cycles.</a:t>
            </a:r>
          </a:p>
          <a:p>
            <a:endParaRPr lang="en-US" altLang="zh-CN" dirty="0"/>
          </a:p>
          <a:p>
            <a:r>
              <a:rPr lang="en-US" altLang="zh-CN" dirty="0"/>
              <a:t>Initially, sigma 1 p1 points to sigma 1.</a:t>
            </a:r>
          </a:p>
          <a:p>
            <a:endParaRPr lang="en-US" altLang="zh-CN" dirty="0"/>
          </a:p>
          <a:p>
            <a:r>
              <a:rPr lang="en-US" altLang="zh-CN" dirty="0"/>
              <a:t>The solving begins with the field edge from p1 to p2, sigma 2 is calculated and put into p2’s point-to set. </a:t>
            </a:r>
          </a:p>
          <a:p>
            <a:endParaRPr lang="en-US" altLang="zh-CN" dirty="0"/>
          </a:p>
        </p:txBody>
      </p:sp>
    </p:spTree>
    <p:extLst>
      <p:ext uri="{BB962C8B-B14F-4D97-AF65-F5344CB8AC3E}">
        <p14:creationId xmlns:p14="http://schemas.microsoft.com/office/powerpoint/2010/main" val="19452716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altLang="zh-CN" dirty="0"/>
              <a:t> Then sigma 2 is propagated to q2’s point-to set.</a:t>
            </a:r>
            <a:endParaRPr lang="zh-CN" altLang="en-US" dirty="0"/>
          </a:p>
          <a:p>
            <a:endParaRPr lang="zh-CN" altLang="en-US" dirty="0"/>
          </a:p>
        </p:txBody>
      </p:sp>
    </p:spTree>
    <p:extLst>
      <p:ext uri="{BB962C8B-B14F-4D97-AF65-F5344CB8AC3E}">
        <p14:creationId xmlns:p14="http://schemas.microsoft.com/office/powerpoint/2010/main" val="35279915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While solving this field edge, sigma 3 is derived and added into q1’s point-to set.</a:t>
            </a:r>
            <a:endParaRPr lang="zh-CN" altLang="en-US" dirty="0"/>
          </a:p>
        </p:txBody>
      </p:sp>
    </p:spTree>
    <p:extLst>
      <p:ext uri="{BB962C8B-B14F-4D97-AF65-F5344CB8AC3E}">
        <p14:creationId xmlns:p14="http://schemas.microsoft.com/office/powerpoint/2010/main" val="29557266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Then p1 receives sigma 2 and sigma 3 into its point-to set via the 2 copy edges.</a:t>
            </a:r>
          </a:p>
          <a:p>
            <a:endParaRPr lang="en-US" altLang="zh-CN" dirty="0"/>
          </a:p>
          <a:p>
            <a:r>
              <a:rPr lang="en-US" altLang="zh-CN" dirty="0"/>
              <a:t>In the next iteration, sigma 4 and sigma 5 are derived respectively from sigma 2 and sigma 3 via solving the field edge...</a:t>
            </a:r>
          </a:p>
          <a:p>
            <a:endParaRPr lang="en-US" altLang="zh-CN" dirty="0"/>
          </a:p>
          <a:p>
            <a:r>
              <a:rPr lang="en-US" altLang="zh-CN" dirty="0"/>
              <a:t>But since sigma 4 and sigma 5 are respectively subset of sigma 3 and sigma 3, derivation and propagation terminates here.</a:t>
            </a:r>
          </a:p>
          <a:p>
            <a:endParaRPr lang="en-US" altLang="zh-CN" dirty="0"/>
          </a:p>
          <a:p>
            <a:r>
              <a:rPr lang="en-US" altLang="zh-CN" dirty="0"/>
              <a:t>In this example, propagation terminates within only 1 iterations by our approach.</a:t>
            </a:r>
          </a:p>
        </p:txBody>
      </p:sp>
    </p:spTree>
    <p:extLst>
      <p:ext uri="{BB962C8B-B14F-4D97-AF65-F5344CB8AC3E}">
        <p14:creationId xmlns:p14="http://schemas.microsoft.com/office/powerpoint/2010/main" val="10534868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This is an example demonstrating the store and load rules our approach.</a:t>
            </a:r>
          </a:p>
          <a:p>
            <a:endParaRPr lang="en-US" altLang="zh-CN" dirty="0"/>
          </a:p>
          <a:p>
            <a:r>
              <a:rPr lang="en-US" altLang="zh-CN" dirty="0"/>
              <a:t>Initially, p points to sigma 1, q points to sigma 3 and sigma 2 points to sigma 4. Sigma 1 and sigma 2 intersect with each other.</a:t>
            </a:r>
          </a:p>
          <a:p>
            <a:endParaRPr lang="en-US" altLang="zh-CN" dirty="0"/>
          </a:p>
          <a:p>
            <a:r>
              <a:rPr lang="en-US" altLang="zh-CN" dirty="0"/>
              <a:t>While solving the store edge, the point-to set of q is propagated to sigma 1.</a:t>
            </a:r>
          </a:p>
          <a:p>
            <a:endParaRPr lang="zh-CN" altLang="en-US" dirty="0"/>
          </a:p>
        </p:txBody>
      </p:sp>
    </p:spTree>
    <p:extLst>
      <p:ext uri="{BB962C8B-B14F-4D97-AF65-F5344CB8AC3E}">
        <p14:creationId xmlns:p14="http://schemas.microsoft.com/office/powerpoint/2010/main" val="25152811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When solving the load edge, sigma 1 propagates its pts to r.</a:t>
            </a:r>
          </a:p>
          <a:p>
            <a:endParaRPr lang="en-US" altLang="zh-CN" dirty="0"/>
          </a:p>
          <a:p>
            <a:r>
              <a:rPr lang="en-US" altLang="zh-CN" dirty="0"/>
              <a:t>Since the intersect of sigma 1 and sigma 2 is not empty and sigma 1 is in pts of p,</a:t>
            </a:r>
          </a:p>
          <a:p>
            <a:endParaRPr lang="en-US" altLang="zh-CN" dirty="0"/>
          </a:p>
          <a:p>
            <a:r>
              <a:rPr lang="en-US" altLang="zh-CN" dirty="0"/>
              <a:t>sigma 2 should also propagate its point-to sets to r. </a:t>
            </a:r>
          </a:p>
          <a:p>
            <a:endParaRPr lang="en-US" altLang="zh-CN" dirty="0"/>
          </a:p>
          <a:p>
            <a:r>
              <a:rPr lang="en-US" altLang="zh-CN" dirty="0"/>
              <a:t>More straightforward, o.f2 is included in sigma 1, so its pts contains sigma 3. o.f2 is also included in sigma 2, so its pts also contains sigma 4. So in order to fully propagate its pts, both sigma 3 and sigma 4 should be put into r’s pts. to maintain the correctness</a:t>
            </a:r>
          </a:p>
        </p:txBody>
      </p:sp>
    </p:spTree>
    <p:extLst>
      <p:ext uri="{BB962C8B-B14F-4D97-AF65-F5344CB8AC3E}">
        <p14:creationId xmlns:p14="http://schemas.microsoft.com/office/powerpoint/2010/main" val="38019567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We implement our method as an open source tool named DEA.</a:t>
            </a:r>
          </a:p>
          <a:p>
            <a:endParaRPr lang="en-US" altLang="zh-CN" dirty="0"/>
          </a:p>
          <a:p>
            <a:r>
              <a:rPr lang="en-US" altLang="zh-CN" dirty="0"/>
              <a:t>In our implementation, </a:t>
            </a:r>
            <a:r>
              <a:rPr lang="en-US" sz="2200" b="0" i="0" u="none" strike="noStrike" baseline="0" dirty="0">
                <a:latin typeface="+mn-lt"/>
                <a:ea typeface="+mn-ea"/>
                <a:cs typeface="+mn-cs"/>
                <a:sym typeface="Helvetica Neue"/>
              </a:rPr>
              <a:t>The source code of each program is compiled into bit code files by Clang-7.0.0 and then linked together using WLLVM to produce whole program </a:t>
            </a:r>
            <a:r>
              <a:rPr lang="en-US" sz="2200" b="0" i="0" u="none" strike="noStrike" baseline="0" dirty="0" err="1">
                <a:latin typeface="+mn-lt"/>
                <a:ea typeface="+mn-ea"/>
                <a:cs typeface="+mn-cs"/>
                <a:sym typeface="Helvetica Neue"/>
              </a:rPr>
              <a:t>bitcode</a:t>
            </a:r>
            <a:r>
              <a:rPr lang="en-US" sz="2200" b="0" i="0" u="none" strike="noStrike" baseline="0" dirty="0">
                <a:latin typeface="+mn-lt"/>
                <a:ea typeface="+mn-ea"/>
                <a:cs typeface="+mn-cs"/>
                <a:sym typeface="Helvetica Neue"/>
              </a:rPr>
              <a:t> files. </a:t>
            </a:r>
          </a:p>
          <a:p>
            <a:endParaRPr lang="en-US" sz="2200" b="0" i="0" u="none" strike="noStrike" baseline="0" dirty="0">
              <a:latin typeface="+mn-lt"/>
              <a:ea typeface="+mn-ea"/>
              <a:cs typeface="+mn-cs"/>
              <a:sym typeface="Helvetica Neue"/>
            </a:endParaRPr>
          </a:p>
          <a:p>
            <a:r>
              <a:rPr lang="en-US" sz="2200" b="0" i="0" u="none" strike="noStrike" baseline="0" dirty="0">
                <a:latin typeface="+mn-lt"/>
                <a:ea typeface="+mn-ea"/>
                <a:cs typeface="+mn-cs"/>
                <a:sym typeface="Helvetica Neue"/>
              </a:rPr>
              <a:t>After using Clang to retrieve LLVM IR from whole program </a:t>
            </a:r>
            <a:r>
              <a:rPr lang="en-US" sz="2200" b="0" i="0" u="none" strike="noStrike" baseline="0" dirty="0" err="1">
                <a:latin typeface="+mn-lt"/>
                <a:ea typeface="+mn-ea"/>
                <a:cs typeface="+mn-cs"/>
                <a:sym typeface="Helvetica Neue"/>
              </a:rPr>
              <a:t>bitcode</a:t>
            </a:r>
            <a:r>
              <a:rPr lang="en-US" sz="2200" b="0" i="0" u="none" strike="noStrike" baseline="0" dirty="0">
                <a:latin typeface="+mn-lt"/>
                <a:ea typeface="+mn-ea"/>
                <a:cs typeface="+mn-cs"/>
                <a:sym typeface="Helvetica Neue"/>
              </a:rPr>
              <a:t> files, a constraint graph is build via SVF. </a:t>
            </a:r>
          </a:p>
          <a:p>
            <a:endParaRPr lang="en-US" sz="2200" b="0" i="0" u="none" strike="noStrike" baseline="0" dirty="0">
              <a:latin typeface="+mn-lt"/>
              <a:ea typeface="+mn-ea"/>
              <a:cs typeface="+mn-cs"/>
              <a:sym typeface="Helvetica Neue"/>
            </a:endParaRPr>
          </a:p>
          <a:p>
            <a:r>
              <a:rPr lang="en-US" sz="2200" b="0" i="0" u="none" strike="noStrike" baseline="0" dirty="0">
                <a:latin typeface="+mn-lt"/>
                <a:ea typeface="+mn-ea"/>
                <a:cs typeface="+mn-cs"/>
                <a:sym typeface="Helvetica Neue"/>
              </a:rPr>
              <a:t>Then the result of pointer analysis is retrieved from the constraint graph via our DEA tool.</a:t>
            </a:r>
            <a:endParaRPr lang="zh-CN" altLang="en-US" dirty="0"/>
          </a:p>
        </p:txBody>
      </p:sp>
    </p:spTree>
    <p:extLst>
      <p:ext uri="{BB962C8B-B14F-4D97-AF65-F5344CB8AC3E}">
        <p14:creationId xmlns:p14="http://schemas.microsoft.com/office/powerpoint/2010/main" val="24277900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Our worklist solver can be abstracted as follows:</a:t>
            </a:r>
          </a:p>
          <a:p>
            <a:endParaRPr lang="en-US" altLang="zh-CN" dirty="0"/>
          </a:p>
          <a:p>
            <a:endParaRPr lang="en-US" altLang="zh-CN" dirty="0"/>
          </a:p>
          <a:p>
            <a:r>
              <a:rPr lang="en-US" altLang="zh-CN" dirty="0"/>
              <a:t>based on e-</a:t>
            </a:r>
            <a:r>
              <a:rPr lang="en-US" altLang="zh-CN" dirty="0" err="1"/>
              <a:t>addrof</a:t>
            </a:r>
            <a:r>
              <a:rPr lang="en-US" altLang="zh-CN" dirty="0"/>
              <a:t>…</a:t>
            </a:r>
          </a:p>
          <a:p>
            <a:endParaRPr lang="en-US" altLang="zh-CN" dirty="0"/>
          </a:p>
          <a:p>
            <a:r>
              <a:rPr lang="en-US" altLang="zh-CN" dirty="0"/>
              <a:t>update </a:t>
            </a:r>
            <a:r>
              <a:rPr lang="en-US" altLang="zh-CN" dirty="0" err="1"/>
              <a:t>callgraph</a:t>
            </a:r>
            <a:endParaRPr lang="en-US" altLang="zh-CN" dirty="0"/>
          </a:p>
        </p:txBody>
      </p:sp>
    </p:spTree>
    <p:extLst>
      <p:ext uri="{BB962C8B-B14F-4D97-AF65-F5344CB8AC3E}">
        <p14:creationId xmlns:p14="http://schemas.microsoft.com/office/powerpoint/2010/main" val="15204076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We chose 11 open source programs as our benchmarks. The lines of </a:t>
            </a:r>
            <a:r>
              <a:rPr lang="en-US" altLang="zh-CN" dirty="0" err="1"/>
              <a:t>llvm</a:t>
            </a:r>
            <a:r>
              <a:rPr lang="en-US" altLang="zh-CN" dirty="0"/>
              <a:t> instructions, showed in column LOC, varied from 330 thousands to 2.2 million.</a:t>
            </a:r>
          </a:p>
        </p:txBody>
      </p:sp>
    </p:spTree>
    <p:extLst>
      <p:ext uri="{BB962C8B-B14F-4D97-AF65-F5344CB8AC3E}">
        <p14:creationId xmlns:p14="http://schemas.microsoft.com/office/powerpoint/2010/main" val="3333023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dirty="0"/>
              <a:t>This talk includes 4 parts: </a:t>
            </a:r>
          </a:p>
          <a:p>
            <a:r>
              <a:rPr lang="en-US" dirty="0"/>
              <a:t>… instruction-based field-sensitive pointer analysis for C/C++;</a:t>
            </a:r>
          </a:p>
          <a:p>
            <a:r>
              <a:rPr lang="en-US" dirty="0"/>
              <a:t>… positive weight cycle and its derivation equivalence;</a:t>
            </a:r>
          </a:p>
          <a:p>
            <a:r>
              <a:rPr lang="en-US" dirty="0"/>
              <a:t>…</a:t>
            </a:r>
          </a:p>
          <a:p>
            <a:r>
              <a:rPr lang="en-US" dirty="0"/>
              <a:t>…</a:t>
            </a:r>
          </a:p>
        </p:txBody>
      </p:sp>
    </p:spTree>
    <p:extLst>
      <p:ext uri="{BB962C8B-B14F-4D97-AF65-F5344CB8AC3E}">
        <p14:creationId xmlns:p14="http://schemas.microsoft.com/office/powerpoint/2010/main" val="10060601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This graph shows the </a:t>
            </a:r>
            <a:r>
              <a:rPr lang="en-US" altLang="zh-CN" sz="2200" b="0" i="0" u="none" strike="noStrike" baseline="0" dirty="0">
                <a:latin typeface="+mn-lt"/>
                <a:ea typeface="+mn-ea"/>
                <a:cs typeface="+mn-cs"/>
                <a:sym typeface="Helvetica Neue"/>
              </a:rPr>
              <a:t>p</a:t>
            </a:r>
            <a:r>
              <a:rPr lang="en-US" sz="2200" b="0" i="0" u="none" strike="noStrike" baseline="0" dirty="0">
                <a:latin typeface="+mn-lt"/>
                <a:ea typeface="+mn-ea"/>
                <a:cs typeface="+mn-cs"/>
                <a:sym typeface="Helvetica Neue"/>
              </a:rPr>
              <a:t>ercentages of fields derived from solving PWCs out of the total number of fields.</a:t>
            </a:r>
          </a:p>
          <a:p>
            <a:endParaRPr lang="en-US" sz="2200" b="0" i="0" u="none" strike="noStrike" baseline="0" dirty="0">
              <a:latin typeface="+mn-lt"/>
              <a:ea typeface="+mn-ea"/>
              <a:cs typeface="+mn-cs"/>
              <a:sym typeface="Helvetica Neue"/>
            </a:endParaRPr>
          </a:p>
          <a:p>
            <a:r>
              <a:rPr lang="en-US" sz="2200" b="0" i="0" u="none" strike="noStrike" baseline="0" dirty="0">
                <a:latin typeface="+mn-lt"/>
                <a:ea typeface="+mn-ea"/>
                <a:cs typeface="+mn-cs"/>
                <a:sym typeface="Helvetica Neue"/>
              </a:rPr>
              <a:t>We can see that the percentage is largely reduced by DEA, which means the stride based field representation effectively reduced the redundantly derived fields</a:t>
            </a:r>
          </a:p>
          <a:p>
            <a:endParaRPr lang="en-US" altLang="zh-CN" sz="2200" b="0" i="0" u="none" strike="noStrike" baseline="0" dirty="0">
              <a:latin typeface="+mn-lt"/>
              <a:ea typeface="+mn-ea"/>
              <a:cs typeface="+mn-cs"/>
              <a:sym typeface="Helvetica Neue"/>
            </a:endParaRPr>
          </a:p>
          <a:p>
            <a:r>
              <a:rPr lang="en-US" altLang="zh-CN" sz="2200" b="0" i="0" u="none" strike="noStrike" baseline="0" dirty="0">
                <a:latin typeface="+mn-lt"/>
                <a:ea typeface="+mn-ea"/>
                <a:cs typeface="+mn-cs"/>
                <a:sym typeface="Helvetica Neue"/>
              </a:rPr>
              <a:t>Comparing to previous PKH, DEA has a largest reduction from 54.5% to 4.7% and a smallest reduction from 44.3% to 16.6%. And on average, the ratio obtained by DEA is 11.7%, reduced from 51.1% that obtained by PKH.</a:t>
            </a:r>
            <a:endParaRPr lang="zh-CN" altLang="en-US" dirty="0"/>
          </a:p>
        </p:txBody>
      </p:sp>
    </p:spTree>
    <p:extLst>
      <p:ext uri="{BB962C8B-B14F-4D97-AF65-F5344CB8AC3E}">
        <p14:creationId xmlns:p14="http://schemas.microsoft.com/office/powerpoint/2010/main" val="3831893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sz="2200" b="0" i="0" u="none" strike="noStrike" baseline="0" dirty="0">
                <a:latin typeface="+mn-lt"/>
                <a:ea typeface="+mn-ea"/>
                <a:cs typeface="+mn-cs"/>
                <a:sym typeface="Helvetica Neue"/>
              </a:rPr>
              <a:t>This chart compares time costed by point-to set propagation between PKH and DEA, the values are normalized with PKH as base. In the chart the largest reduction is …, the smallest reduction is and the average reduction is …</a:t>
            </a:r>
          </a:p>
          <a:p>
            <a:endParaRPr lang="en-US" altLang="zh-CN" sz="2200" b="0" i="0" u="none" strike="noStrike" baseline="0" dirty="0">
              <a:latin typeface="+mn-lt"/>
              <a:ea typeface="+mn-ea"/>
              <a:cs typeface="+mn-cs"/>
              <a:sym typeface="Helvetica Neue"/>
            </a:endParaRPr>
          </a:p>
          <a:p>
            <a:r>
              <a:rPr lang="en-US" altLang="zh-CN" sz="2200" b="0" i="0" u="none" strike="noStrike" baseline="0" dirty="0">
                <a:latin typeface="+mn-lt"/>
                <a:ea typeface="+mn-ea"/>
                <a:cs typeface="+mn-cs"/>
                <a:sym typeface="Helvetica Neue"/>
              </a:rPr>
              <a:t>This means that the largely reduced field number via </a:t>
            </a:r>
            <a:r>
              <a:rPr lang="en-US" altLang="zh-CN" sz="2200" b="0" i="0" u="none" strike="noStrike" baseline="0" dirty="0" err="1">
                <a:latin typeface="+mn-lt"/>
                <a:ea typeface="+mn-ea"/>
                <a:cs typeface="+mn-cs"/>
                <a:sym typeface="Helvetica Neue"/>
              </a:rPr>
              <a:t>sfr</a:t>
            </a:r>
            <a:r>
              <a:rPr lang="en-US" altLang="zh-CN" sz="2200" b="0" i="0" u="none" strike="noStrike" baseline="0" dirty="0">
                <a:latin typeface="+mn-lt"/>
                <a:ea typeface="+mn-ea"/>
                <a:cs typeface="+mn-cs"/>
                <a:sym typeface="Helvetica Neue"/>
              </a:rPr>
              <a:t>. can effectively reduce the time costed by point-to set propagation.</a:t>
            </a:r>
            <a:endParaRPr lang="zh-CN" altLang="en-US" dirty="0"/>
          </a:p>
        </p:txBody>
      </p:sp>
    </p:spTree>
    <p:extLst>
      <p:ext uri="{BB962C8B-B14F-4D97-AF65-F5344CB8AC3E}">
        <p14:creationId xmlns:p14="http://schemas.microsoft.com/office/powerpoint/2010/main" val="20154820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sz="2200" b="0" i="0" u="none" strike="noStrike" baseline="0" dirty="0">
                <a:latin typeface="+mn-lt"/>
                <a:ea typeface="+mn-ea"/>
                <a:cs typeface="+mn-cs"/>
                <a:sym typeface="Helvetica Neue"/>
              </a:rPr>
              <a:t>This graph compares the total analysis time between PKH and DEA, with the left of each column is PKH and the right of each column is DEA. </a:t>
            </a:r>
          </a:p>
          <a:p>
            <a:endParaRPr lang="en-US" sz="2200" b="0" i="0" u="none" strike="noStrike" baseline="0" dirty="0">
              <a:latin typeface="+mn-lt"/>
              <a:ea typeface="+mn-ea"/>
              <a:cs typeface="+mn-cs"/>
              <a:sym typeface="Helvetica Neue"/>
            </a:endParaRPr>
          </a:p>
          <a:p>
            <a:r>
              <a:rPr lang="en-US" sz="2200" b="0" i="0" u="none" strike="noStrike" baseline="0" dirty="0">
                <a:latin typeface="+mn-lt"/>
                <a:ea typeface="+mn-ea"/>
                <a:cs typeface="+mn-cs"/>
                <a:sym typeface="Helvetica Neue"/>
              </a:rPr>
              <a:t>We can see that DEA significantly accelerated analysis with the max speed up of 11.0 times and minimum speed up of 4.4 times and the average speedup of 7.1 times. Our method is effective to improve the efficiency of field-sensitive pointer analysis for C/C++, while producing the same result as state-of-the-art PKH method.</a:t>
            </a:r>
          </a:p>
        </p:txBody>
      </p:sp>
    </p:spTree>
    <p:extLst>
      <p:ext uri="{BB962C8B-B14F-4D97-AF65-F5344CB8AC3E}">
        <p14:creationId xmlns:p14="http://schemas.microsoft.com/office/powerpoint/2010/main" val="22234443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sz="2200" b="0" i="0" u="none" strike="noStrike" baseline="0" dirty="0">
                <a:latin typeface="+mn-lt"/>
                <a:ea typeface="+mn-ea"/>
                <a:cs typeface="+mn-cs"/>
                <a:sym typeface="Helvetica Neue"/>
              </a:rPr>
              <a:t>To summarize,</a:t>
            </a:r>
            <a:r>
              <a:rPr lang="zh-CN" altLang="en-US" sz="2200" b="0" i="0" u="none" strike="noStrike" baseline="0" dirty="0">
                <a:latin typeface="+mn-lt"/>
                <a:ea typeface="+mn-ea"/>
                <a:cs typeface="+mn-cs"/>
                <a:sym typeface="Helvetica Neue"/>
              </a:rPr>
              <a:t> </a:t>
            </a:r>
            <a:r>
              <a:rPr lang="en-US" altLang="zh-CN" sz="2200" b="0" i="0" u="none" strike="noStrike" baseline="0" dirty="0">
                <a:latin typeface="+mn-lt"/>
                <a:ea typeface="+mn-ea"/>
                <a:cs typeface="+mn-cs"/>
                <a:sym typeface="Helvetica Neue"/>
              </a:rPr>
              <a:t>this</a:t>
            </a:r>
            <a:r>
              <a:rPr lang="zh-CN" altLang="en-US" sz="2200" b="0" i="0" u="none" strike="noStrike" baseline="0" dirty="0">
                <a:latin typeface="+mn-lt"/>
                <a:ea typeface="+mn-ea"/>
                <a:cs typeface="+mn-cs"/>
                <a:sym typeface="Helvetica Neue"/>
              </a:rPr>
              <a:t> </a:t>
            </a:r>
            <a:r>
              <a:rPr lang="en-US" altLang="zh-CN" sz="2200" b="0" i="0" u="none" strike="noStrike" baseline="0" dirty="0">
                <a:latin typeface="+mn-lt"/>
                <a:ea typeface="+mn-ea"/>
                <a:cs typeface="+mn-cs"/>
                <a:sym typeface="Helvetica Neue"/>
              </a:rPr>
              <a:t>paper</a:t>
            </a:r>
            <a:r>
              <a:rPr lang="zh-CN" altLang="en-US" sz="2200" b="0" i="0" u="none" strike="noStrike" baseline="0" dirty="0">
                <a:latin typeface="+mn-lt"/>
                <a:ea typeface="+mn-ea"/>
                <a:cs typeface="+mn-cs"/>
                <a:sym typeface="Helvetica Neue"/>
              </a:rPr>
              <a:t> </a:t>
            </a:r>
            <a:r>
              <a:rPr lang="en-US" altLang="zh-CN" sz="2200" b="0" i="0" u="none" strike="noStrike" baseline="0" dirty="0">
                <a:latin typeface="+mn-lt"/>
                <a:ea typeface="+mn-ea"/>
                <a:cs typeface="+mn-cs"/>
                <a:sym typeface="Helvetica Neue"/>
              </a:rPr>
              <a:t>…</a:t>
            </a:r>
          </a:p>
          <a:p>
            <a:endParaRPr lang="en-US" sz="2200" b="0" i="0" u="none" strike="noStrike" baseline="0" dirty="0">
              <a:latin typeface="+mn-lt"/>
              <a:ea typeface="+mn-ea"/>
              <a:cs typeface="+mn-cs"/>
              <a:sym typeface="Helvetica Neue"/>
            </a:endParaRPr>
          </a:p>
          <a:p>
            <a:r>
              <a:rPr lang="en-US" sz="2200" b="0" i="0" u="none" strike="noStrike" baseline="0" dirty="0">
                <a:latin typeface="+mn-lt"/>
                <a:ea typeface="+mn-ea"/>
                <a:cs typeface="+mn-cs"/>
                <a:sym typeface="Helvetica Neue"/>
              </a:rPr>
              <a:t>This is the link of our open-source tool, after complied by </a:t>
            </a:r>
            <a:r>
              <a:rPr lang="en-US" sz="2200" b="0" i="0" u="none" strike="noStrike" baseline="0" dirty="0" err="1">
                <a:latin typeface="+mn-lt"/>
                <a:ea typeface="+mn-ea"/>
                <a:cs typeface="+mn-cs"/>
                <a:sym typeface="Helvetica Neue"/>
              </a:rPr>
              <a:t>cmake</a:t>
            </a:r>
            <a:r>
              <a:rPr lang="en-US" sz="2200" b="0" i="0" u="none" strike="noStrike" baseline="0" dirty="0">
                <a:latin typeface="+mn-lt"/>
                <a:ea typeface="+mn-ea"/>
                <a:cs typeface="+mn-cs"/>
                <a:sym typeface="Helvetica Neue"/>
              </a:rPr>
              <a:t> and llvm-7, just type the following instruction to retrieve your result of a </a:t>
            </a:r>
            <a:r>
              <a:rPr lang="en-US" sz="2200" b="0" i="0" u="none" strike="noStrike" baseline="0" dirty="0" err="1">
                <a:latin typeface="+mn-lt"/>
                <a:ea typeface="+mn-ea"/>
                <a:cs typeface="+mn-cs"/>
                <a:sym typeface="Helvetica Neue"/>
              </a:rPr>
              <a:t>bitcode’s</a:t>
            </a:r>
            <a:r>
              <a:rPr lang="en-US" sz="2200" b="0" i="0" u="none" strike="noStrike" baseline="0" dirty="0">
                <a:latin typeface="+mn-lt"/>
                <a:ea typeface="+mn-ea"/>
                <a:cs typeface="+mn-cs"/>
                <a:sym typeface="Helvetica Neue"/>
              </a:rPr>
              <a:t> analysis.</a:t>
            </a:r>
          </a:p>
        </p:txBody>
      </p:sp>
    </p:spTree>
    <p:extLst>
      <p:ext uri="{BB962C8B-B14F-4D97-AF65-F5344CB8AC3E}">
        <p14:creationId xmlns:p14="http://schemas.microsoft.com/office/powerpoint/2010/main" val="20382239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48121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dirty="0"/>
              <a:t>Inclusion-based pointer analysis was first proposed by Andersen, which resolves the pointer analysis as a set constraint problem. It maps program instructions into set inclusion relationship where variables pointed by a pointer are collected in a set called point-to set.</a:t>
            </a:r>
          </a:p>
          <a:p>
            <a:endParaRPr lang="en-US" dirty="0"/>
          </a:p>
          <a:p>
            <a:r>
              <a:rPr lang="en-US" dirty="0"/>
              <a:t>For example, given this C code fragment, according to line 3, pointer p points to variable x. Then it can be denoted by the point to set of p, namely pts(p) = {x}.</a:t>
            </a:r>
          </a:p>
          <a:p>
            <a:endParaRPr lang="en-US" sz="2400" dirty="0"/>
          </a:p>
          <a:p>
            <a:endParaRPr lang="en-US" dirty="0"/>
          </a:p>
        </p:txBody>
      </p:sp>
    </p:spTree>
    <p:extLst>
      <p:ext uri="{BB962C8B-B14F-4D97-AF65-F5344CB8AC3E}">
        <p14:creationId xmlns:p14="http://schemas.microsoft.com/office/powerpoint/2010/main" val="2033528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dirty="0"/>
              <a:t>The instructions of C/C++ involve in pointer analysis are simplified to four basic types, with </a:t>
            </a:r>
            <a:r>
              <a:rPr lang="en-US" altLang="zh-CN" dirty="0"/>
              <a:t>corresponding rule to solve the points-to relationship.</a:t>
            </a:r>
            <a:endParaRPr lang="en-US" dirty="0"/>
          </a:p>
          <a:p>
            <a:r>
              <a:rPr lang="en-US" dirty="0"/>
              <a:t>They are </a:t>
            </a:r>
            <a:r>
              <a:rPr lang="en-US" dirty="0" err="1"/>
              <a:t>addrOf</a:t>
            </a:r>
            <a:r>
              <a:rPr lang="en-US" dirty="0"/>
              <a:t>, put an object into a point-to set;</a:t>
            </a:r>
          </a:p>
          <a:p>
            <a:r>
              <a:rPr lang="en-US" dirty="0"/>
              <a:t>copy, copy a point-to set to another one;</a:t>
            </a:r>
          </a:p>
          <a:p>
            <a:pPr marL="0" marR="0" lvl="0" indent="0" defTabSz="457200" eaLnBrk="1" fontAlgn="auto" latinLnBrk="0" hangingPunct="1">
              <a:lnSpc>
                <a:spcPct val="117999"/>
              </a:lnSpc>
              <a:spcBef>
                <a:spcPts val="0"/>
              </a:spcBef>
              <a:spcAft>
                <a:spcPts val="0"/>
              </a:spcAft>
              <a:buClrTx/>
              <a:buSzTx/>
              <a:buFontTx/>
              <a:buNone/>
              <a:tabLst/>
              <a:defRPr/>
            </a:pPr>
            <a:r>
              <a:rPr lang="en-US" dirty="0"/>
              <a:t>load, for each element in a point-to set, copy the point-to set of the element to another one;</a:t>
            </a:r>
          </a:p>
          <a:p>
            <a:r>
              <a:rPr lang="en-US" dirty="0"/>
              <a:t>store, for each element in a point-to set, copy another one’s point-to set to the element.</a:t>
            </a:r>
          </a:p>
        </p:txBody>
      </p:sp>
    </p:spTree>
    <p:extLst>
      <p:ext uri="{BB962C8B-B14F-4D97-AF65-F5344CB8AC3E}">
        <p14:creationId xmlns:p14="http://schemas.microsoft.com/office/powerpoint/2010/main" val="2956449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dirty="0"/>
              <a:t>with such rules, pointer analysis is further transformed into a graph-solving problem.</a:t>
            </a:r>
          </a:p>
          <a:p>
            <a:endParaRPr lang="en-US" dirty="0"/>
          </a:p>
          <a:p>
            <a:r>
              <a:rPr lang="en-US" dirty="0"/>
              <a:t>The graph is called constraint graph, with the edges on the graph called constraints.</a:t>
            </a:r>
            <a:endParaRPr lang="en-US" dirty="0">
              <a:solidFill>
                <a:sysClr val="windowText" lastClr="000000"/>
              </a:solidFill>
            </a:endParaRPr>
          </a:p>
          <a:p>
            <a:endParaRPr lang="en-US" dirty="0">
              <a:solidFill>
                <a:srgbClr val="FF0000"/>
              </a:solidFill>
            </a:endParaRPr>
          </a:p>
          <a:p>
            <a:r>
              <a:rPr lang="en-US" dirty="0">
                <a:solidFill>
                  <a:srgbClr val="FF0000"/>
                </a:solidFill>
              </a:rPr>
              <a:t>Take this C code fragment as an example, the 2 </a:t>
            </a:r>
            <a:r>
              <a:rPr lang="en-US" dirty="0" err="1">
                <a:solidFill>
                  <a:srgbClr val="FF0000"/>
                </a:solidFill>
              </a:rPr>
              <a:t>addrOf</a:t>
            </a:r>
            <a:r>
              <a:rPr lang="en-US" dirty="0">
                <a:solidFill>
                  <a:srgbClr val="FF0000"/>
                </a:solidFill>
              </a:rPr>
              <a:t> instructions are transformed into 2 </a:t>
            </a:r>
            <a:r>
              <a:rPr lang="en-US" dirty="0" err="1">
                <a:solidFill>
                  <a:srgbClr val="FF0000"/>
                </a:solidFill>
              </a:rPr>
              <a:t>addrOf</a:t>
            </a:r>
            <a:r>
              <a:rPr lang="en-US" dirty="0">
                <a:solidFill>
                  <a:srgbClr val="FF0000"/>
                </a:solidFill>
              </a:rPr>
              <a:t> edges highlighted in green.</a:t>
            </a:r>
          </a:p>
          <a:p>
            <a:endParaRPr lang="en-US" dirty="0">
              <a:solidFill>
                <a:srgbClr val="FF0000"/>
              </a:solidFill>
            </a:endParaRPr>
          </a:p>
          <a:p>
            <a:r>
              <a:rPr lang="en-US" dirty="0">
                <a:solidFill>
                  <a:srgbClr val="FF0000"/>
                </a:solidFill>
              </a:rPr>
              <a:t>And the store instruction and load instruction are transformed into a store edge highlighted in blue and a load edge highlighted in red.</a:t>
            </a:r>
          </a:p>
        </p:txBody>
      </p:sp>
    </p:spTree>
    <p:extLst>
      <p:ext uri="{BB962C8B-B14F-4D97-AF65-F5344CB8AC3E}">
        <p14:creationId xmlns:p14="http://schemas.microsoft.com/office/powerpoint/2010/main" val="2796036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dirty="0"/>
              <a:t>Then solving this constraint graph can produce the result of pointer analysis.</a:t>
            </a:r>
          </a:p>
        </p:txBody>
      </p:sp>
    </p:spTree>
    <p:extLst>
      <p:ext uri="{BB962C8B-B14F-4D97-AF65-F5344CB8AC3E}">
        <p14:creationId xmlns:p14="http://schemas.microsoft.com/office/powerpoint/2010/main" val="1791731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sz="2200" b="0" i="0" u="none" strike="noStrike" baseline="0" dirty="0">
                <a:latin typeface="+mn-lt"/>
                <a:ea typeface="+mn-ea"/>
                <a:cs typeface="+mn-cs"/>
                <a:sym typeface="Helvetica Neue"/>
              </a:rPr>
              <a:t>However, different from Java, which does not permit taking the address of a field, C/C++ has its </a:t>
            </a:r>
            <a:r>
              <a:rPr lang="en-US" sz="2200" b="0" i="0" u="none" strike="noStrike" baseline="0" dirty="0" err="1">
                <a:latin typeface="+mn-lt"/>
                <a:ea typeface="+mn-ea"/>
                <a:cs typeface="+mn-cs"/>
                <a:sym typeface="Helvetica Neue"/>
              </a:rPr>
              <a:t>addOf</a:t>
            </a:r>
            <a:r>
              <a:rPr lang="en-US" sz="2200" b="0" i="0" u="none" strike="noStrike" baseline="0" dirty="0">
                <a:latin typeface="+mn-lt"/>
                <a:ea typeface="+mn-ea"/>
                <a:cs typeface="+mn-cs"/>
                <a:sym typeface="Helvetica Neue"/>
              </a:rPr>
              <a:t> field instruction </a:t>
            </a:r>
            <a:r>
              <a:rPr lang="en-US" dirty="0">
                <a:latin typeface="Times New Roman" panose="02020603050405020304" pitchFamily="18" charset="0"/>
                <a:cs typeface="Times New Roman" panose="02020603050405020304" pitchFamily="18" charset="0"/>
              </a:rPr>
              <a:t>p = &amp;q</a:t>
            </a:r>
            <a:r>
              <a:rPr lang="zh-CN" altLang="en-US"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f</a:t>
            </a:r>
            <a:r>
              <a:rPr lang="en-US" baseline="-25000" dirty="0">
                <a:latin typeface="Times New Roman" panose="02020603050405020304" pitchFamily="18" charset="0"/>
                <a:cs typeface="Times New Roman" panose="02020603050405020304" pitchFamily="18" charset="0"/>
              </a:rPr>
              <a:t>i.</a:t>
            </a:r>
          </a:p>
          <a:p>
            <a:endParaRPr lang="en-US" baseline="-25000" dirty="0">
              <a:latin typeface="Times New Roman" panose="02020603050405020304" pitchFamily="18" charset="0"/>
              <a:cs typeface="Times New Roman" panose="02020603050405020304" pitchFamily="18" charset="0"/>
            </a:endParaRPr>
          </a:p>
          <a:p>
            <a:r>
              <a:rPr lang="en-US" sz="2200" b="0" i="0" u="none" strike="noStrike" baseline="0" dirty="0">
                <a:latin typeface="Times New Roman" panose="02020603050405020304" pitchFamily="18" charset="0"/>
                <a:ea typeface="+mn-ea"/>
                <a:cs typeface="Times New Roman" panose="02020603050405020304" pitchFamily="18" charset="0"/>
                <a:sym typeface="Helvetica Neue"/>
              </a:rPr>
              <a:t>Previous field-insensitive analysis treats such instruction as copy constraint, but in </a:t>
            </a:r>
            <a:r>
              <a:rPr lang="en-US" sz="2200" b="0" i="0" u="none" strike="noStrike" baseline="0" dirty="0">
                <a:latin typeface="+mn-lt"/>
                <a:ea typeface="+mn-ea"/>
                <a:cs typeface="+mn-cs"/>
                <a:sym typeface="Helvetica Neue"/>
              </a:rPr>
              <a:t>field-sensitive modelling, the access of field needs to be specified. The rule of the field instruction is defined as: given the field index I, the </a:t>
            </a:r>
            <a:r>
              <a:rPr lang="en-US" sz="2200" b="0" i="0" u="none" strike="noStrike" baseline="0" dirty="0" err="1">
                <a:latin typeface="+mn-lt"/>
                <a:ea typeface="+mn-ea"/>
                <a:cs typeface="+mn-cs"/>
                <a:sym typeface="Helvetica Neue"/>
              </a:rPr>
              <a:t>i-th</a:t>
            </a:r>
            <a:r>
              <a:rPr lang="en-US" sz="2200" b="0" i="0" u="none" strike="noStrike" baseline="0" dirty="0">
                <a:latin typeface="+mn-lt"/>
                <a:ea typeface="+mn-ea"/>
                <a:cs typeface="+mn-cs"/>
                <a:sym typeface="Helvetica Neue"/>
              </a:rPr>
              <a:t> field of each elements is put into pts of p.</a:t>
            </a:r>
          </a:p>
          <a:p>
            <a:endParaRPr lang="en-US" sz="2200" b="0" i="0" u="none" strike="noStrike" baseline="0" dirty="0">
              <a:latin typeface="+mn-lt"/>
              <a:ea typeface="+mn-ea"/>
              <a:cs typeface="+mn-cs"/>
              <a:sym typeface="Helvetica Neue"/>
            </a:endParaRPr>
          </a:p>
          <a:p>
            <a:r>
              <a:rPr lang="en-US" dirty="0"/>
              <a:t>In constraint graph we use an edge with a label on top of it to denote field edge, and the label </a:t>
            </a:r>
            <a:r>
              <a:rPr lang="en-US" dirty="0" err="1"/>
              <a:t>i</a:t>
            </a:r>
            <a:r>
              <a:rPr lang="en-US" dirty="0"/>
              <a:t> is usually called positive weight.</a:t>
            </a:r>
          </a:p>
          <a:p>
            <a:endParaRPr lang="en-US" dirty="0"/>
          </a:p>
          <a:p>
            <a:pPr marL="0" marR="0" lvl="0" indent="0" defTabSz="457200" eaLnBrk="1" fontAlgn="auto" latinLnBrk="0" hangingPunct="1">
              <a:lnSpc>
                <a:spcPct val="117999"/>
              </a:lnSpc>
              <a:spcBef>
                <a:spcPts val="0"/>
              </a:spcBef>
              <a:spcAft>
                <a:spcPts val="0"/>
              </a:spcAft>
              <a:buClrTx/>
              <a:buSzTx/>
              <a:buFontTx/>
              <a:buNone/>
              <a:tabLst/>
              <a:defRPr/>
            </a:pPr>
            <a:r>
              <a:rPr lang="en-US" dirty="0"/>
              <a:t>since solving such constraint will derive a new field in constraint graph, field sensitive pointer analysis will face a problem named positive weight cycle.</a:t>
            </a:r>
          </a:p>
        </p:txBody>
      </p:sp>
    </p:spTree>
    <p:extLst>
      <p:ext uri="{BB962C8B-B14F-4D97-AF65-F5344CB8AC3E}">
        <p14:creationId xmlns:p14="http://schemas.microsoft.com/office/powerpoint/2010/main" val="2254093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ertical Title and Text">
    <p:bg>
      <p:bgPr>
        <a:solidFill>
          <a:srgbClr val="FFFFFF"/>
        </a:solidFill>
        <a:effectLst/>
      </p:bgPr>
    </p:bg>
    <p:spTree>
      <p:nvGrpSpPr>
        <p:cNvPr id="1" name=""/>
        <p:cNvGrpSpPr/>
        <p:nvPr/>
      </p:nvGrpSpPr>
      <p:grpSpPr>
        <a:xfrm>
          <a:off x="0" y="0"/>
          <a:ext cx="0" cy="0"/>
          <a:chOff x="0" y="0"/>
          <a:chExt cx="0" cy="0"/>
        </a:xfrm>
      </p:grpSpPr>
      <p:pic>
        <p:nvPicPr>
          <p:cNvPr id="181" name="18894 FEIT branded materials_Campus Screen PPT16x9_2.jpg" descr="18894 FEIT branded materials_Campus Screen PPT16x9_2.jpg"/>
          <p:cNvPicPr>
            <a:picLocks noChangeAspect="1"/>
          </p:cNvPicPr>
          <p:nvPr/>
        </p:nvPicPr>
        <p:blipFill>
          <a:blip r:embed="rId2"/>
          <a:stretch>
            <a:fillRect/>
          </a:stretch>
        </p:blipFill>
        <p:spPr>
          <a:xfrm>
            <a:off x="-2" y="0"/>
            <a:ext cx="9180002" cy="5168340"/>
          </a:xfrm>
          <a:prstGeom prst="rect">
            <a:avLst/>
          </a:prstGeom>
          <a:ln w="12700">
            <a:miter lim="400000"/>
          </a:ln>
        </p:spPr>
      </p:pic>
      <p:sp>
        <p:nvSpPr>
          <p:cNvPr id="182" name="Rectangle"/>
          <p:cNvSpPr/>
          <p:nvPr/>
        </p:nvSpPr>
        <p:spPr>
          <a:xfrm>
            <a:off x="8166847" y="211931"/>
            <a:ext cx="685801" cy="226664"/>
          </a:xfrm>
          <a:prstGeom prst="rect">
            <a:avLst/>
          </a:prstGeom>
          <a:solidFill>
            <a:srgbClr val="94C600"/>
          </a:solidFill>
          <a:ln w="12700">
            <a:miter lim="400000"/>
          </a:ln>
        </p:spPr>
        <p:txBody>
          <a:bodyPr lIns="45719" rIns="45719" anchor="ctr"/>
          <a:lstStyle/>
          <a:p>
            <a:pPr algn="ctr" defTabSz="914400">
              <a:defRPr sz="1300">
                <a:solidFill>
                  <a:srgbClr val="FFFFFF"/>
                </a:solidFill>
                <a:latin typeface="Arial"/>
                <a:ea typeface="Arial"/>
                <a:cs typeface="Arial"/>
                <a:sym typeface="Arial"/>
              </a:defRPr>
            </a:pPr>
            <a:endParaRPr/>
          </a:p>
        </p:txBody>
      </p:sp>
      <p:sp>
        <p:nvSpPr>
          <p:cNvPr id="183" name="Title Text"/>
          <p:cNvSpPr txBox="1">
            <a:spLocks noGrp="1"/>
          </p:cNvSpPr>
          <p:nvPr>
            <p:ph type="title"/>
          </p:nvPr>
        </p:nvSpPr>
        <p:spPr>
          <a:xfrm>
            <a:off x="7958946" y="716057"/>
            <a:ext cx="718146" cy="4427443"/>
          </a:xfrm>
          <a:prstGeom prst="rect">
            <a:avLst/>
          </a:prstGeom>
        </p:spPr>
        <p:txBody>
          <a:bodyPr lIns="0" tIns="0" rIns="0" bIns="0" anchor="t">
            <a:noAutofit/>
          </a:bodyPr>
          <a:lstStyle>
            <a:lvl1pPr defTabSz="914400">
              <a:lnSpc>
                <a:spcPts val="2800"/>
              </a:lnSpc>
              <a:defRPr sz="2600" b="1" cap="all">
                <a:solidFill>
                  <a:srgbClr val="000000"/>
                </a:solidFill>
                <a:latin typeface="Arial"/>
                <a:ea typeface="Arial"/>
                <a:cs typeface="Arial"/>
                <a:sym typeface="Arial"/>
              </a:defRPr>
            </a:lvl1pPr>
          </a:lstStyle>
          <a:p>
            <a:r>
              <a:t>Title Text</a:t>
            </a:r>
          </a:p>
        </p:txBody>
      </p:sp>
      <p:sp>
        <p:nvSpPr>
          <p:cNvPr id="184" name="Body Level One…"/>
          <p:cNvSpPr txBox="1">
            <a:spLocks noGrp="1"/>
          </p:cNvSpPr>
          <p:nvPr>
            <p:ph type="body" idx="1"/>
          </p:nvPr>
        </p:nvSpPr>
        <p:spPr>
          <a:xfrm>
            <a:off x="457200" y="719067"/>
            <a:ext cx="6858000" cy="4424434"/>
          </a:xfrm>
          <a:prstGeom prst="rect">
            <a:avLst/>
          </a:prstGeom>
        </p:spPr>
        <p:txBody>
          <a:bodyPr lIns="0" tIns="0" rIns="0" bIns="0">
            <a:noAutofit/>
          </a:bodyPr>
          <a:lstStyle>
            <a:lvl1pPr marL="0" indent="0" defTabSz="914400">
              <a:lnSpc>
                <a:spcPts val="2000"/>
              </a:lnSpc>
              <a:spcBef>
                <a:spcPts val="800"/>
              </a:spcBef>
              <a:buSzTx/>
              <a:buFontTx/>
              <a:buNone/>
              <a:defRPr sz="1800">
                <a:solidFill>
                  <a:srgbClr val="000000"/>
                </a:solidFill>
                <a:latin typeface="Arial"/>
                <a:ea typeface="Arial"/>
                <a:cs typeface="Arial"/>
                <a:sym typeface="Arial"/>
              </a:defRPr>
            </a:lvl1pPr>
            <a:lvl2pPr marL="0" indent="0" defTabSz="914400">
              <a:lnSpc>
                <a:spcPts val="2000"/>
              </a:lnSpc>
              <a:spcBef>
                <a:spcPts val="800"/>
              </a:spcBef>
              <a:buSzTx/>
              <a:buFontTx/>
              <a:buNone/>
              <a:defRPr sz="1800">
                <a:solidFill>
                  <a:srgbClr val="000000"/>
                </a:solidFill>
                <a:latin typeface="Arial"/>
                <a:ea typeface="Arial"/>
                <a:cs typeface="Arial"/>
                <a:sym typeface="Arial"/>
              </a:defRPr>
            </a:lvl2pPr>
            <a:lvl3pPr marL="215999" indent="-215999" defTabSz="914400">
              <a:lnSpc>
                <a:spcPts val="2000"/>
              </a:lnSpc>
              <a:spcBef>
                <a:spcPts val="800"/>
              </a:spcBef>
              <a:buFontTx/>
              <a:buChar char="&gt;"/>
              <a:defRPr sz="1800">
                <a:solidFill>
                  <a:srgbClr val="000000"/>
                </a:solidFill>
                <a:latin typeface="Arial"/>
                <a:ea typeface="Arial"/>
                <a:cs typeface="Arial"/>
                <a:sym typeface="Arial"/>
              </a:defRPr>
            </a:lvl3pPr>
            <a:lvl4pPr marL="431999" indent="-215900" defTabSz="914400">
              <a:lnSpc>
                <a:spcPts val="2000"/>
              </a:lnSpc>
              <a:spcBef>
                <a:spcPts val="800"/>
              </a:spcBef>
              <a:buFontTx/>
              <a:buChar char="&gt;"/>
              <a:defRPr sz="1800">
                <a:solidFill>
                  <a:srgbClr val="000000"/>
                </a:solidFill>
                <a:latin typeface="Arial"/>
                <a:ea typeface="Arial"/>
                <a:cs typeface="Arial"/>
                <a:sym typeface="Arial"/>
              </a:defRPr>
            </a:lvl4pPr>
            <a:lvl5pPr marL="647999" indent="-215999" defTabSz="914400">
              <a:lnSpc>
                <a:spcPts val="2000"/>
              </a:lnSpc>
              <a:spcBef>
                <a:spcPts val="800"/>
              </a:spcBef>
              <a:buFontTx/>
              <a:buChar char="&gt;"/>
              <a:defRPr sz="1800">
                <a:solidFill>
                  <a:srgbClr val="000000"/>
                </a:solidFill>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85" name="Slide Number"/>
          <p:cNvSpPr txBox="1">
            <a:spLocks noGrp="1"/>
          </p:cNvSpPr>
          <p:nvPr>
            <p:ph type="sldNum" sz="quarter" idx="2"/>
          </p:nvPr>
        </p:nvSpPr>
        <p:spPr>
          <a:xfrm>
            <a:off x="8305800" y="181677"/>
            <a:ext cx="554038" cy="350662"/>
          </a:xfrm>
          <a:prstGeom prst="rect">
            <a:avLst/>
          </a:prstGeom>
        </p:spPr>
        <p:txBody>
          <a:bodyPr lIns="45719" tIns="45719" rIns="45719" bIns="45719" anchor="t"/>
          <a:lstStyle>
            <a:lvl1pPr algn="l" defTabSz="914400">
              <a:defRPr sz="1800">
                <a:solidFill>
                  <a:srgbClr val="000000"/>
                </a:solidFill>
                <a:latin typeface="Arial"/>
                <a:ea typeface="Arial"/>
                <a:cs typeface="Arial"/>
                <a:sym typeface="Arial"/>
              </a:defRPr>
            </a:lvl1pPr>
          </a:lstStyle>
          <a:p>
            <a:fld id="{86CB4B4D-7CA3-9044-876B-883B54F8677D}" type="slidenum">
              <a:t>‹#›</a:t>
            </a:fld>
            <a:endParaRPr/>
          </a:p>
        </p:txBody>
      </p:sp>
      <p:sp>
        <p:nvSpPr>
          <p:cNvPr id="186" name="+"/>
          <p:cNvSpPr txBox="1"/>
          <p:nvPr/>
        </p:nvSpPr>
        <p:spPr>
          <a:xfrm rot="16200000">
            <a:off x="8609217" y="437758"/>
            <a:ext cx="195683" cy="382484"/>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defTabSz="914400">
              <a:defRPr sz="2700" b="1">
                <a:solidFill>
                  <a:srgbClr val="D0FF44"/>
                </a:solidFill>
                <a:latin typeface="Arial"/>
                <a:ea typeface="Arial"/>
                <a:cs typeface="Arial"/>
                <a:sym typeface="Arial"/>
              </a:defRPr>
            </a:lvl1pPr>
          </a:lstStyle>
          <a:p>
            <a:pPr>
              <a:defRPr sz="1800" b="0">
                <a:solidFill>
                  <a:srgbClr val="000000"/>
                </a:solidFill>
              </a:defRPr>
            </a:pPr>
            <a:r>
              <a:rPr sz="2700" b="1">
                <a:solidFill>
                  <a:srgbClr val="D0FF44"/>
                </a:solidFill>
              </a:rPr>
              <a:t>+</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標題投影片">
    <p:bg>
      <p:bgPr>
        <a:solidFill>
          <a:srgbClr val="FFFFFF"/>
        </a:solidFill>
        <a:effectLst/>
      </p:bgPr>
    </p:bg>
    <p:spTree>
      <p:nvGrpSpPr>
        <p:cNvPr id="1" name=""/>
        <p:cNvGrpSpPr/>
        <p:nvPr/>
      </p:nvGrpSpPr>
      <p:grpSpPr>
        <a:xfrm>
          <a:off x="0" y="0"/>
          <a:ext cx="0" cy="0"/>
          <a:chOff x="0" y="0"/>
          <a:chExt cx="0" cy="0"/>
        </a:xfrm>
      </p:grpSpPr>
      <p:pic>
        <p:nvPicPr>
          <p:cNvPr id="193" name="18894 FEIT branded materials_Campus Screen PPT16x9_2.jpg" descr="18894 FEIT branded materials_Campus Screen PPT16x9_2.jpg"/>
          <p:cNvPicPr>
            <a:picLocks noChangeAspect="1"/>
          </p:cNvPicPr>
          <p:nvPr/>
        </p:nvPicPr>
        <p:blipFill>
          <a:blip r:embed="rId2"/>
          <a:stretch>
            <a:fillRect/>
          </a:stretch>
        </p:blipFill>
        <p:spPr>
          <a:xfrm>
            <a:off x="-2" y="0"/>
            <a:ext cx="9180002" cy="5168340"/>
          </a:xfrm>
          <a:prstGeom prst="rect">
            <a:avLst/>
          </a:prstGeom>
          <a:ln w="12700">
            <a:miter lim="400000"/>
          </a:ln>
        </p:spPr>
      </p:pic>
      <p:sp>
        <p:nvSpPr>
          <p:cNvPr id="194" name="Title Text"/>
          <p:cNvSpPr txBox="1">
            <a:spLocks noGrp="1"/>
          </p:cNvSpPr>
          <p:nvPr>
            <p:ph type="title"/>
          </p:nvPr>
        </p:nvSpPr>
        <p:spPr>
          <a:xfrm>
            <a:off x="1143000" y="0"/>
            <a:ext cx="6858000" cy="2634099"/>
          </a:xfrm>
          <a:prstGeom prst="rect">
            <a:avLst/>
          </a:prstGeom>
        </p:spPr>
        <p:txBody>
          <a:bodyPr lIns="0" tIns="0" rIns="0" bIns="0" anchor="b"/>
          <a:lstStyle>
            <a:lvl1pPr algn="ctr" defTabSz="914400">
              <a:lnSpc>
                <a:spcPts val="2800"/>
              </a:lnSpc>
              <a:defRPr sz="4500" b="1" cap="all">
                <a:solidFill>
                  <a:srgbClr val="000000"/>
                </a:solidFill>
                <a:latin typeface="Arial"/>
                <a:ea typeface="Arial"/>
                <a:cs typeface="Arial"/>
                <a:sym typeface="Arial"/>
              </a:defRPr>
            </a:lvl1pPr>
          </a:lstStyle>
          <a:p>
            <a:r>
              <a:t>Title Text</a:t>
            </a:r>
          </a:p>
        </p:txBody>
      </p:sp>
      <p:sp>
        <p:nvSpPr>
          <p:cNvPr id="195" name="Body Level One…"/>
          <p:cNvSpPr txBox="1">
            <a:spLocks noGrp="1"/>
          </p:cNvSpPr>
          <p:nvPr>
            <p:ph type="body" sz="half" idx="1"/>
          </p:nvPr>
        </p:nvSpPr>
        <p:spPr>
          <a:xfrm>
            <a:off x="1143000" y="2701527"/>
            <a:ext cx="6858000" cy="2441973"/>
          </a:xfrm>
          <a:prstGeom prst="rect">
            <a:avLst/>
          </a:prstGeom>
        </p:spPr>
        <p:txBody>
          <a:bodyPr lIns="0" tIns="0" rIns="0" bIns="0"/>
          <a:lstStyle>
            <a:lvl1pPr marL="0" indent="0" algn="ctr" defTabSz="914400">
              <a:lnSpc>
                <a:spcPts val="2000"/>
              </a:lnSpc>
              <a:spcBef>
                <a:spcPts val="800"/>
              </a:spcBef>
              <a:buSzTx/>
              <a:buFontTx/>
              <a:buNone/>
              <a:defRPr sz="1800">
                <a:solidFill>
                  <a:srgbClr val="404040"/>
                </a:solidFill>
                <a:latin typeface="Arial"/>
                <a:ea typeface="Arial"/>
                <a:cs typeface="Arial"/>
                <a:sym typeface="Arial"/>
              </a:defRPr>
            </a:lvl1pPr>
            <a:lvl2pPr marL="0" indent="342900" algn="ctr" defTabSz="914400">
              <a:lnSpc>
                <a:spcPts val="2000"/>
              </a:lnSpc>
              <a:spcBef>
                <a:spcPts val="800"/>
              </a:spcBef>
              <a:buSzTx/>
              <a:buFontTx/>
              <a:buNone/>
              <a:defRPr sz="1800">
                <a:solidFill>
                  <a:srgbClr val="404040"/>
                </a:solidFill>
                <a:latin typeface="Arial"/>
                <a:ea typeface="Arial"/>
                <a:cs typeface="Arial"/>
                <a:sym typeface="Arial"/>
              </a:defRPr>
            </a:lvl2pPr>
            <a:lvl3pPr marL="0" indent="685800" algn="ctr" defTabSz="914400">
              <a:lnSpc>
                <a:spcPts val="2000"/>
              </a:lnSpc>
              <a:spcBef>
                <a:spcPts val="800"/>
              </a:spcBef>
              <a:buSzTx/>
              <a:buFontTx/>
              <a:buNone/>
              <a:defRPr sz="1800">
                <a:solidFill>
                  <a:srgbClr val="404040"/>
                </a:solidFill>
                <a:latin typeface="Arial"/>
                <a:ea typeface="Arial"/>
                <a:cs typeface="Arial"/>
                <a:sym typeface="Arial"/>
              </a:defRPr>
            </a:lvl3pPr>
            <a:lvl4pPr marL="0" indent="1028700" algn="ctr" defTabSz="914400">
              <a:lnSpc>
                <a:spcPts val="2000"/>
              </a:lnSpc>
              <a:spcBef>
                <a:spcPts val="800"/>
              </a:spcBef>
              <a:buSzTx/>
              <a:buFontTx/>
              <a:buNone/>
              <a:defRPr sz="1800">
                <a:solidFill>
                  <a:srgbClr val="404040"/>
                </a:solidFill>
                <a:latin typeface="Arial"/>
                <a:ea typeface="Arial"/>
                <a:cs typeface="Arial"/>
                <a:sym typeface="Arial"/>
              </a:defRPr>
            </a:lvl4pPr>
            <a:lvl5pPr marL="0" indent="1371600" algn="ctr" defTabSz="914400">
              <a:lnSpc>
                <a:spcPts val="2000"/>
              </a:lnSpc>
              <a:spcBef>
                <a:spcPts val="800"/>
              </a:spcBef>
              <a:buSzTx/>
              <a:buFontTx/>
              <a:buNone/>
              <a:defRPr sz="1800">
                <a:solidFill>
                  <a:srgbClr val="404040"/>
                </a:solidFill>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96" name="Slide Number"/>
          <p:cNvSpPr txBox="1">
            <a:spLocks noGrp="1"/>
          </p:cNvSpPr>
          <p:nvPr>
            <p:ph type="sldNum" sz="quarter" idx="2"/>
          </p:nvPr>
        </p:nvSpPr>
        <p:spPr>
          <a:xfrm>
            <a:off x="6463145" y="4767262"/>
            <a:ext cx="2057401" cy="350663"/>
          </a:xfrm>
          <a:prstGeom prst="rect">
            <a:avLst/>
          </a:prstGeom>
        </p:spPr>
        <p:txBody>
          <a:bodyPr lIns="45719" tIns="45719" rIns="45719" bIns="45719" anchor="t"/>
          <a:lstStyle>
            <a:lvl1pPr algn="l">
              <a:defRPr sz="1800">
                <a:solidFill>
                  <a:srgbClr val="000000"/>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bg>
      <p:bgPr>
        <a:solidFill>
          <a:srgbClr val="FFFFFF"/>
        </a:solidFill>
        <a:effectLst/>
      </p:bgPr>
    </p:bg>
    <p:spTree>
      <p:nvGrpSpPr>
        <p:cNvPr id="1" name=""/>
        <p:cNvGrpSpPr/>
        <p:nvPr/>
      </p:nvGrpSpPr>
      <p:grpSpPr>
        <a:xfrm>
          <a:off x="0" y="0"/>
          <a:ext cx="0" cy="0"/>
          <a:chOff x="0" y="0"/>
          <a:chExt cx="0" cy="0"/>
        </a:xfrm>
      </p:grpSpPr>
      <p:pic>
        <p:nvPicPr>
          <p:cNvPr id="203" name="18894 FEIT branded materials_Campus Screen PPT16x9_2.jpg" descr="18894 FEIT branded materials_Campus Screen PPT16x9_2.jpg"/>
          <p:cNvPicPr>
            <a:picLocks noChangeAspect="1"/>
          </p:cNvPicPr>
          <p:nvPr/>
        </p:nvPicPr>
        <p:blipFill>
          <a:blip r:embed="rId2"/>
          <a:stretch>
            <a:fillRect/>
          </a:stretch>
        </p:blipFill>
        <p:spPr>
          <a:xfrm>
            <a:off x="-2" y="0"/>
            <a:ext cx="9180002" cy="5168340"/>
          </a:xfrm>
          <a:prstGeom prst="rect">
            <a:avLst/>
          </a:prstGeom>
          <a:ln w="12700">
            <a:miter lim="400000"/>
          </a:ln>
        </p:spPr>
      </p:pic>
      <p:sp>
        <p:nvSpPr>
          <p:cNvPr id="204" name="Slide Number"/>
          <p:cNvSpPr txBox="1">
            <a:spLocks noGrp="1"/>
          </p:cNvSpPr>
          <p:nvPr>
            <p:ph type="sldNum" sz="quarter" idx="2"/>
          </p:nvPr>
        </p:nvSpPr>
        <p:spPr>
          <a:xfrm>
            <a:off x="65532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Slide">
    <p:bg>
      <p:bgPr>
        <a:solidFill>
          <a:srgbClr val="FFFFFF"/>
        </a:solidFill>
        <a:effectLst/>
      </p:bgPr>
    </p:bg>
    <p:spTree>
      <p:nvGrpSpPr>
        <p:cNvPr id="1" name=""/>
        <p:cNvGrpSpPr/>
        <p:nvPr/>
      </p:nvGrpSpPr>
      <p:grpSpPr>
        <a:xfrm>
          <a:off x="0" y="0"/>
          <a:ext cx="0" cy="0"/>
          <a:chOff x="0" y="0"/>
          <a:chExt cx="0" cy="0"/>
        </a:xfrm>
      </p:grpSpPr>
      <p:sp>
        <p:nvSpPr>
          <p:cNvPr id="211" name="Title Text"/>
          <p:cNvSpPr txBox="1">
            <a:spLocks noGrp="1"/>
          </p:cNvSpPr>
          <p:nvPr>
            <p:ph type="title"/>
          </p:nvPr>
        </p:nvSpPr>
        <p:spPr>
          <a:xfrm>
            <a:off x="1143000" y="0"/>
            <a:ext cx="6858000" cy="2632075"/>
          </a:xfrm>
          <a:prstGeom prst="rect">
            <a:avLst/>
          </a:prstGeom>
        </p:spPr>
        <p:txBody>
          <a:bodyPr lIns="45719" tIns="45719" rIns="45719" bIns="45719" anchor="b"/>
          <a:lstStyle>
            <a:lvl1pPr algn="ctr" defTabSz="914400">
              <a:defRPr sz="6000">
                <a:solidFill>
                  <a:srgbClr val="000000"/>
                </a:solidFill>
              </a:defRPr>
            </a:lvl1pPr>
          </a:lstStyle>
          <a:p>
            <a:r>
              <a:t>Title Text</a:t>
            </a:r>
          </a:p>
        </p:txBody>
      </p:sp>
      <p:sp>
        <p:nvSpPr>
          <p:cNvPr id="212" name="Body Level One…"/>
          <p:cNvSpPr txBox="1">
            <a:spLocks noGrp="1"/>
          </p:cNvSpPr>
          <p:nvPr>
            <p:ph type="body" sz="half" idx="1"/>
          </p:nvPr>
        </p:nvSpPr>
        <p:spPr>
          <a:xfrm>
            <a:off x="1143000" y="2701925"/>
            <a:ext cx="6858000" cy="2441575"/>
          </a:xfrm>
          <a:prstGeom prst="rect">
            <a:avLst/>
          </a:prstGeom>
        </p:spPr>
        <p:txBody>
          <a:bodyPr lIns="45719" tIns="45719" rIns="45719" bIns="45719"/>
          <a:lstStyle>
            <a:lvl1pPr marL="0" indent="0" algn="ctr" defTabSz="914400">
              <a:spcBef>
                <a:spcPts val="1000"/>
              </a:spcBef>
              <a:buSzTx/>
              <a:buFontTx/>
              <a:buNone/>
              <a:defRPr sz="2400">
                <a:solidFill>
                  <a:srgbClr val="000000"/>
                </a:solidFill>
              </a:defRPr>
            </a:lvl1pPr>
            <a:lvl2pPr marL="0" indent="457200" algn="ctr" defTabSz="914400">
              <a:spcBef>
                <a:spcPts val="1000"/>
              </a:spcBef>
              <a:buSzTx/>
              <a:buFontTx/>
              <a:buNone/>
              <a:defRPr sz="2400">
                <a:solidFill>
                  <a:srgbClr val="000000"/>
                </a:solidFill>
              </a:defRPr>
            </a:lvl2pPr>
            <a:lvl3pPr marL="0" indent="914400" algn="ctr" defTabSz="914400">
              <a:spcBef>
                <a:spcPts val="1000"/>
              </a:spcBef>
              <a:buSzTx/>
              <a:buFontTx/>
              <a:buNone/>
              <a:defRPr sz="2400">
                <a:solidFill>
                  <a:srgbClr val="000000"/>
                </a:solidFill>
              </a:defRPr>
            </a:lvl3pPr>
            <a:lvl4pPr marL="0" indent="1371600" algn="ctr" defTabSz="914400">
              <a:spcBef>
                <a:spcPts val="1000"/>
              </a:spcBef>
              <a:buSzTx/>
              <a:buFontTx/>
              <a:buNone/>
              <a:defRPr sz="2400">
                <a:solidFill>
                  <a:srgbClr val="000000"/>
                </a:solidFill>
              </a:defRPr>
            </a:lvl4pPr>
            <a:lvl5pPr marL="0" indent="1828800" algn="ctr" defTabSz="914400">
              <a:spcBef>
                <a:spcPts val="1000"/>
              </a:spcBef>
              <a:buSzTx/>
              <a:buFontTx/>
              <a:buNone/>
              <a:defRPr sz="24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213" name="Slide Number"/>
          <p:cNvSpPr txBox="1">
            <a:spLocks noGrp="1"/>
          </p:cNvSpPr>
          <p:nvPr>
            <p:ph type="sldNum" sz="quarter" idx="2"/>
          </p:nvPr>
        </p:nvSpPr>
        <p:spPr>
          <a:xfrm>
            <a:off x="6457950" y="4769961"/>
            <a:ext cx="2057400" cy="269241"/>
          </a:xfrm>
          <a:prstGeom prst="rect">
            <a:avLst/>
          </a:prstGeom>
        </p:spPr>
        <p:txBody>
          <a:bodyPr lIns="45719" tIns="45719" rIns="45719" bIns="45719"/>
          <a:lstStyle>
            <a:lvl1pPr>
              <a:defRPr sz="1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nd Content">
    <p:bg>
      <p:bgPr>
        <a:solidFill>
          <a:srgbClr val="FFFFFF"/>
        </a:solidFill>
        <a:effectLst/>
      </p:bgPr>
    </p:bg>
    <p:spTree>
      <p:nvGrpSpPr>
        <p:cNvPr id="1" name=""/>
        <p:cNvGrpSpPr/>
        <p:nvPr/>
      </p:nvGrpSpPr>
      <p:grpSpPr>
        <a:xfrm>
          <a:off x="0" y="0"/>
          <a:ext cx="0" cy="0"/>
          <a:chOff x="0" y="0"/>
          <a:chExt cx="0" cy="0"/>
        </a:xfrm>
      </p:grpSpPr>
      <p:sp>
        <p:nvSpPr>
          <p:cNvPr id="220" name="Title Text"/>
          <p:cNvSpPr txBox="1">
            <a:spLocks noGrp="1"/>
          </p:cNvSpPr>
          <p:nvPr>
            <p:ph type="title"/>
          </p:nvPr>
        </p:nvSpPr>
        <p:spPr>
          <a:xfrm>
            <a:off x="628650" y="173038"/>
            <a:ext cx="7886700" cy="1196976"/>
          </a:xfrm>
          <a:prstGeom prst="rect">
            <a:avLst/>
          </a:prstGeom>
        </p:spPr>
        <p:txBody>
          <a:bodyPr lIns="45719" tIns="45719" rIns="45719" bIns="45719"/>
          <a:lstStyle>
            <a:lvl1pPr defTabSz="914400">
              <a:defRPr sz="4400">
                <a:solidFill>
                  <a:srgbClr val="000000"/>
                </a:solidFill>
              </a:defRPr>
            </a:lvl1pPr>
          </a:lstStyle>
          <a:p>
            <a:r>
              <a:t>Title Text</a:t>
            </a:r>
          </a:p>
        </p:txBody>
      </p:sp>
      <p:sp>
        <p:nvSpPr>
          <p:cNvPr id="221" name="Body Level One…"/>
          <p:cNvSpPr txBox="1">
            <a:spLocks noGrp="1"/>
          </p:cNvSpPr>
          <p:nvPr>
            <p:ph type="body" idx="1"/>
          </p:nvPr>
        </p:nvSpPr>
        <p:spPr>
          <a:xfrm>
            <a:off x="628650" y="1370012"/>
            <a:ext cx="7886700" cy="3773489"/>
          </a:xfrm>
          <a:prstGeom prst="rect">
            <a:avLst/>
          </a:prstGeom>
        </p:spPr>
        <p:txBody>
          <a:bodyPr lIns="45719" tIns="45719" rIns="45719" bIns="45719"/>
          <a:lstStyle>
            <a:lvl1pPr marL="228600" indent="-228600" defTabSz="914400">
              <a:spcBef>
                <a:spcPts val="1000"/>
              </a:spcBef>
              <a:defRPr sz="2800">
                <a:solidFill>
                  <a:srgbClr val="000000"/>
                </a:solidFill>
              </a:defRPr>
            </a:lvl1pPr>
            <a:lvl2pPr marL="723900" indent="-266700" defTabSz="914400">
              <a:spcBef>
                <a:spcPts val="1000"/>
              </a:spcBef>
              <a:defRPr sz="2800">
                <a:solidFill>
                  <a:srgbClr val="000000"/>
                </a:solidFill>
              </a:defRPr>
            </a:lvl2pPr>
            <a:lvl3pPr marL="1234439" indent="-320039" defTabSz="914400">
              <a:spcBef>
                <a:spcPts val="1000"/>
              </a:spcBef>
              <a:defRPr sz="2800">
                <a:solidFill>
                  <a:srgbClr val="000000"/>
                </a:solidFill>
              </a:defRPr>
            </a:lvl3pPr>
            <a:lvl4pPr marL="1727200" indent="-355600" defTabSz="914400">
              <a:spcBef>
                <a:spcPts val="1000"/>
              </a:spcBef>
              <a:defRPr sz="2800">
                <a:solidFill>
                  <a:srgbClr val="000000"/>
                </a:solidFill>
              </a:defRPr>
            </a:lvl4pPr>
            <a:lvl5pPr marL="2184400" indent="-355600" defTabSz="914400">
              <a:spcBef>
                <a:spcPts val="1000"/>
              </a:spcBef>
              <a:defRPr sz="28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222" name="Slide Number"/>
          <p:cNvSpPr txBox="1">
            <a:spLocks noGrp="1"/>
          </p:cNvSpPr>
          <p:nvPr>
            <p:ph type="sldNum" sz="quarter" idx="2"/>
          </p:nvPr>
        </p:nvSpPr>
        <p:spPr>
          <a:xfrm>
            <a:off x="6457950" y="4769961"/>
            <a:ext cx="2057400" cy="269241"/>
          </a:xfrm>
          <a:prstGeom prst="rect">
            <a:avLst/>
          </a:prstGeom>
        </p:spPr>
        <p:txBody>
          <a:bodyPr lIns="45719" tIns="45719" rIns="45719" bIns="45719"/>
          <a:lstStyle>
            <a:lvl1pPr>
              <a:defRPr sz="1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Section Header">
    <p:bg>
      <p:bgPr>
        <a:solidFill>
          <a:srgbClr val="FFFFFF"/>
        </a:solidFill>
        <a:effectLst/>
      </p:bgPr>
    </p:bg>
    <p:spTree>
      <p:nvGrpSpPr>
        <p:cNvPr id="1" name=""/>
        <p:cNvGrpSpPr/>
        <p:nvPr/>
      </p:nvGrpSpPr>
      <p:grpSpPr>
        <a:xfrm>
          <a:off x="0" y="0"/>
          <a:ext cx="0" cy="0"/>
          <a:chOff x="0" y="0"/>
          <a:chExt cx="0" cy="0"/>
        </a:xfrm>
      </p:grpSpPr>
      <p:sp>
        <p:nvSpPr>
          <p:cNvPr id="229" name="Title Text"/>
          <p:cNvSpPr txBox="1">
            <a:spLocks noGrp="1"/>
          </p:cNvSpPr>
          <p:nvPr>
            <p:ph type="title"/>
          </p:nvPr>
        </p:nvSpPr>
        <p:spPr>
          <a:xfrm>
            <a:off x="623887" y="0"/>
            <a:ext cx="7886701" cy="3422650"/>
          </a:xfrm>
          <a:prstGeom prst="rect">
            <a:avLst/>
          </a:prstGeom>
        </p:spPr>
        <p:txBody>
          <a:bodyPr lIns="45719" tIns="45719" rIns="45719" bIns="45719" anchor="b"/>
          <a:lstStyle>
            <a:lvl1pPr defTabSz="914400">
              <a:defRPr sz="6000">
                <a:solidFill>
                  <a:srgbClr val="000000"/>
                </a:solidFill>
              </a:defRPr>
            </a:lvl1pPr>
          </a:lstStyle>
          <a:p>
            <a:r>
              <a:t>Title Text</a:t>
            </a:r>
          </a:p>
        </p:txBody>
      </p:sp>
      <p:sp>
        <p:nvSpPr>
          <p:cNvPr id="230" name="Body Level One…"/>
          <p:cNvSpPr txBox="1">
            <a:spLocks noGrp="1"/>
          </p:cNvSpPr>
          <p:nvPr>
            <p:ph type="body" sz="half" idx="1"/>
          </p:nvPr>
        </p:nvSpPr>
        <p:spPr>
          <a:xfrm>
            <a:off x="623887" y="3441700"/>
            <a:ext cx="7886701" cy="1701800"/>
          </a:xfrm>
          <a:prstGeom prst="rect">
            <a:avLst/>
          </a:prstGeom>
        </p:spPr>
        <p:txBody>
          <a:bodyPr lIns="45719" tIns="45719" rIns="45719" bIns="45719"/>
          <a:lstStyle>
            <a:lvl1pPr marL="0" indent="0" defTabSz="914400">
              <a:spcBef>
                <a:spcPts val="1000"/>
              </a:spcBef>
              <a:buSzTx/>
              <a:buFontTx/>
              <a:buNone/>
              <a:defRPr sz="2400">
                <a:solidFill>
                  <a:srgbClr val="888888"/>
                </a:solidFill>
              </a:defRPr>
            </a:lvl1pPr>
            <a:lvl2pPr marL="0" indent="457200" defTabSz="914400">
              <a:spcBef>
                <a:spcPts val="1000"/>
              </a:spcBef>
              <a:buSzTx/>
              <a:buFontTx/>
              <a:buNone/>
              <a:defRPr sz="2400">
                <a:solidFill>
                  <a:srgbClr val="888888"/>
                </a:solidFill>
              </a:defRPr>
            </a:lvl2pPr>
            <a:lvl3pPr marL="0" indent="914400" defTabSz="914400">
              <a:spcBef>
                <a:spcPts val="1000"/>
              </a:spcBef>
              <a:buSzTx/>
              <a:buFontTx/>
              <a:buNone/>
              <a:defRPr sz="2400">
                <a:solidFill>
                  <a:srgbClr val="888888"/>
                </a:solidFill>
              </a:defRPr>
            </a:lvl3pPr>
            <a:lvl4pPr marL="0" indent="1371600" defTabSz="914400">
              <a:spcBef>
                <a:spcPts val="1000"/>
              </a:spcBef>
              <a:buSzTx/>
              <a:buFontTx/>
              <a:buNone/>
              <a:defRPr sz="2400">
                <a:solidFill>
                  <a:srgbClr val="888888"/>
                </a:solidFill>
              </a:defRPr>
            </a:lvl4pPr>
            <a:lvl5pPr marL="0" indent="1828800" defTabSz="914400">
              <a:spcBef>
                <a:spcPts val="1000"/>
              </a:spcBef>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231" name="Slide Number"/>
          <p:cNvSpPr txBox="1">
            <a:spLocks noGrp="1"/>
          </p:cNvSpPr>
          <p:nvPr>
            <p:ph type="sldNum" sz="quarter" idx="2"/>
          </p:nvPr>
        </p:nvSpPr>
        <p:spPr>
          <a:xfrm>
            <a:off x="6457950" y="4769961"/>
            <a:ext cx="2057400" cy="269241"/>
          </a:xfrm>
          <a:prstGeom prst="rect">
            <a:avLst/>
          </a:prstGeom>
        </p:spPr>
        <p:txBody>
          <a:bodyPr lIns="45719" tIns="45719" rIns="45719" bIns="45719"/>
          <a:lstStyle>
            <a:lvl1pPr>
              <a:defRPr sz="1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wo Content">
    <p:bg>
      <p:bgPr>
        <a:solidFill>
          <a:srgbClr val="FFFFFF"/>
        </a:solidFill>
        <a:effectLst/>
      </p:bgPr>
    </p:bg>
    <p:spTree>
      <p:nvGrpSpPr>
        <p:cNvPr id="1" name=""/>
        <p:cNvGrpSpPr/>
        <p:nvPr/>
      </p:nvGrpSpPr>
      <p:grpSpPr>
        <a:xfrm>
          <a:off x="0" y="0"/>
          <a:ext cx="0" cy="0"/>
          <a:chOff x="0" y="0"/>
          <a:chExt cx="0" cy="0"/>
        </a:xfrm>
      </p:grpSpPr>
      <p:sp>
        <p:nvSpPr>
          <p:cNvPr id="238" name="Title Text"/>
          <p:cNvSpPr txBox="1">
            <a:spLocks noGrp="1"/>
          </p:cNvSpPr>
          <p:nvPr>
            <p:ph type="title"/>
          </p:nvPr>
        </p:nvSpPr>
        <p:spPr>
          <a:xfrm>
            <a:off x="628650" y="173038"/>
            <a:ext cx="7886700" cy="1196976"/>
          </a:xfrm>
          <a:prstGeom prst="rect">
            <a:avLst/>
          </a:prstGeom>
        </p:spPr>
        <p:txBody>
          <a:bodyPr lIns="45719" tIns="45719" rIns="45719" bIns="45719"/>
          <a:lstStyle>
            <a:lvl1pPr defTabSz="914400">
              <a:defRPr sz="4400">
                <a:solidFill>
                  <a:srgbClr val="000000"/>
                </a:solidFill>
              </a:defRPr>
            </a:lvl1pPr>
          </a:lstStyle>
          <a:p>
            <a:r>
              <a:t>Title Text</a:t>
            </a:r>
          </a:p>
        </p:txBody>
      </p:sp>
      <p:sp>
        <p:nvSpPr>
          <p:cNvPr id="239" name="Body Level One…"/>
          <p:cNvSpPr txBox="1">
            <a:spLocks noGrp="1"/>
          </p:cNvSpPr>
          <p:nvPr>
            <p:ph type="body" sz="half" idx="1"/>
          </p:nvPr>
        </p:nvSpPr>
        <p:spPr>
          <a:xfrm>
            <a:off x="628650" y="1370012"/>
            <a:ext cx="3867150" cy="3773489"/>
          </a:xfrm>
          <a:prstGeom prst="rect">
            <a:avLst/>
          </a:prstGeom>
        </p:spPr>
        <p:txBody>
          <a:bodyPr lIns="45719" tIns="45719" rIns="45719" bIns="45719"/>
          <a:lstStyle>
            <a:lvl1pPr marL="228600" indent="-228600" defTabSz="914400">
              <a:spcBef>
                <a:spcPts val="1000"/>
              </a:spcBef>
              <a:defRPr sz="2800">
                <a:solidFill>
                  <a:srgbClr val="000000"/>
                </a:solidFill>
              </a:defRPr>
            </a:lvl1pPr>
            <a:lvl2pPr marL="723900" indent="-266700" defTabSz="914400">
              <a:spcBef>
                <a:spcPts val="1000"/>
              </a:spcBef>
              <a:defRPr sz="2800">
                <a:solidFill>
                  <a:srgbClr val="000000"/>
                </a:solidFill>
              </a:defRPr>
            </a:lvl2pPr>
            <a:lvl3pPr marL="1234439" indent="-320039" defTabSz="914400">
              <a:spcBef>
                <a:spcPts val="1000"/>
              </a:spcBef>
              <a:defRPr sz="2800">
                <a:solidFill>
                  <a:srgbClr val="000000"/>
                </a:solidFill>
              </a:defRPr>
            </a:lvl3pPr>
            <a:lvl4pPr marL="1727200" indent="-355600" defTabSz="914400">
              <a:spcBef>
                <a:spcPts val="1000"/>
              </a:spcBef>
              <a:defRPr sz="2800">
                <a:solidFill>
                  <a:srgbClr val="000000"/>
                </a:solidFill>
              </a:defRPr>
            </a:lvl4pPr>
            <a:lvl5pPr marL="2184400" indent="-355600" defTabSz="914400">
              <a:spcBef>
                <a:spcPts val="1000"/>
              </a:spcBef>
              <a:defRPr sz="28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240" name="Slide Number"/>
          <p:cNvSpPr txBox="1">
            <a:spLocks noGrp="1"/>
          </p:cNvSpPr>
          <p:nvPr>
            <p:ph type="sldNum" sz="quarter" idx="2"/>
          </p:nvPr>
        </p:nvSpPr>
        <p:spPr>
          <a:xfrm>
            <a:off x="6457950" y="4769961"/>
            <a:ext cx="2057400" cy="269241"/>
          </a:xfrm>
          <a:prstGeom prst="rect">
            <a:avLst/>
          </a:prstGeom>
        </p:spPr>
        <p:txBody>
          <a:bodyPr lIns="45719" tIns="45719" rIns="45719" bIns="45719"/>
          <a:lstStyle>
            <a:lvl1pPr>
              <a:defRPr sz="1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Comparison">
    <p:bg>
      <p:bgPr>
        <a:solidFill>
          <a:srgbClr val="FFFFFF"/>
        </a:solidFill>
        <a:effectLst/>
      </p:bgPr>
    </p:bg>
    <p:spTree>
      <p:nvGrpSpPr>
        <p:cNvPr id="1" name=""/>
        <p:cNvGrpSpPr/>
        <p:nvPr/>
      </p:nvGrpSpPr>
      <p:grpSpPr>
        <a:xfrm>
          <a:off x="0" y="0"/>
          <a:ext cx="0" cy="0"/>
          <a:chOff x="0" y="0"/>
          <a:chExt cx="0" cy="0"/>
        </a:xfrm>
      </p:grpSpPr>
      <p:sp>
        <p:nvSpPr>
          <p:cNvPr id="247" name="Title Text"/>
          <p:cNvSpPr txBox="1">
            <a:spLocks noGrp="1"/>
          </p:cNvSpPr>
          <p:nvPr>
            <p:ph type="title"/>
          </p:nvPr>
        </p:nvSpPr>
        <p:spPr>
          <a:xfrm>
            <a:off x="630237" y="274638"/>
            <a:ext cx="7886701" cy="993776"/>
          </a:xfrm>
          <a:prstGeom prst="rect">
            <a:avLst/>
          </a:prstGeom>
        </p:spPr>
        <p:txBody>
          <a:bodyPr lIns="45719" tIns="45719" rIns="45719" bIns="45719"/>
          <a:lstStyle>
            <a:lvl1pPr defTabSz="914400">
              <a:defRPr sz="4400">
                <a:solidFill>
                  <a:srgbClr val="000000"/>
                </a:solidFill>
              </a:defRPr>
            </a:lvl1pPr>
          </a:lstStyle>
          <a:p>
            <a:r>
              <a:t>Title Text</a:t>
            </a:r>
          </a:p>
        </p:txBody>
      </p:sp>
      <p:sp>
        <p:nvSpPr>
          <p:cNvPr id="248" name="Body Level One…"/>
          <p:cNvSpPr txBox="1">
            <a:spLocks noGrp="1"/>
          </p:cNvSpPr>
          <p:nvPr>
            <p:ph type="body" sz="quarter" idx="1"/>
          </p:nvPr>
        </p:nvSpPr>
        <p:spPr>
          <a:xfrm>
            <a:off x="630237" y="1260475"/>
            <a:ext cx="3868739" cy="619125"/>
          </a:xfrm>
          <a:prstGeom prst="rect">
            <a:avLst/>
          </a:prstGeom>
        </p:spPr>
        <p:txBody>
          <a:bodyPr lIns="45719" tIns="45719" rIns="45719" bIns="45719" anchor="b"/>
          <a:lstStyle>
            <a:lvl1pPr marL="0" indent="0" defTabSz="914400">
              <a:spcBef>
                <a:spcPts val="1000"/>
              </a:spcBef>
              <a:buSzTx/>
              <a:buFontTx/>
              <a:buNone/>
              <a:defRPr sz="2400" b="1">
                <a:solidFill>
                  <a:srgbClr val="000000"/>
                </a:solidFill>
              </a:defRPr>
            </a:lvl1pPr>
            <a:lvl2pPr marL="0" indent="457200" defTabSz="914400">
              <a:spcBef>
                <a:spcPts val="1000"/>
              </a:spcBef>
              <a:buSzTx/>
              <a:buFontTx/>
              <a:buNone/>
              <a:defRPr sz="2400" b="1">
                <a:solidFill>
                  <a:srgbClr val="000000"/>
                </a:solidFill>
              </a:defRPr>
            </a:lvl2pPr>
            <a:lvl3pPr marL="0" indent="914400" defTabSz="914400">
              <a:spcBef>
                <a:spcPts val="1000"/>
              </a:spcBef>
              <a:buSzTx/>
              <a:buFontTx/>
              <a:buNone/>
              <a:defRPr sz="2400" b="1">
                <a:solidFill>
                  <a:srgbClr val="000000"/>
                </a:solidFill>
              </a:defRPr>
            </a:lvl3pPr>
            <a:lvl4pPr marL="0" indent="1371600" defTabSz="914400">
              <a:spcBef>
                <a:spcPts val="1000"/>
              </a:spcBef>
              <a:buSzTx/>
              <a:buFontTx/>
              <a:buNone/>
              <a:defRPr sz="2400" b="1">
                <a:solidFill>
                  <a:srgbClr val="000000"/>
                </a:solidFill>
              </a:defRPr>
            </a:lvl4pPr>
            <a:lvl5pPr marL="0" indent="1828800" defTabSz="914400">
              <a:spcBef>
                <a:spcPts val="1000"/>
              </a:spcBef>
              <a:buSzTx/>
              <a:buFontTx/>
              <a:buNone/>
              <a:defRPr sz="2400" b="1">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249" name="Slide Number"/>
          <p:cNvSpPr txBox="1">
            <a:spLocks noGrp="1"/>
          </p:cNvSpPr>
          <p:nvPr>
            <p:ph type="sldNum" sz="quarter" idx="2"/>
          </p:nvPr>
        </p:nvSpPr>
        <p:spPr>
          <a:xfrm>
            <a:off x="6457950" y="4769961"/>
            <a:ext cx="2057400" cy="269241"/>
          </a:xfrm>
          <a:prstGeom prst="rect">
            <a:avLst/>
          </a:prstGeom>
        </p:spPr>
        <p:txBody>
          <a:bodyPr lIns="45719" tIns="45719" rIns="45719" bIns="45719"/>
          <a:lstStyle>
            <a:lvl1pPr>
              <a:defRPr sz="1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Only">
    <p:bg>
      <p:bgPr>
        <a:solidFill>
          <a:srgbClr val="FFFFFF"/>
        </a:solidFill>
        <a:effectLst/>
      </p:bgPr>
    </p:bg>
    <p:spTree>
      <p:nvGrpSpPr>
        <p:cNvPr id="1" name=""/>
        <p:cNvGrpSpPr/>
        <p:nvPr/>
      </p:nvGrpSpPr>
      <p:grpSpPr>
        <a:xfrm>
          <a:off x="0" y="0"/>
          <a:ext cx="0" cy="0"/>
          <a:chOff x="0" y="0"/>
          <a:chExt cx="0" cy="0"/>
        </a:xfrm>
      </p:grpSpPr>
      <p:sp>
        <p:nvSpPr>
          <p:cNvPr id="256" name="Title Text"/>
          <p:cNvSpPr txBox="1">
            <a:spLocks noGrp="1"/>
          </p:cNvSpPr>
          <p:nvPr>
            <p:ph type="title"/>
          </p:nvPr>
        </p:nvSpPr>
        <p:spPr>
          <a:xfrm>
            <a:off x="628650" y="274638"/>
            <a:ext cx="7886700" cy="993776"/>
          </a:xfrm>
          <a:prstGeom prst="rect">
            <a:avLst/>
          </a:prstGeom>
        </p:spPr>
        <p:txBody>
          <a:bodyPr lIns="45719" tIns="45719" rIns="45719" bIns="45719"/>
          <a:lstStyle>
            <a:lvl1pPr defTabSz="914400">
              <a:defRPr sz="4400">
                <a:solidFill>
                  <a:srgbClr val="000000"/>
                </a:solidFill>
              </a:defRPr>
            </a:lvl1pPr>
          </a:lstStyle>
          <a:p>
            <a:r>
              <a:t>Title Text</a:t>
            </a:r>
          </a:p>
        </p:txBody>
      </p:sp>
      <p:sp>
        <p:nvSpPr>
          <p:cNvPr id="257" name="Slide Number"/>
          <p:cNvSpPr txBox="1">
            <a:spLocks noGrp="1"/>
          </p:cNvSpPr>
          <p:nvPr>
            <p:ph type="sldNum" sz="quarter" idx="2"/>
          </p:nvPr>
        </p:nvSpPr>
        <p:spPr>
          <a:xfrm>
            <a:off x="6457950" y="4769961"/>
            <a:ext cx="2057400" cy="269241"/>
          </a:xfrm>
          <a:prstGeom prst="rect">
            <a:avLst/>
          </a:prstGeom>
        </p:spPr>
        <p:txBody>
          <a:bodyPr lIns="45719" tIns="45719" rIns="45719" bIns="45719"/>
          <a:lstStyle>
            <a:lvl1pPr>
              <a:defRPr sz="1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Blank">
    <p:bg>
      <p:bgPr>
        <a:solidFill>
          <a:srgbClr val="FFFFFF"/>
        </a:solidFill>
        <a:effectLst/>
      </p:bgPr>
    </p:bg>
    <p:spTree>
      <p:nvGrpSpPr>
        <p:cNvPr id="1" name=""/>
        <p:cNvGrpSpPr/>
        <p:nvPr/>
      </p:nvGrpSpPr>
      <p:grpSpPr>
        <a:xfrm>
          <a:off x="0" y="0"/>
          <a:ext cx="0" cy="0"/>
          <a:chOff x="0" y="0"/>
          <a:chExt cx="0" cy="0"/>
        </a:xfrm>
      </p:grpSpPr>
      <p:sp>
        <p:nvSpPr>
          <p:cNvPr id="264" name="Slide Number"/>
          <p:cNvSpPr txBox="1">
            <a:spLocks noGrp="1"/>
          </p:cNvSpPr>
          <p:nvPr>
            <p:ph type="sldNum" sz="quarter" idx="2"/>
          </p:nvPr>
        </p:nvSpPr>
        <p:spPr>
          <a:xfrm>
            <a:off x="6457950" y="4769961"/>
            <a:ext cx="2057400" cy="269241"/>
          </a:xfrm>
          <a:prstGeom prst="rect">
            <a:avLst/>
          </a:prstGeom>
        </p:spPr>
        <p:txBody>
          <a:bodyPr lIns="45719" tIns="45719" rIns="45719" bIns="45719"/>
          <a:lstStyle>
            <a:lvl1pPr>
              <a:defRPr sz="1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623887" y="0"/>
            <a:ext cx="7886701" cy="3421859"/>
          </a:xfrm>
          <a:prstGeom prst="rect">
            <a:avLst/>
          </a:prstGeom>
        </p:spPr>
        <p:txBody>
          <a:bodyPr anchor="b"/>
          <a:lstStyle>
            <a:lvl1pPr>
              <a:defRPr sz="4500"/>
            </a:lvl1pPr>
          </a:lstStyle>
          <a:p>
            <a:r>
              <a:t>Title Text</a:t>
            </a:r>
          </a:p>
        </p:txBody>
      </p:sp>
      <p:sp>
        <p:nvSpPr>
          <p:cNvPr id="30" name="Body Level One…"/>
          <p:cNvSpPr txBox="1">
            <a:spLocks noGrp="1"/>
          </p:cNvSpPr>
          <p:nvPr>
            <p:ph type="body" sz="half" idx="1"/>
          </p:nvPr>
        </p:nvSpPr>
        <p:spPr>
          <a:xfrm>
            <a:off x="623887" y="3442098"/>
            <a:ext cx="7886701" cy="1701402"/>
          </a:xfrm>
          <a:prstGeom prst="rect">
            <a:avLst/>
          </a:prstGeom>
        </p:spPr>
        <p:txBody>
          <a:bodyPr/>
          <a:lstStyle>
            <a:lvl1pPr marL="0" indent="0">
              <a:buSzTx/>
              <a:buFontTx/>
              <a:buNone/>
              <a:defRPr sz="1800"/>
            </a:lvl1pPr>
            <a:lvl2pPr marL="0" indent="342883">
              <a:buSzTx/>
              <a:buFontTx/>
              <a:buNone/>
              <a:defRPr sz="1800"/>
            </a:lvl2pPr>
            <a:lvl3pPr marL="0" indent="685765">
              <a:buSzTx/>
              <a:buFontTx/>
              <a:buNone/>
              <a:defRPr sz="1800"/>
            </a:lvl3pPr>
            <a:lvl4pPr marL="0" indent="1028649">
              <a:buSzTx/>
              <a:buFontTx/>
              <a:buNone/>
              <a:defRPr sz="1800"/>
            </a:lvl4pPr>
            <a:lvl5pPr marL="0" indent="1371531">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Content with Caption">
    <p:bg>
      <p:bgPr>
        <a:solidFill>
          <a:srgbClr val="FFFFFF"/>
        </a:solidFill>
        <a:effectLst/>
      </p:bgPr>
    </p:bg>
    <p:spTree>
      <p:nvGrpSpPr>
        <p:cNvPr id="1" name=""/>
        <p:cNvGrpSpPr/>
        <p:nvPr/>
      </p:nvGrpSpPr>
      <p:grpSpPr>
        <a:xfrm>
          <a:off x="0" y="0"/>
          <a:ext cx="0" cy="0"/>
          <a:chOff x="0" y="0"/>
          <a:chExt cx="0" cy="0"/>
        </a:xfrm>
      </p:grpSpPr>
      <p:sp>
        <p:nvSpPr>
          <p:cNvPr id="271" name="Title Text"/>
          <p:cNvSpPr txBox="1">
            <a:spLocks noGrp="1"/>
          </p:cNvSpPr>
          <p:nvPr>
            <p:ph type="title"/>
          </p:nvPr>
        </p:nvSpPr>
        <p:spPr>
          <a:xfrm>
            <a:off x="630237" y="0"/>
            <a:ext cx="2949576" cy="1543050"/>
          </a:xfrm>
          <a:prstGeom prst="rect">
            <a:avLst/>
          </a:prstGeom>
        </p:spPr>
        <p:txBody>
          <a:bodyPr lIns="45719" tIns="45719" rIns="45719" bIns="45719" anchor="b"/>
          <a:lstStyle>
            <a:lvl1pPr defTabSz="914400">
              <a:defRPr sz="3200">
                <a:solidFill>
                  <a:srgbClr val="000000"/>
                </a:solidFill>
              </a:defRPr>
            </a:lvl1pPr>
          </a:lstStyle>
          <a:p>
            <a:r>
              <a:t>Title Text</a:t>
            </a:r>
          </a:p>
        </p:txBody>
      </p:sp>
      <p:sp>
        <p:nvSpPr>
          <p:cNvPr id="272" name="Body Level One…"/>
          <p:cNvSpPr txBox="1">
            <a:spLocks noGrp="1"/>
          </p:cNvSpPr>
          <p:nvPr>
            <p:ph type="body" idx="1"/>
          </p:nvPr>
        </p:nvSpPr>
        <p:spPr>
          <a:xfrm>
            <a:off x="3887787" y="741362"/>
            <a:ext cx="4629151" cy="4402139"/>
          </a:xfrm>
          <a:prstGeom prst="rect">
            <a:avLst/>
          </a:prstGeom>
        </p:spPr>
        <p:txBody>
          <a:bodyPr lIns="45719" tIns="45719" rIns="45719" bIns="45719"/>
          <a:lstStyle>
            <a:lvl1pPr marL="228600" indent="-228600" defTabSz="914400">
              <a:spcBef>
                <a:spcPts val="1000"/>
              </a:spcBef>
              <a:defRPr sz="3200">
                <a:solidFill>
                  <a:srgbClr val="000000"/>
                </a:solidFill>
              </a:defRPr>
            </a:lvl1pPr>
            <a:lvl2pPr marL="718457" indent="-261257" defTabSz="914400">
              <a:spcBef>
                <a:spcPts val="1000"/>
              </a:spcBef>
              <a:defRPr sz="3200">
                <a:solidFill>
                  <a:srgbClr val="000000"/>
                </a:solidFill>
              </a:defRPr>
            </a:lvl2pPr>
            <a:lvl3pPr marL="1219200" indent="-304800" defTabSz="914400">
              <a:spcBef>
                <a:spcPts val="1000"/>
              </a:spcBef>
              <a:defRPr sz="3200">
                <a:solidFill>
                  <a:srgbClr val="000000"/>
                </a:solidFill>
              </a:defRPr>
            </a:lvl3pPr>
            <a:lvl4pPr marL="1737360" indent="-365760" defTabSz="914400">
              <a:spcBef>
                <a:spcPts val="1000"/>
              </a:spcBef>
              <a:defRPr sz="3200">
                <a:solidFill>
                  <a:srgbClr val="000000"/>
                </a:solidFill>
              </a:defRPr>
            </a:lvl4pPr>
            <a:lvl5pPr marL="2194560" indent="-365760" defTabSz="914400">
              <a:spcBef>
                <a:spcPts val="1000"/>
              </a:spcBef>
              <a:defRPr sz="32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273" name="Slide Number"/>
          <p:cNvSpPr txBox="1">
            <a:spLocks noGrp="1"/>
          </p:cNvSpPr>
          <p:nvPr>
            <p:ph type="sldNum" sz="quarter" idx="2"/>
          </p:nvPr>
        </p:nvSpPr>
        <p:spPr>
          <a:xfrm>
            <a:off x="6457950" y="4769961"/>
            <a:ext cx="2057400" cy="269241"/>
          </a:xfrm>
          <a:prstGeom prst="rect">
            <a:avLst/>
          </a:prstGeom>
        </p:spPr>
        <p:txBody>
          <a:bodyPr lIns="45719" tIns="45719" rIns="45719" bIns="45719"/>
          <a:lstStyle>
            <a:lvl1pPr>
              <a:defRPr sz="1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Picture with Caption">
    <p:bg>
      <p:bgPr>
        <a:solidFill>
          <a:srgbClr val="FFFFFF"/>
        </a:solidFill>
        <a:effectLst/>
      </p:bgPr>
    </p:bg>
    <p:spTree>
      <p:nvGrpSpPr>
        <p:cNvPr id="1" name=""/>
        <p:cNvGrpSpPr/>
        <p:nvPr/>
      </p:nvGrpSpPr>
      <p:grpSpPr>
        <a:xfrm>
          <a:off x="0" y="0"/>
          <a:ext cx="0" cy="0"/>
          <a:chOff x="0" y="0"/>
          <a:chExt cx="0" cy="0"/>
        </a:xfrm>
      </p:grpSpPr>
      <p:sp>
        <p:nvSpPr>
          <p:cNvPr id="280" name="Title Text"/>
          <p:cNvSpPr txBox="1">
            <a:spLocks noGrp="1"/>
          </p:cNvSpPr>
          <p:nvPr>
            <p:ph type="title"/>
          </p:nvPr>
        </p:nvSpPr>
        <p:spPr>
          <a:xfrm>
            <a:off x="630237" y="0"/>
            <a:ext cx="2949576" cy="1543050"/>
          </a:xfrm>
          <a:prstGeom prst="rect">
            <a:avLst/>
          </a:prstGeom>
        </p:spPr>
        <p:txBody>
          <a:bodyPr lIns="45719" tIns="45719" rIns="45719" bIns="45719" anchor="b"/>
          <a:lstStyle>
            <a:lvl1pPr defTabSz="914400">
              <a:defRPr sz="3200">
                <a:solidFill>
                  <a:srgbClr val="000000"/>
                </a:solidFill>
              </a:defRPr>
            </a:lvl1pPr>
          </a:lstStyle>
          <a:p>
            <a:r>
              <a:t>Title Text</a:t>
            </a:r>
          </a:p>
        </p:txBody>
      </p:sp>
      <p:sp>
        <p:nvSpPr>
          <p:cNvPr id="281" name="Body Level One…"/>
          <p:cNvSpPr txBox="1">
            <a:spLocks noGrp="1"/>
          </p:cNvSpPr>
          <p:nvPr>
            <p:ph type="body" sz="half" idx="1"/>
          </p:nvPr>
        </p:nvSpPr>
        <p:spPr>
          <a:xfrm>
            <a:off x="630237" y="1543050"/>
            <a:ext cx="2949576" cy="3600450"/>
          </a:xfrm>
          <a:prstGeom prst="rect">
            <a:avLst/>
          </a:prstGeom>
        </p:spPr>
        <p:txBody>
          <a:bodyPr lIns="45719" tIns="45719" rIns="45719" bIns="45719"/>
          <a:lstStyle>
            <a:lvl1pPr marL="0" indent="0" defTabSz="914400">
              <a:spcBef>
                <a:spcPts val="1000"/>
              </a:spcBef>
              <a:buSzTx/>
              <a:buFontTx/>
              <a:buNone/>
              <a:defRPr sz="1600">
                <a:solidFill>
                  <a:srgbClr val="000000"/>
                </a:solidFill>
              </a:defRPr>
            </a:lvl1pPr>
            <a:lvl2pPr marL="0" indent="457200" defTabSz="914400">
              <a:spcBef>
                <a:spcPts val="1000"/>
              </a:spcBef>
              <a:buSzTx/>
              <a:buFontTx/>
              <a:buNone/>
              <a:defRPr sz="1600">
                <a:solidFill>
                  <a:srgbClr val="000000"/>
                </a:solidFill>
              </a:defRPr>
            </a:lvl2pPr>
            <a:lvl3pPr marL="0" indent="914400" defTabSz="914400">
              <a:spcBef>
                <a:spcPts val="1000"/>
              </a:spcBef>
              <a:buSzTx/>
              <a:buFontTx/>
              <a:buNone/>
              <a:defRPr sz="1600">
                <a:solidFill>
                  <a:srgbClr val="000000"/>
                </a:solidFill>
              </a:defRPr>
            </a:lvl3pPr>
            <a:lvl4pPr marL="0" indent="1371600" defTabSz="914400">
              <a:spcBef>
                <a:spcPts val="1000"/>
              </a:spcBef>
              <a:buSzTx/>
              <a:buFontTx/>
              <a:buNone/>
              <a:defRPr sz="1600">
                <a:solidFill>
                  <a:srgbClr val="000000"/>
                </a:solidFill>
              </a:defRPr>
            </a:lvl4pPr>
            <a:lvl5pPr marL="0" indent="1828800" defTabSz="914400">
              <a:spcBef>
                <a:spcPts val="1000"/>
              </a:spcBef>
              <a:buSzTx/>
              <a:buFontTx/>
              <a:buNone/>
              <a:defRPr sz="16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282" name="Slide Number"/>
          <p:cNvSpPr txBox="1">
            <a:spLocks noGrp="1"/>
          </p:cNvSpPr>
          <p:nvPr>
            <p:ph type="sldNum" sz="quarter" idx="2"/>
          </p:nvPr>
        </p:nvSpPr>
        <p:spPr>
          <a:xfrm>
            <a:off x="6457950" y="4769961"/>
            <a:ext cx="2057400" cy="269241"/>
          </a:xfrm>
          <a:prstGeom prst="rect">
            <a:avLst/>
          </a:prstGeom>
        </p:spPr>
        <p:txBody>
          <a:bodyPr lIns="45719" tIns="45719" rIns="45719" bIns="45719"/>
          <a:lstStyle>
            <a:lvl1pPr>
              <a:defRPr sz="1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Title and Vertical Text">
    <p:bg>
      <p:bgPr>
        <a:solidFill>
          <a:srgbClr val="FFFFFF"/>
        </a:solidFill>
        <a:effectLst/>
      </p:bgPr>
    </p:bg>
    <p:spTree>
      <p:nvGrpSpPr>
        <p:cNvPr id="1" name=""/>
        <p:cNvGrpSpPr/>
        <p:nvPr/>
      </p:nvGrpSpPr>
      <p:grpSpPr>
        <a:xfrm>
          <a:off x="0" y="0"/>
          <a:ext cx="0" cy="0"/>
          <a:chOff x="0" y="0"/>
          <a:chExt cx="0" cy="0"/>
        </a:xfrm>
      </p:grpSpPr>
      <p:sp>
        <p:nvSpPr>
          <p:cNvPr id="289" name="Title Text"/>
          <p:cNvSpPr txBox="1">
            <a:spLocks noGrp="1"/>
          </p:cNvSpPr>
          <p:nvPr>
            <p:ph type="title"/>
          </p:nvPr>
        </p:nvSpPr>
        <p:spPr>
          <a:xfrm>
            <a:off x="628650" y="173038"/>
            <a:ext cx="7886700" cy="1196976"/>
          </a:xfrm>
          <a:prstGeom prst="rect">
            <a:avLst/>
          </a:prstGeom>
        </p:spPr>
        <p:txBody>
          <a:bodyPr lIns="45719" tIns="45719" rIns="45719" bIns="45719"/>
          <a:lstStyle>
            <a:lvl1pPr defTabSz="914400">
              <a:defRPr sz="4400">
                <a:solidFill>
                  <a:srgbClr val="000000"/>
                </a:solidFill>
              </a:defRPr>
            </a:lvl1pPr>
          </a:lstStyle>
          <a:p>
            <a:r>
              <a:t>Title Text</a:t>
            </a:r>
          </a:p>
        </p:txBody>
      </p:sp>
      <p:sp>
        <p:nvSpPr>
          <p:cNvPr id="290" name="Body Level One…"/>
          <p:cNvSpPr txBox="1">
            <a:spLocks noGrp="1"/>
          </p:cNvSpPr>
          <p:nvPr>
            <p:ph type="body" idx="1"/>
          </p:nvPr>
        </p:nvSpPr>
        <p:spPr>
          <a:xfrm>
            <a:off x="628650" y="1370012"/>
            <a:ext cx="7886700" cy="3773489"/>
          </a:xfrm>
          <a:prstGeom prst="rect">
            <a:avLst/>
          </a:prstGeom>
        </p:spPr>
        <p:txBody>
          <a:bodyPr lIns="45719" tIns="45719" rIns="45719" bIns="45719"/>
          <a:lstStyle>
            <a:lvl1pPr marL="228600" indent="-228600" defTabSz="914400">
              <a:spcBef>
                <a:spcPts val="1000"/>
              </a:spcBef>
              <a:defRPr sz="2800">
                <a:solidFill>
                  <a:srgbClr val="000000"/>
                </a:solidFill>
              </a:defRPr>
            </a:lvl1pPr>
            <a:lvl2pPr marL="723900" indent="-266700" defTabSz="914400">
              <a:spcBef>
                <a:spcPts val="1000"/>
              </a:spcBef>
              <a:defRPr sz="2800">
                <a:solidFill>
                  <a:srgbClr val="000000"/>
                </a:solidFill>
              </a:defRPr>
            </a:lvl2pPr>
            <a:lvl3pPr marL="1234439" indent="-320039" defTabSz="914400">
              <a:spcBef>
                <a:spcPts val="1000"/>
              </a:spcBef>
              <a:defRPr sz="2800">
                <a:solidFill>
                  <a:srgbClr val="000000"/>
                </a:solidFill>
              </a:defRPr>
            </a:lvl3pPr>
            <a:lvl4pPr marL="1727200" indent="-355600" defTabSz="914400">
              <a:spcBef>
                <a:spcPts val="1000"/>
              </a:spcBef>
              <a:defRPr sz="2800">
                <a:solidFill>
                  <a:srgbClr val="000000"/>
                </a:solidFill>
              </a:defRPr>
            </a:lvl4pPr>
            <a:lvl5pPr marL="2184400" indent="-355600" defTabSz="914400">
              <a:spcBef>
                <a:spcPts val="1000"/>
              </a:spcBef>
              <a:defRPr sz="28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291" name="Slide Number"/>
          <p:cNvSpPr txBox="1">
            <a:spLocks noGrp="1"/>
          </p:cNvSpPr>
          <p:nvPr>
            <p:ph type="sldNum" sz="quarter" idx="2"/>
          </p:nvPr>
        </p:nvSpPr>
        <p:spPr>
          <a:xfrm>
            <a:off x="6457950" y="4769961"/>
            <a:ext cx="2057400" cy="269241"/>
          </a:xfrm>
          <a:prstGeom prst="rect">
            <a:avLst/>
          </a:prstGeom>
        </p:spPr>
        <p:txBody>
          <a:bodyPr lIns="45719" tIns="45719" rIns="45719" bIns="45719"/>
          <a:lstStyle>
            <a:lvl1pPr>
              <a:defRPr sz="1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Vertical Title and Text">
    <p:bg>
      <p:bgPr>
        <a:solidFill>
          <a:srgbClr val="FFFFFF"/>
        </a:solidFill>
        <a:effectLst/>
      </p:bgPr>
    </p:bg>
    <p:spTree>
      <p:nvGrpSpPr>
        <p:cNvPr id="1" name=""/>
        <p:cNvGrpSpPr/>
        <p:nvPr/>
      </p:nvGrpSpPr>
      <p:grpSpPr>
        <a:xfrm>
          <a:off x="0" y="0"/>
          <a:ext cx="0" cy="0"/>
          <a:chOff x="0" y="0"/>
          <a:chExt cx="0" cy="0"/>
        </a:xfrm>
      </p:grpSpPr>
      <p:sp>
        <p:nvSpPr>
          <p:cNvPr id="298" name="Title Text"/>
          <p:cNvSpPr txBox="1">
            <a:spLocks noGrp="1"/>
          </p:cNvSpPr>
          <p:nvPr>
            <p:ph type="title"/>
          </p:nvPr>
        </p:nvSpPr>
        <p:spPr>
          <a:xfrm>
            <a:off x="6543675" y="0"/>
            <a:ext cx="1971675" cy="4906964"/>
          </a:xfrm>
          <a:prstGeom prst="rect">
            <a:avLst/>
          </a:prstGeom>
        </p:spPr>
        <p:txBody>
          <a:bodyPr lIns="45719" tIns="45719" rIns="45719" bIns="45719"/>
          <a:lstStyle>
            <a:lvl1pPr defTabSz="914400">
              <a:defRPr sz="4400">
                <a:solidFill>
                  <a:srgbClr val="000000"/>
                </a:solidFill>
              </a:defRPr>
            </a:lvl1pPr>
          </a:lstStyle>
          <a:p>
            <a:r>
              <a:t>Title Text</a:t>
            </a:r>
          </a:p>
        </p:txBody>
      </p:sp>
      <p:sp>
        <p:nvSpPr>
          <p:cNvPr id="299" name="Body Level One…"/>
          <p:cNvSpPr txBox="1">
            <a:spLocks noGrp="1"/>
          </p:cNvSpPr>
          <p:nvPr>
            <p:ph type="body" idx="1"/>
          </p:nvPr>
        </p:nvSpPr>
        <p:spPr>
          <a:xfrm>
            <a:off x="628650" y="274638"/>
            <a:ext cx="5762625" cy="4868863"/>
          </a:xfrm>
          <a:prstGeom prst="rect">
            <a:avLst/>
          </a:prstGeom>
        </p:spPr>
        <p:txBody>
          <a:bodyPr lIns="45719" tIns="45719" rIns="45719" bIns="45719"/>
          <a:lstStyle>
            <a:lvl1pPr marL="228600" indent="-228600" defTabSz="914400">
              <a:spcBef>
                <a:spcPts val="1000"/>
              </a:spcBef>
              <a:defRPr sz="2800">
                <a:solidFill>
                  <a:srgbClr val="000000"/>
                </a:solidFill>
              </a:defRPr>
            </a:lvl1pPr>
            <a:lvl2pPr marL="723900" indent="-266700" defTabSz="914400">
              <a:spcBef>
                <a:spcPts val="1000"/>
              </a:spcBef>
              <a:defRPr sz="2800">
                <a:solidFill>
                  <a:srgbClr val="000000"/>
                </a:solidFill>
              </a:defRPr>
            </a:lvl2pPr>
            <a:lvl3pPr marL="1234439" indent="-320039" defTabSz="914400">
              <a:spcBef>
                <a:spcPts val="1000"/>
              </a:spcBef>
              <a:defRPr sz="2800">
                <a:solidFill>
                  <a:srgbClr val="000000"/>
                </a:solidFill>
              </a:defRPr>
            </a:lvl3pPr>
            <a:lvl4pPr marL="1727200" indent="-355600" defTabSz="914400">
              <a:spcBef>
                <a:spcPts val="1000"/>
              </a:spcBef>
              <a:defRPr sz="2800">
                <a:solidFill>
                  <a:srgbClr val="000000"/>
                </a:solidFill>
              </a:defRPr>
            </a:lvl4pPr>
            <a:lvl5pPr marL="2184400" indent="-355600" defTabSz="914400">
              <a:spcBef>
                <a:spcPts val="1000"/>
              </a:spcBef>
              <a:defRPr sz="28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300" name="Slide Number"/>
          <p:cNvSpPr txBox="1">
            <a:spLocks noGrp="1"/>
          </p:cNvSpPr>
          <p:nvPr>
            <p:ph type="sldNum" sz="quarter" idx="2"/>
          </p:nvPr>
        </p:nvSpPr>
        <p:spPr>
          <a:xfrm>
            <a:off x="6457950" y="4769961"/>
            <a:ext cx="2057400" cy="269241"/>
          </a:xfrm>
          <a:prstGeom prst="rect">
            <a:avLst/>
          </a:prstGeom>
        </p:spPr>
        <p:txBody>
          <a:bodyPr lIns="45719" tIns="45719" rIns="45719" bIns="45719"/>
          <a:lstStyle>
            <a:lvl1pPr>
              <a:defRPr sz="1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628650" y="1369219"/>
            <a:ext cx="3886200" cy="377428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8" name="Title Text"/>
          <p:cNvSpPr txBox="1">
            <a:spLocks noGrp="1"/>
          </p:cNvSpPr>
          <p:nvPr>
            <p:ph type="title"/>
          </p:nvPr>
        </p:nvSpPr>
        <p:spPr>
          <a:xfrm>
            <a:off x="629841" y="0"/>
            <a:ext cx="2949178" cy="1543050"/>
          </a:xfrm>
          <a:prstGeom prst="rect">
            <a:avLst/>
          </a:prstGeom>
        </p:spPr>
        <p:txBody>
          <a:bodyPr anchor="b"/>
          <a:lstStyle>
            <a:lvl1pPr>
              <a:defRPr sz="2400"/>
            </a:lvl1pPr>
          </a:lstStyle>
          <a:p>
            <a:r>
              <a:t>Title Text</a:t>
            </a:r>
          </a:p>
        </p:txBody>
      </p:sp>
      <p:sp>
        <p:nvSpPr>
          <p:cNvPr id="79" name="Body Level One…"/>
          <p:cNvSpPr txBox="1">
            <a:spLocks noGrp="1"/>
          </p:cNvSpPr>
          <p:nvPr>
            <p:ph type="body" idx="1"/>
          </p:nvPr>
        </p:nvSpPr>
        <p:spPr>
          <a:xfrm>
            <a:off x="3887391" y="740570"/>
            <a:ext cx="4629151" cy="4402931"/>
          </a:xfrm>
          <a:prstGeom prst="rect">
            <a:avLst/>
          </a:prstGeom>
        </p:spPr>
        <p:txBody>
          <a:bodyPr/>
          <a:lstStyle>
            <a:lvl1pPr marL="171441" indent="-171441">
              <a:defRPr sz="2400"/>
            </a:lvl1pPr>
            <a:lvl2pPr marL="538816" indent="-195933">
              <a:defRPr sz="2400"/>
            </a:lvl2pPr>
            <a:lvl3pPr marL="914354" indent="-228589">
              <a:defRPr sz="2400"/>
            </a:lvl3pPr>
            <a:lvl4pPr marL="1302955" indent="-274307">
              <a:defRPr sz="2400"/>
            </a:lvl4pPr>
            <a:lvl5pPr marL="1645839" indent="-274307">
              <a:defRPr sz="2400"/>
            </a:lvl5pPr>
          </a:lstStyle>
          <a:p>
            <a:r>
              <a:t>Body Level One</a:t>
            </a:r>
          </a:p>
          <a:p>
            <a:pPr lvl="1"/>
            <a:r>
              <a:t>Body Level Two</a:t>
            </a:r>
          </a:p>
          <a:p>
            <a:pPr lvl="2"/>
            <a:r>
              <a:t>Body Level Three</a:t>
            </a:r>
          </a:p>
          <a:p>
            <a:pPr lvl="3"/>
            <a:r>
              <a:t>Body Level Four</a:t>
            </a:r>
          </a:p>
          <a:p>
            <a:pPr lvl="4"/>
            <a:r>
              <a:t>Body Level Five</a:t>
            </a: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7" name="Title Text"/>
          <p:cNvSpPr txBox="1">
            <a:spLocks noGrp="1"/>
          </p:cNvSpPr>
          <p:nvPr>
            <p:ph type="title"/>
          </p:nvPr>
        </p:nvSpPr>
        <p:spPr>
          <a:xfrm>
            <a:off x="629841" y="0"/>
            <a:ext cx="2949178" cy="1543050"/>
          </a:xfrm>
          <a:prstGeom prst="rect">
            <a:avLst/>
          </a:prstGeom>
        </p:spPr>
        <p:txBody>
          <a:bodyPr anchor="b"/>
          <a:lstStyle>
            <a:lvl1pPr>
              <a:defRPr sz="2400"/>
            </a:lvl1pPr>
          </a:lstStyle>
          <a:p>
            <a:r>
              <a:t>Title Text</a:t>
            </a:r>
          </a:p>
        </p:txBody>
      </p:sp>
      <p:sp>
        <p:nvSpPr>
          <p:cNvPr id="88" name="Body Level One…"/>
          <p:cNvSpPr txBox="1">
            <a:spLocks noGrp="1"/>
          </p:cNvSpPr>
          <p:nvPr>
            <p:ph type="body" sz="half" idx="1"/>
          </p:nvPr>
        </p:nvSpPr>
        <p:spPr>
          <a:xfrm>
            <a:off x="629841" y="1543050"/>
            <a:ext cx="2949178" cy="3600450"/>
          </a:xfrm>
          <a:prstGeom prst="rect">
            <a:avLst/>
          </a:prstGeom>
        </p:spPr>
        <p:txBody>
          <a:bodyPr/>
          <a:lstStyle>
            <a:lvl1pPr marL="0" indent="0">
              <a:buSzTx/>
              <a:buFontTx/>
              <a:buNone/>
              <a:defRPr sz="1200"/>
            </a:lvl1pPr>
            <a:lvl2pPr marL="0" indent="342883">
              <a:buSzTx/>
              <a:buFontTx/>
              <a:buNone/>
              <a:defRPr sz="1200"/>
            </a:lvl2pPr>
            <a:lvl3pPr marL="0" indent="685765">
              <a:buSzTx/>
              <a:buFontTx/>
              <a:buNone/>
              <a:defRPr sz="1200"/>
            </a:lvl3pPr>
            <a:lvl4pPr marL="0" indent="1028649">
              <a:buSzTx/>
              <a:buFontTx/>
              <a:buNone/>
              <a:defRPr sz="1200"/>
            </a:lvl4pPr>
            <a:lvl5pPr marL="0" indent="1371531">
              <a:buSzTx/>
              <a:buFontTx/>
              <a:buNone/>
              <a:defRPr sz="1200"/>
            </a:lvl5pPr>
          </a:lstStyle>
          <a:p>
            <a:r>
              <a:t>Body Level One</a:t>
            </a:r>
          </a:p>
          <a:p>
            <a:pPr lvl="1"/>
            <a:r>
              <a:t>Body Level Two</a:t>
            </a:r>
          </a:p>
          <a:p>
            <a:pPr lvl="2"/>
            <a:r>
              <a:t>Body Level Three</a:t>
            </a:r>
          </a:p>
          <a:p>
            <a:pPr lvl="3"/>
            <a:r>
              <a:t>Body Level Four</a:t>
            </a:r>
          </a:p>
          <a:p>
            <a:pPr lvl="4"/>
            <a:r>
              <a:t>Body Level Five</a:t>
            </a:r>
          </a:p>
        </p:txBody>
      </p:sp>
      <p:sp>
        <p:nvSpPr>
          <p:cNvPr id="8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6" name="Title Text"/>
          <p:cNvSpPr txBox="1">
            <a:spLocks noGrp="1"/>
          </p:cNvSpPr>
          <p:nvPr>
            <p:ph type="title"/>
          </p:nvPr>
        </p:nvSpPr>
        <p:spPr>
          <a:prstGeom prst="rect">
            <a:avLst/>
          </a:prstGeom>
        </p:spPr>
        <p:txBody>
          <a:bodyPr/>
          <a:lstStyle/>
          <a:p>
            <a:r>
              <a:t>Title Text</a:t>
            </a:r>
          </a:p>
        </p:txBody>
      </p:sp>
      <p:sp>
        <p:nvSpPr>
          <p:cNvPr id="9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5" name="Title Text"/>
          <p:cNvSpPr txBox="1">
            <a:spLocks noGrp="1"/>
          </p:cNvSpPr>
          <p:nvPr>
            <p:ph type="title"/>
          </p:nvPr>
        </p:nvSpPr>
        <p:spPr>
          <a:xfrm>
            <a:off x="6543675" y="0"/>
            <a:ext cx="1971676" cy="4906572"/>
          </a:xfrm>
          <a:prstGeom prst="rect">
            <a:avLst/>
          </a:prstGeom>
        </p:spPr>
        <p:txBody>
          <a:bodyPr/>
          <a:lstStyle/>
          <a:p>
            <a:r>
              <a:t>Title Text</a:t>
            </a:r>
          </a:p>
        </p:txBody>
      </p:sp>
      <p:sp>
        <p:nvSpPr>
          <p:cNvPr id="106" name="Body Level One…"/>
          <p:cNvSpPr txBox="1">
            <a:spLocks noGrp="1"/>
          </p:cNvSpPr>
          <p:nvPr>
            <p:ph type="body" idx="1"/>
          </p:nvPr>
        </p:nvSpPr>
        <p:spPr>
          <a:xfrm>
            <a:off x="628651" y="273846"/>
            <a:ext cx="5800726" cy="4869654"/>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Slide_with image">
    <p:bg>
      <p:bgPr>
        <a:solidFill>
          <a:srgbClr val="FFFFFF"/>
        </a:solidFill>
        <a:effectLst/>
      </p:bgPr>
    </p:bg>
    <p:spTree>
      <p:nvGrpSpPr>
        <p:cNvPr id="1" name=""/>
        <p:cNvGrpSpPr/>
        <p:nvPr/>
      </p:nvGrpSpPr>
      <p:grpSpPr>
        <a:xfrm>
          <a:off x="0" y="0"/>
          <a:ext cx="0" cy="0"/>
          <a:chOff x="0" y="0"/>
          <a:chExt cx="0" cy="0"/>
        </a:xfrm>
      </p:grpSpPr>
      <p:pic>
        <p:nvPicPr>
          <p:cNvPr id="134" name="18894 FEIT branded materials_Campus Screen PPT16x9_2.jpg" descr="18894 FEIT branded materials_Campus Screen PPT16x9_2.jpg"/>
          <p:cNvPicPr>
            <a:picLocks noChangeAspect="1"/>
          </p:cNvPicPr>
          <p:nvPr/>
        </p:nvPicPr>
        <p:blipFill>
          <a:blip r:embed="rId2"/>
          <a:stretch>
            <a:fillRect/>
          </a:stretch>
        </p:blipFill>
        <p:spPr>
          <a:xfrm>
            <a:off x="-2" y="0"/>
            <a:ext cx="9180002" cy="5168340"/>
          </a:xfrm>
          <a:prstGeom prst="rect">
            <a:avLst/>
          </a:prstGeom>
          <a:ln w="12700">
            <a:miter lim="400000"/>
          </a:ln>
        </p:spPr>
      </p:pic>
      <p:pic>
        <p:nvPicPr>
          <p:cNvPr id="135" name="PPT_16x9_Title image.jpg" descr="PPT_16x9_Title image.jpg"/>
          <p:cNvPicPr>
            <a:picLocks noChangeAspect="1"/>
          </p:cNvPicPr>
          <p:nvPr/>
        </p:nvPicPr>
        <p:blipFill>
          <a:blip r:embed="rId3"/>
          <a:stretch>
            <a:fillRect/>
          </a:stretch>
        </p:blipFill>
        <p:spPr>
          <a:xfrm>
            <a:off x="-2" y="0"/>
            <a:ext cx="9180002" cy="5168340"/>
          </a:xfrm>
          <a:prstGeom prst="rect">
            <a:avLst/>
          </a:prstGeom>
          <a:ln w="12700">
            <a:miter lim="400000"/>
          </a:ln>
        </p:spPr>
      </p:pic>
      <p:sp>
        <p:nvSpPr>
          <p:cNvPr id="136" name="Title Text"/>
          <p:cNvSpPr txBox="1">
            <a:spLocks noGrp="1"/>
          </p:cNvSpPr>
          <p:nvPr>
            <p:ph type="title"/>
          </p:nvPr>
        </p:nvSpPr>
        <p:spPr>
          <a:xfrm>
            <a:off x="568172" y="1253055"/>
            <a:ext cx="5578629" cy="923331"/>
          </a:xfrm>
          <a:prstGeom prst="rect">
            <a:avLst/>
          </a:prstGeom>
        </p:spPr>
        <p:txBody>
          <a:bodyPr lIns="0" tIns="0" rIns="0" bIns="0" anchor="t">
            <a:noAutofit/>
          </a:bodyPr>
          <a:lstStyle>
            <a:lvl1pPr defTabSz="914400">
              <a:lnSpc>
                <a:spcPts val="3600"/>
              </a:lnSpc>
              <a:defRPr sz="3600" b="1" cap="all">
                <a:latin typeface="Arial"/>
                <a:ea typeface="Arial"/>
                <a:cs typeface="Arial"/>
                <a:sym typeface="Arial"/>
              </a:defRPr>
            </a:lvl1pPr>
          </a:lstStyle>
          <a:p>
            <a:r>
              <a:t>Title Text</a:t>
            </a:r>
          </a:p>
        </p:txBody>
      </p:sp>
      <p:sp>
        <p:nvSpPr>
          <p:cNvPr id="137" name="Slide Number"/>
          <p:cNvSpPr txBox="1">
            <a:spLocks noGrp="1"/>
          </p:cNvSpPr>
          <p:nvPr>
            <p:ph type="sldNum" sz="quarter" idx="2"/>
          </p:nvPr>
        </p:nvSpPr>
        <p:spPr>
          <a:xfrm>
            <a:off x="65532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and Content, Alt.">
    <p:bg>
      <p:bgPr>
        <a:solidFill>
          <a:srgbClr val="FFFFFF"/>
        </a:solidFill>
        <a:effectLst/>
      </p:bgPr>
    </p:bg>
    <p:spTree>
      <p:nvGrpSpPr>
        <p:cNvPr id="1" name=""/>
        <p:cNvGrpSpPr/>
        <p:nvPr/>
      </p:nvGrpSpPr>
      <p:grpSpPr>
        <a:xfrm>
          <a:off x="0" y="0"/>
          <a:ext cx="0" cy="0"/>
          <a:chOff x="0" y="0"/>
          <a:chExt cx="0" cy="0"/>
        </a:xfrm>
      </p:grpSpPr>
      <p:pic>
        <p:nvPicPr>
          <p:cNvPr id="157" name="18894 FEIT branded materials_Campus Screen PPT16x9_2.jpg" descr="18894 FEIT branded materials_Campus Screen PPT16x9_2.jpg"/>
          <p:cNvPicPr>
            <a:picLocks noChangeAspect="1"/>
          </p:cNvPicPr>
          <p:nvPr/>
        </p:nvPicPr>
        <p:blipFill>
          <a:blip r:embed="rId2"/>
          <a:stretch>
            <a:fillRect/>
          </a:stretch>
        </p:blipFill>
        <p:spPr>
          <a:xfrm>
            <a:off x="-2" y="0"/>
            <a:ext cx="9180002" cy="5168340"/>
          </a:xfrm>
          <a:prstGeom prst="rect">
            <a:avLst/>
          </a:prstGeom>
          <a:ln w="12700">
            <a:miter lim="400000"/>
          </a:ln>
        </p:spPr>
      </p:pic>
      <p:sp>
        <p:nvSpPr>
          <p:cNvPr id="158" name="Rectangle"/>
          <p:cNvSpPr/>
          <p:nvPr/>
        </p:nvSpPr>
        <p:spPr>
          <a:xfrm>
            <a:off x="8166847" y="211932"/>
            <a:ext cx="685801" cy="496548"/>
          </a:xfrm>
          <a:prstGeom prst="rect">
            <a:avLst/>
          </a:prstGeom>
          <a:solidFill>
            <a:srgbClr val="94C600"/>
          </a:solidFill>
          <a:ln w="12700">
            <a:miter lim="400000"/>
          </a:ln>
        </p:spPr>
        <p:txBody>
          <a:bodyPr lIns="45719" rIns="45719" anchor="ctr"/>
          <a:lstStyle/>
          <a:p>
            <a:pPr algn="ctr" defTabSz="914400">
              <a:defRPr sz="1300">
                <a:solidFill>
                  <a:srgbClr val="FFFFFF"/>
                </a:solidFill>
                <a:latin typeface="Arial"/>
                <a:ea typeface="Arial"/>
                <a:cs typeface="Arial"/>
                <a:sym typeface="Arial"/>
              </a:defRPr>
            </a:pPr>
            <a:endParaRPr/>
          </a:p>
        </p:txBody>
      </p:sp>
      <p:sp>
        <p:nvSpPr>
          <p:cNvPr id="159" name="Title Text"/>
          <p:cNvSpPr txBox="1">
            <a:spLocks noGrp="1"/>
          </p:cNvSpPr>
          <p:nvPr>
            <p:ph type="title"/>
          </p:nvPr>
        </p:nvSpPr>
        <p:spPr>
          <a:xfrm>
            <a:off x="498476" y="0"/>
            <a:ext cx="7556315" cy="847166"/>
          </a:xfrm>
          <a:prstGeom prst="rect">
            <a:avLst/>
          </a:prstGeom>
        </p:spPr>
        <p:txBody>
          <a:bodyPr lIns="0" tIns="0" rIns="0" bIns="0" anchor="b">
            <a:noAutofit/>
          </a:bodyPr>
          <a:lstStyle>
            <a:lvl1pPr defTabSz="914400">
              <a:lnSpc>
                <a:spcPts val="2800"/>
              </a:lnSpc>
              <a:defRPr sz="2600" b="1" cap="all">
                <a:solidFill>
                  <a:srgbClr val="000000"/>
                </a:solidFill>
                <a:latin typeface="Arial"/>
                <a:ea typeface="Arial"/>
                <a:cs typeface="Arial"/>
                <a:sym typeface="Arial"/>
              </a:defRPr>
            </a:lvl1pPr>
          </a:lstStyle>
          <a:p>
            <a:r>
              <a:rPr dirty="0"/>
              <a:t>Title Text</a:t>
            </a:r>
          </a:p>
        </p:txBody>
      </p:sp>
      <p:sp>
        <p:nvSpPr>
          <p:cNvPr id="160" name="Body Level One…"/>
          <p:cNvSpPr txBox="1">
            <a:spLocks noGrp="1"/>
          </p:cNvSpPr>
          <p:nvPr>
            <p:ph type="body" idx="1"/>
          </p:nvPr>
        </p:nvSpPr>
        <p:spPr>
          <a:xfrm>
            <a:off x="539745" y="1251477"/>
            <a:ext cx="8130123" cy="3892024"/>
          </a:xfrm>
          <a:prstGeom prst="rect">
            <a:avLst/>
          </a:prstGeom>
        </p:spPr>
        <p:txBody>
          <a:bodyPr lIns="0" tIns="0" rIns="0" bIns="0">
            <a:noAutofit/>
          </a:bodyPr>
          <a:lstStyle>
            <a:lvl1pPr marL="0" indent="0" defTabSz="914400">
              <a:lnSpc>
                <a:spcPts val="2000"/>
              </a:lnSpc>
              <a:spcBef>
                <a:spcPts val="800"/>
              </a:spcBef>
              <a:buSzTx/>
              <a:buFontTx/>
              <a:buNone/>
              <a:defRPr sz="1800">
                <a:solidFill>
                  <a:srgbClr val="000000"/>
                </a:solidFill>
                <a:latin typeface="Arial"/>
                <a:ea typeface="Arial"/>
                <a:cs typeface="Arial"/>
                <a:sym typeface="Arial"/>
              </a:defRPr>
            </a:lvl1pPr>
            <a:lvl2pPr marL="0" indent="0" defTabSz="914400">
              <a:lnSpc>
                <a:spcPts val="2000"/>
              </a:lnSpc>
              <a:spcBef>
                <a:spcPts val="800"/>
              </a:spcBef>
              <a:buSzTx/>
              <a:buFontTx/>
              <a:buNone/>
              <a:defRPr sz="1800">
                <a:solidFill>
                  <a:srgbClr val="000000"/>
                </a:solidFill>
                <a:latin typeface="Arial"/>
                <a:ea typeface="Arial"/>
                <a:cs typeface="Arial"/>
                <a:sym typeface="Arial"/>
              </a:defRPr>
            </a:lvl2pPr>
            <a:lvl3pPr marL="215999" indent="-215999" defTabSz="914400">
              <a:lnSpc>
                <a:spcPts val="2000"/>
              </a:lnSpc>
              <a:spcBef>
                <a:spcPts val="800"/>
              </a:spcBef>
              <a:buFontTx/>
              <a:buChar char="&gt;"/>
              <a:defRPr sz="1800">
                <a:solidFill>
                  <a:srgbClr val="000000"/>
                </a:solidFill>
                <a:latin typeface="Arial"/>
                <a:ea typeface="Arial"/>
                <a:cs typeface="Arial"/>
                <a:sym typeface="Arial"/>
              </a:defRPr>
            </a:lvl3pPr>
            <a:lvl4pPr marL="431999" indent="-215900" defTabSz="914400">
              <a:lnSpc>
                <a:spcPts val="2000"/>
              </a:lnSpc>
              <a:spcBef>
                <a:spcPts val="800"/>
              </a:spcBef>
              <a:buFontTx/>
              <a:buChar char="&gt;"/>
              <a:defRPr sz="1800">
                <a:solidFill>
                  <a:srgbClr val="000000"/>
                </a:solidFill>
                <a:latin typeface="Arial"/>
                <a:ea typeface="Arial"/>
                <a:cs typeface="Arial"/>
                <a:sym typeface="Arial"/>
              </a:defRPr>
            </a:lvl4pPr>
            <a:lvl5pPr marL="647999" indent="-215999" defTabSz="914400">
              <a:lnSpc>
                <a:spcPts val="2000"/>
              </a:lnSpc>
              <a:spcBef>
                <a:spcPts val="800"/>
              </a:spcBef>
              <a:buFontTx/>
              <a:buChar char="&gt;"/>
              <a:defRPr sz="1800">
                <a:solidFill>
                  <a:srgbClr val="000000"/>
                </a:solidFill>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61" name="Slide Number"/>
          <p:cNvSpPr txBox="1">
            <a:spLocks noGrp="1"/>
          </p:cNvSpPr>
          <p:nvPr>
            <p:ph type="sldNum" sz="quarter" idx="2"/>
          </p:nvPr>
        </p:nvSpPr>
        <p:spPr>
          <a:xfrm>
            <a:off x="8305800" y="181677"/>
            <a:ext cx="554038" cy="350662"/>
          </a:xfrm>
          <a:prstGeom prst="rect">
            <a:avLst/>
          </a:prstGeom>
        </p:spPr>
        <p:txBody>
          <a:bodyPr lIns="45719" tIns="45719" rIns="45719" bIns="45719" anchor="t"/>
          <a:lstStyle>
            <a:lvl1pPr algn="l" defTabSz="914400">
              <a:defRPr sz="1800">
                <a:solidFill>
                  <a:srgbClr val="000000"/>
                </a:solidFill>
                <a:latin typeface="Arial"/>
                <a:ea typeface="Arial"/>
                <a:cs typeface="Arial"/>
                <a:sym typeface="Arial"/>
              </a:defRPr>
            </a:lvl1pPr>
          </a:lstStyle>
          <a:p>
            <a:fld id="{86CB4B4D-7CA3-9044-876B-883B54F8677D}" type="slidenum">
              <a:t>‹#›</a:t>
            </a:fld>
            <a:endParaRPr dirty="0"/>
          </a:p>
        </p:txBody>
      </p:sp>
      <p:sp>
        <p:nvSpPr>
          <p:cNvPr id="162" name="+"/>
          <p:cNvSpPr txBox="1"/>
          <p:nvPr/>
        </p:nvSpPr>
        <p:spPr>
          <a:xfrm>
            <a:off x="223187" y="171450"/>
            <a:ext cx="260911" cy="382483"/>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defTabSz="914400">
              <a:defRPr sz="2700" b="1">
                <a:solidFill>
                  <a:srgbClr val="D0FF44"/>
                </a:solidFill>
                <a:latin typeface="Arial"/>
                <a:ea typeface="Arial"/>
                <a:cs typeface="Arial"/>
                <a:sym typeface="Arial"/>
              </a:defRPr>
            </a:lvl1pPr>
          </a:lstStyle>
          <a:p>
            <a:pPr>
              <a:defRPr sz="1800" b="0">
                <a:solidFill>
                  <a:srgbClr val="000000"/>
                </a:solidFill>
              </a:defRPr>
            </a:pPr>
            <a:r>
              <a:rPr sz="2700" b="1">
                <a:solidFill>
                  <a:srgbClr val="D0FF44"/>
                </a:solidFill>
              </a:rPr>
              <a:t>+</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28650" y="172640"/>
            <a:ext cx="7886700" cy="119657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chor="ctr">
            <a:normAutofit/>
          </a:bodyPr>
          <a:lstStyle/>
          <a:p>
            <a:r>
              <a:t>Title Text</a:t>
            </a:r>
          </a:p>
        </p:txBody>
      </p:sp>
      <p:sp>
        <p:nvSpPr>
          <p:cNvPr id="3" name="Body Level One…"/>
          <p:cNvSpPr txBox="1">
            <a:spLocks noGrp="1"/>
          </p:cNvSpPr>
          <p:nvPr>
            <p:ph type="body" idx="1"/>
          </p:nvPr>
        </p:nvSpPr>
        <p:spPr>
          <a:xfrm>
            <a:off x="628650" y="1369219"/>
            <a:ext cx="7886700" cy="3774281"/>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457950" y="4794967"/>
            <a:ext cx="2057400" cy="218437"/>
          </a:xfrm>
          <a:prstGeom prst="rect">
            <a:avLst/>
          </a:prstGeom>
          <a:ln w="12700">
            <a:miter lim="400000"/>
          </a:ln>
        </p:spPr>
        <p:txBody>
          <a:bodyPr lIns="45718" tIns="45718" rIns="45718" bIns="45718" anchor="ctr">
            <a:spAutoFit/>
          </a:bodyPr>
          <a:lstStyle>
            <a:lvl1pPr algn="r">
              <a:defRPr sz="900">
                <a:solidFill>
                  <a:srgbClr val="FFFFFF"/>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7" r:id="rId4"/>
    <p:sldLayoutId id="2147483658" r:id="rId5"/>
    <p:sldLayoutId id="2147483659" r:id="rId6"/>
    <p:sldLayoutId id="2147483660" r:id="rId7"/>
    <p:sldLayoutId id="2147483663" r:id="rId8"/>
    <p:sldLayoutId id="2147483665"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 id="2147483676" r:id="rId19"/>
    <p:sldLayoutId id="2147483677" r:id="rId20"/>
    <p:sldLayoutId id="2147483678" r:id="rId21"/>
    <p:sldLayoutId id="2147483679" r:id="rId22"/>
    <p:sldLayoutId id="2147483680" r:id="rId23"/>
  </p:sldLayoutIdLst>
  <p:transition spd="med"/>
  <p:hf hdr="0" ftr="0" dt="0"/>
  <p:txStyles>
    <p:titleStyle>
      <a:lvl1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p:titleStyle>
    <p:bodyStyle>
      <a:lvl1pPr marL="171442" marR="0" indent="-17144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1pPr>
      <a:lvl2pPr marL="542898" marR="0" indent="-200015"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2pPr>
      <a:lvl3pPr marL="925783" marR="0" indent="-240018"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3pPr>
      <a:lvl4pPr marL="1285811"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4pPr>
      <a:lvl5pPr marL="1628694"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5pPr>
      <a:lvl6pPr marL="1971576"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6pPr>
      <a:lvl7pPr marL="2314459"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7pPr>
      <a:lvl8pPr marL="2657342" marR="0" indent="-257162"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8pPr>
      <a:lvl9pPr marL="3000226" marR="0" indent="-257163" algn="l" defTabSz="685765"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FFFFFF"/>
          </a:solidFill>
          <a:uFillTx/>
          <a:latin typeface="Calibri"/>
          <a:ea typeface="Calibri"/>
          <a:cs typeface="Calibri"/>
          <a:sym typeface="Calibri"/>
        </a:defRPr>
      </a:lvl9pPr>
    </p:bodyStyle>
    <p:otherStyle>
      <a:lvl1pPr marL="0" marR="0" indent="0" algn="r" defTabSz="914355"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1pPr>
      <a:lvl2pPr marL="0" marR="0" indent="457178" algn="r" defTabSz="914355"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2pPr>
      <a:lvl3pPr marL="0" marR="0" indent="914355" algn="r" defTabSz="914355"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3pPr>
      <a:lvl4pPr marL="0" marR="0" indent="1371531" algn="r" defTabSz="914355"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4pPr>
      <a:lvl5pPr marL="0" marR="0" indent="1828708" algn="r" defTabSz="914355"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5pPr>
      <a:lvl6pPr marL="0" marR="0" indent="2285886" algn="r" defTabSz="914355"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6pPr>
      <a:lvl7pPr marL="0" marR="0" indent="2743063" algn="r" defTabSz="914355"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7pPr>
      <a:lvl8pPr marL="0" marR="0" indent="3200239" algn="r" defTabSz="914355"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8pPr>
      <a:lvl9pPr marL="0" marR="0" indent="3657417" algn="r" defTabSz="914355"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5.emf"/></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9.xml"/><Relationship Id="rId6" Type="http://schemas.openxmlformats.org/officeDocument/2006/relationships/image" Target="../media/image20.png"/><Relationship Id="rId5" Type="http://schemas.openxmlformats.org/officeDocument/2006/relationships/image" Target="../media/image19.emf"/><Relationship Id="rId4" Type="http://schemas.openxmlformats.org/officeDocument/2006/relationships/image" Target="../media/image17.emf"/></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9.xml"/><Relationship Id="rId5" Type="http://schemas.openxmlformats.org/officeDocument/2006/relationships/image" Target="../media/image25.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9.xml"/><Relationship Id="rId5" Type="http://schemas.openxmlformats.org/officeDocument/2006/relationships/image" Target="../media/image25.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8.emf"/><Relationship Id="rId2" Type="http://schemas.openxmlformats.org/officeDocument/2006/relationships/notesSlide" Target="../notesSlides/notesSlide28.xml"/><Relationship Id="rId1" Type="http://schemas.openxmlformats.org/officeDocument/2006/relationships/slideLayout" Target="../slideLayouts/slideLayout9.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9.xml"/><Relationship Id="rId6" Type="http://schemas.openxmlformats.org/officeDocument/2006/relationships/image" Target="../media/image5.emf"/><Relationship Id="rId5" Type="http://schemas.openxmlformats.org/officeDocument/2006/relationships/image" Target="../media/image2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SVF-tools/SVF"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image" Target="../media/image32.png"/><Relationship Id="rId7" Type="http://schemas.openxmlformats.org/officeDocument/2006/relationships/image" Target="../media/image21.png"/><Relationship Id="rId12"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9.xml"/><Relationship Id="rId6" Type="http://schemas.openxmlformats.org/officeDocument/2006/relationships/image" Target="../media/image30.png"/><Relationship Id="rId11" Type="http://schemas.openxmlformats.org/officeDocument/2006/relationships/image" Target="../media/image34.png"/><Relationship Id="rId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33.png"/><Relationship Id="rId9" Type="http://schemas.openxmlformats.org/officeDocument/2006/relationships/image" Target="../media/image31.png"/></Relationships>
</file>

<file path=ppt/slides/_rels/slide31.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6.emf"/><Relationship Id="rId7"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9.xml"/><Relationship Id="rId6" Type="http://schemas.openxmlformats.org/officeDocument/2006/relationships/image" Target="../media/image38.png"/><Relationship Id="rId5" Type="http://schemas.openxmlformats.org/officeDocument/2006/relationships/image" Target="../media/image21.png"/><Relationship Id="rId4" Type="http://schemas.openxmlformats.org/officeDocument/2006/relationships/image" Target="../media/image37.emf"/></Relationships>
</file>

<file path=ppt/slides/_rels/slide3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40.emf"/><Relationship Id="rId7"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9.xml"/><Relationship Id="rId6" Type="http://schemas.openxmlformats.org/officeDocument/2006/relationships/image" Target="../media/image21.png"/><Relationship Id="rId5" Type="http://schemas.openxmlformats.org/officeDocument/2006/relationships/image" Target="../media/image37.emf"/><Relationship Id="rId4" Type="http://schemas.openxmlformats.org/officeDocument/2006/relationships/image" Target="../media/image36.emf"/><Relationship Id="rId9" Type="http://schemas.openxmlformats.org/officeDocument/2006/relationships/image" Target="../media/image24.png"/></Relationships>
</file>

<file path=ppt/slides/_rels/slide3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40.emf"/><Relationship Id="rId7"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9.xml"/><Relationship Id="rId6" Type="http://schemas.openxmlformats.org/officeDocument/2006/relationships/image" Target="../media/image21.png"/><Relationship Id="rId5" Type="http://schemas.openxmlformats.org/officeDocument/2006/relationships/image" Target="../media/image37.emf"/><Relationship Id="rId10" Type="http://schemas.openxmlformats.org/officeDocument/2006/relationships/image" Target="../media/image24.png"/><Relationship Id="rId4" Type="http://schemas.openxmlformats.org/officeDocument/2006/relationships/image" Target="../media/image36.emf"/><Relationship Id="rId9" Type="http://schemas.openxmlformats.org/officeDocument/2006/relationships/image" Target="../media/image41.png"/></Relationships>
</file>

<file path=ppt/slides/_rels/slide34.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45.png"/><Relationship Id="rId3" Type="http://schemas.openxmlformats.org/officeDocument/2006/relationships/image" Target="../media/image42.emf"/><Relationship Id="rId7" Type="http://schemas.openxmlformats.org/officeDocument/2006/relationships/image" Target="../media/image37.emf"/><Relationship Id="rId12" Type="http://schemas.openxmlformats.org/officeDocument/2006/relationships/image" Target="../media/image44.png"/><Relationship Id="rId2" Type="http://schemas.openxmlformats.org/officeDocument/2006/relationships/notesSlide" Target="../notesSlides/notesSlide34.xml"/><Relationship Id="rId1" Type="http://schemas.openxmlformats.org/officeDocument/2006/relationships/slideLayout" Target="../slideLayouts/slideLayout9.xml"/><Relationship Id="rId6" Type="http://schemas.openxmlformats.org/officeDocument/2006/relationships/image" Target="../media/image36.emf"/><Relationship Id="rId11" Type="http://schemas.openxmlformats.org/officeDocument/2006/relationships/image" Target="../media/image41.png"/><Relationship Id="rId5" Type="http://schemas.openxmlformats.org/officeDocument/2006/relationships/image" Target="../media/image40.emf"/><Relationship Id="rId10" Type="http://schemas.openxmlformats.org/officeDocument/2006/relationships/image" Target="../media/image38.png"/><Relationship Id="rId4" Type="http://schemas.openxmlformats.org/officeDocument/2006/relationships/image" Target="../media/image43.emf"/><Relationship Id="rId9" Type="http://schemas.openxmlformats.org/officeDocument/2006/relationships/image" Target="../media/image39.png"/><Relationship Id="rId14" Type="http://schemas.openxmlformats.org/officeDocument/2006/relationships/image" Target="../media/image24.png"/></Relationships>
</file>

<file path=ppt/slides/_rels/slide35.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46.emf"/><Relationship Id="rId7"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9.xml"/><Relationship Id="rId6" Type="http://schemas.openxmlformats.org/officeDocument/2006/relationships/image" Target="../media/image49.emf"/><Relationship Id="rId11" Type="http://schemas.openxmlformats.org/officeDocument/2006/relationships/image" Target="../media/image28.emf"/><Relationship Id="rId5" Type="http://schemas.openxmlformats.org/officeDocument/2006/relationships/image" Target="../media/image48.emf"/><Relationship Id="rId10" Type="http://schemas.openxmlformats.org/officeDocument/2006/relationships/image" Target="../media/image24.png"/><Relationship Id="rId4" Type="http://schemas.openxmlformats.org/officeDocument/2006/relationships/image" Target="../media/image47.emf"/><Relationship Id="rId9" Type="http://schemas.openxmlformats.org/officeDocument/2006/relationships/image" Target="../media/image27.emf"/></Relationships>
</file>

<file path=ppt/slides/_rels/slide3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49.emf"/><Relationship Id="rId7" Type="http://schemas.openxmlformats.org/officeDocument/2006/relationships/image" Target="../media/image47.emf"/><Relationship Id="rId12" Type="http://schemas.openxmlformats.org/officeDocument/2006/relationships/image" Target="../media/image28.emf"/><Relationship Id="rId2" Type="http://schemas.openxmlformats.org/officeDocument/2006/relationships/notesSlide" Target="../notesSlides/notesSlide36.xml"/><Relationship Id="rId1" Type="http://schemas.openxmlformats.org/officeDocument/2006/relationships/slideLayout" Target="../slideLayouts/slideLayout9.xml"/><Relationship Id="rId6" Type="http://schemas.openxmlformats.org/officeDocument/2006/relationships/image" Target="../media/image48.emf"/><Relationship Id="rId11" Type="http://schemas.openxmlformats.org/officeDocument/2006/relationships/image" Target="../media/image24.png"/><Relationship Id="rId5" Type="http://schemas.openxmlformats.org/officeDocument/2006/relationships/image" Target="../media/image50.emf"/><Relationship Id="rId10" Type="http://schemas.openxmlformats.org/officeDocument/2006/relationships/image" Target="../media/image27.emf"/><Relationship Id="rId4" Type="http://schemas.openxmlformats.org/officeDocument/2006/relationships/image" Target="../media/image46.emf"/><Relationship Id="rId9" Type="http://schemas.openxmlformats.org/officeDocument/2006/relationships/image" Target="../media/image26.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hyperlink" Target="https://github.com/SVF-tools/SVF" TargetMode="External"/><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SVF-tools/SVF" TargetMode="External"/><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170" y="1525366"/>
            <a:ext cx="8018617" cy="923331"/>
          </a:xfrm>
        </p:spPr>
        <p:txBody>
          <a:bodyPr/>
          <a:lstStyle/>
          <a:p>
            <a:r>
              <a:rPr lang="en-US" sz="2400" dirty="0"/>
              <a:t>Fast and Precise Handling of Positive Weight Cycles for Field-sensitive Pointer Analysis</a:t>
            </a:r>
            <a:endParaRPr lang="en-AU" sz="2400" dirty="0"/>
          </a:p>
        </p:txBody>
      </p:sp>
      <p:sp>
        <p:nvSpPr>
          <p:cNvPr id="3" name="Rectangle 2"/>
          <p:cNvSpPr/>
          <p:nvPr/>
        </p:nvSpPr>
        <p:spPr>
          <a:xfrm>
            <a:off x="384443" y="2895391"/>
            <a:ext cx="5469767" cy="1200329"/>
          </a:xfrm>
          <a:prstGeom prst="rect">
            <a:avLst/>
          </a:prstGeom>
        </p:spPr>
        <p:txBody>
          <a:bodyPr wrap="none">
            <a:spAutoFit/>
          </a:bodyPr>
          <a:lstStyle/>
          <a:p>
            <a:r>
              <a:rPr lang="en-US" sz="2400" b="1" dirty="0" err="1">
                <a:latin typeface="NimbusSanL" charset="0"/>
              </a:rPr>
              <a:t>Yuxiang</a:t>
            </a:r>
            <a:r>
              <a:rPr lang="en-US" sz="2400" dirty="0">
                <a:latin typeface="NimbusSanL" charset="0"/>
              </a:rPr>
              <a:t> </a:t>
            </a:r>
            <a:r>
              <a:rPr lang="en-US" sz="2400" b="1" dirty="0">
                <a:latin typeface="NimbusSanL" charset="0"/>
              </a:rPr>
              <a:t>Lei</a:t>
            </a:r>
            <a:r>
              <a:rPr lang="en-US" sz="2400" dirty="0">
                <a:latin typeface="NimbusSanL" charset="0"/>
              </a:rPr>
              <a:t> and </a:t>
            </a:r>
            <a:r>
              <a:rPr lang="en-US" sz="2400" dirty="0" err="1">
                <a:latin typeface="NimbusSanL" charset="0"/>
              </a:rPr>
              <a:t>Yulei</a:t>
            </a:r>
            <a:r>
              <a:rPr lang="en-US" sz="2400" dirty="0">
                <a:latin typeface="NimbusSanL" charset="0"/>
              </a:rPr>
              <a:t> Sui</a:t>
            </a:r>
          </a:p>
          <a:p>
            <a:endParaRPr lang="en-US" sz="2400" dirty="0">
              <a:latin typeface="NimbusSanL" charset="0"/>
            </a:endParaRPr>
          </a:p>
          <a:p>
            <a:r>
              <a:rPr lang="en-US" sz="2400" dirty="0">
                <a:latin typeface="NimbusSanL" charset="0"/>
              </a:rPr>
              <a:t>University of Technology Sydney, Australia</a:t>
            </a:r>
            <a:endParaRPr lang="en-US" sz="2400" dirty="0"/>
          </a:p>
        </p:txBody>
      </p:sp>
      <p:sp>
        <p:nvSpPr>
          <p:cNvPr id="4" name="Rectangle 3"/>
          <p:cNvSpPr/>
          <p:nvPr/>
        </p:nvSpPr>
        <p:spPr>
          <a:xfrm>
            <a:off x="783493" y="3353101"/>
            <a:ext cx="184731" cy="369332"/>
          </a:xfrm>
          <a:prstGeom prst="rect">
            <a:avLst/>
          </a:prstGeom>
        </p:spPr>
        <p:txBody>
          <a:bodyPr wrap="none">
            <a:spAutoFit/>
          </a:bodyPr>
          <a:lstStyle/>
          <a:p>
            <a:endParaRPr lang="en-US" dirty="0"/>
          </a:p>
        </p:txBody>
      </p:sp>
    </p:spTree>
    <p:extLst>
      <p:ext uri="{BB962C8B-B14F-4D97-AF65-F5344CB8AC3E}">
        <p14:creationId xmlns:p14="http://schemas.microsoft.com/office/powerpoint/2010/main" val="168687678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9" y="26896"/>
            <a:ext cx="7556315" cy="847166"/>
          </a:xfrm>
        </p:spPr>
        <p:txBody>
          <a:bodyPr/>
          <a:lstStyle/>
          <a:p>
            <a:r>
              <a:rPr lang="en-AU" cap="none" dirty="0"/>
              <a:t>Field Sensitivity in C/C++</a:t>
            </a:r>
            <a:endParaRPr lang="en-AU" dirty="0"/>
          </a:p>
        </p:txBody>
      </p:sp>
      <p:sp>
        <p:nvSpPr>
          <p:cNvPr id="3" name="Text Placeholder 2"/>
          <p:cNvSpPr>
            <a:spLocks noGrp="1"/>
          </p:cNvSpPr>
          <p:nvPr>
            <p:ph type="body" idx="1"/>
          </p:nvPr>
        </p:nvSpPr>
        <p:spPr>
          <a:xfrm>
            <a:off x="612779" y="1104460"/>
            <a:ext cx="7966445" cy="479540"/>
          </a:xfrm>
        </p:spPr>
        <p:txBody>
          <a:bodyPr/>
          <a:lstStyle/>
          <a:p>
            <a:r>
              <a:rPr lang="en-US" b="1" dirty="0">
                <a:solidFill>
                  <a:srgbClr val="0070C0"/>
                </a:solidFill>
              </a:rPr>
              <a:t>Positive weight cycle (PWC)</a:t>
            </a:r>
            <a:r>
              <a:rPr lang="en-US" dirty="0"/>
              <a:t>.</a:t>
            </a:r>
            <a:endParaRPr lang="en-AU" dirty="0">
              <a:latin typeface="Times New Roman" panose="02020603050405020304" pitchFamily="18" charset="0"/>
              <a:cs typeface="Times New Roman" panose="02020603050405020304" pitchFamily="18" charset="0"/>
            </a:endParaRPr>
          </a:p>
        </p:txBody>
      </p:sp>
      <p:pic>
        <p:nvPicPr>
          <p:cNvPr id="42" name="图片 41">
            <a:extLst>
              <a:ext uri="{FF2B5EF4-FFF2-40B4-BE49-F238E27FC236}">
                <a16:creationId xmlns:a16="http://schemas.microsoft.com/office/drawing/2014/main" id="{668C905E-C5C2-4BB4-8711-88C66859F708}"/>
              </a:ext>
            </a:extLst>
          </p:cNvPr>
          <p:cNvPicPr>
            <a:picLocks noChangeAspect="1"/>
          </p:cNvPicPr>
          <p:nvPr/>
        </p:nvPicPr>
        <p:blipFill>
          <a:blip r:embed="rId3"/>
          <a:stretch>
            <a:fillRect/>
          </a:stretch>
        </p:blipFill>
        <p:spPr>
          <a:xfrm>
            <a:off x="7044126" y="2206506"/>
            <a:ext cx="890192" cy="1145601"/>
          </a:xfrm>
          <a:prstGeom prst="rect">
            <a:avLst/>
          </a:prstGeom>
        </p:spPr>
      </p:pic>
      <p:sp>
        <p:nvSpPr>
          <p:cNvPr id="45" name="文本框 44">
            <a:extLst>
              <a:ext uri="{FF2B5EF4-FFF2-40B4-BE49-F238E27FC236}">
                <a16:creationId xmlns:a16="http://schemas.microsoft.com/office/drawing/2014/main" id="{D09A0EED-F56C-4221-8555-9DA56DEA91AC}"/>
              </a:ext>
            </a:extLst>
          </p:cNvPr>
          <p:cNvSpPr txBox="1"/>
          <p:nvPr/>
        </p:nvSpPr>
        <p:spPr>
          <a:xfrm>
            <a:off x="7225248" y="1960529"/>
            <a:ext cx="355223"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a:t>
            </a:r>
            <a:r>
              <a:rPr kumimoji="0" lang="en-US" altLang="zh-CN" sz="1400" b="0" i="1"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o</a:t>
            </a:r>
            <a:r>
              <a:rPr kumimoji="0" lang="en-US" altLang="zh-CN"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a:t>
            </a:r>
            <a:endParaRPr kumimoji="0" lang="zh-CN" altLang="en-US" sz="1600" b="0" i="1"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46" name="文本框 45">
            <a:extLst>
              <a:ext uri="{FF2B5EF4-FFF2-40B4-BE49-F238E27FC236}">
                <a16:creationId xmlns:a16="http://schemas.microsoft.com/office/drawing/2014/main" id="{BBCB2D64-F3A9-4C97-801F-E5ACDA831760}"/>
              </a:ext>
            </a:extLst>
          </p:cNvPr>
          <p:cNvSpPr txBox="1"/>
          <p:nvPr/>
        </p:nvSpPr>
        <p:spPr>
          <a:xfrm>
            <a:off x="7270133" y="3249639"/>
            <a:ext cx="265455"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a:t>
            </a:r>
            <a:endParaRPr kumimoji="0" lang="zh-CN" altLang="en-US" sz="1600" b="0" i="1"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50" name="文本框 49">
            <a:extLst>
              <a:ext uri="{FF2B5EF4-FFF2-40B4-BE49-F238E27FC236}">
                <a16:creationId xmlns:a16="http://schemas.microsoft.com/office/drawing/2014/main" id="{FE1069B3-52A2-4326-9EE5-46461F4E66D6}"/>
              </a:ext>
            </a:extLst>
          </p:cNvPr>
          <p:cNvSpPr txBox="1"/>
          <p:nvPr/>
        </p:nvSpPr>
        <p:spPr>
          <a:xfrm>
            <a:off x="7003291" y="3239927"/>
            <a:ext cx="84253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a:t>
            </a:r>
            <a:r>
              <a:rPr kumimoji="0" lang="en-US" altLang="zh-CN" sz="1400" b="0" i="1"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o.f</a:t>
            </a:r>
            <a:r>
              <a:rPr kumimoji="0" lang="en-US" altLang="zh-CN" sz="1400" b="0" u="none" strike="noStrike" cap="none" spc="0" normalizeH="0" baseline="-25000" dirty="0">
                <a:ln>
                  <a:noFill/>
                </a:ln>
                <a:solidFill>
                  <a:srgbClr val="000000"/>
                </a:solidFill>
                <a:effectLst/>
                <a:uFillTx/>
                <a:latin typeface="Times New Roman" panose="02020603050405020304" pitchFamily="18" charset="0"/>
                <a:cs typeface="Times New Roman" panose="02020603050405020304" pitchFamily="18" charset="0"/>
                <a:sym typeface="Calibri"/>
              </a:rPr>
              <a:t>1</a:t>
            </a:r>
            <a:r>
              <a:rPr kumimoji="0" lang="en-US" altLang="zh-CN" sz="1400" b="0" u="none" strike="noStrike" cap="none" spc="0" normalizeH="0" dirty="0">
                <a:ln>
                  <a:noFill/>
                </a:ln>
                <a:solidFill>
                  <a:srgbClr val="000000"/>
                </a:solidFill>
                <a:effectLst/>
                <a:uFillTx/>
                <a:latin typeface="Times New Roman" panose="02020603050405020304" pitchFamily="18" charset="0"/>
                <a:cs typeface="Times New Roman" panose="02020603050405020304" pitchFamily="18" charset="0"/>
                <a:sym typeface="Calibri"/>
              </a:rPr>
              <a:t>, </a:t>
            </a:r>
            <a:r>
              <a:rPr kumimoji="0" lang="en-US" altLang="zh-CN" sz="1400" b="0" i="1" u="none" strike="noStrike" cap="none" spc="0" normalizeH="0" dirty="0">
                <a:ln>
                  <a:noFill/>
                </a:ln>
                <a:solidFill>
                  <a:srgbClr val="000000"/>
                </a:solidFill>
                <a:effectLst/>
                <a:uFillTx/>
                <a:latin typeface="Times New Roman" panose="02020603050405020304" pitchFamily="18" charset="0"/>
                <a:cs typeface="Times New Roman" panose="02020603050405020304" pitchFamily="18" charset="0"/>
                <a:sym typeface="Calibri"/>
              </a:rPr>
              <a:t>o</a:t>
            </a:r>
            <a:r>
              <a:rPr kumimoji="0" lang="en-US" altLang="zh-CN" sz="1400" b="0" u="none" strike="noStrike" cap="none" spc="0" normalizeH="0" dirty="0">
                <a:ln>
                  <a:noFill/>
                </a:ln>
                <a:solidFill>
                  <a:srgbClr val="000000"/>
                </a:solidFill>
                <a:effectLst/>
                <a:uFillTx/>
                <a:latin typeface="Times New Roman" panose="02020603050405020304" pitchFamily="18" charset="0"/>
                <a:cs typeface="Times New Roman" panose="02020603050405020304" pitchFamily="18" charset="0"/>
                <a:sym typeface="Calibri"/>
              </a:rPr>
              <a:t>.</a:t>
            </a:r>
            <a:r>
              <a:rPr kumimoji="0" lang="en-US" altLang="zh-CN" sz="1400" b="0" i="1" u="none" strike="noStrike" cap="none" spc="0" normalizeH="0" dirty="0">
                <a:ln>
                  <a:noFill/>
                </a:ln>
                <a:solidFill>
                  <a:srgbClr val="000000"/>
                </a:solidFill>
                <a:effectLst/>
                <a:uFillTx/>
                <a:latin typeface="Times New Roman" panose="02020603050405020304" pitchFamily="18" charset="0"/>
                <a:cs typeface="Times New Roman" panose="02020603050405020304" pitchFamily="18" charset="0"/>
                <a:sym typeface="Calibri"/>
              </a:rPr>
              <a:t>f</a:t>
            </a:r>
            <a:r>
              <a:rPr kumimoji="0" lang="en-US" altLang="zh-CN" sz="1400" b="0" u="none" strike="noStrike" cap="none" spc="0" normalizeH="0" baseline="-25000" dirty="0">
                <a:ln>
                  <a:noFill/>
                </a:ln>
                <a:solidFill>
                  <a:srgbClr val="000000"/>
                </a:solidFill>
                <a:effectLst/>
                <a:uFillTx/>
                <a:latin typeface="Times New Roman" panose="02020603050405020304" pitchFamily="18" charset="0"/>
                <a:cs typeface="Times New Roman" panose="02020603050405020304" pitchFamily="18" charset="0"/>
                <a:sym typeface="Calibri"/>
              </a:rPr>
              <a:t>2</a:t>
            </a:r>
            <a:r>
              <a:rPr kumimoji="0" lang="en-US" altLang="zh-CN"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a:t>
            </a:r>
            <a:endParaRPr kumimoji="0" lang="zh-CN" altLang="en-US" sz="1600" b="0" i="1"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51" name="文本框 50">
            <a:extLst>
              <a:ext uri="{FF2B5EF4-FFF2-40B4-BE49-F238E27FC236}">
                <a16:creationId xmlns:a16="http://schemas.microsoft.com/office/drawing/2014/main" id="{BD4EF6E2-6DAE-4445-B48F-6B1E7C52DDB4}"/>
              </a:ext>
            </a:extLst>
          </p:cNvPr>
          <p:cNvSpPr txBox="1"/>
          <p:nvPr/>
        </p:nvSpPr>
        <p:spPr>
          <a:xfrm>
            <a:off x="6901241" y="1960529"/>
            <a:ext cx="1022073"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a:t>
            </a:r>
            <a:r>
              <a:rPr kumimoji="0" lang="en-US" altLang="zh-CN" sz="1400" b="0" i="1"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o</a:t>
            </a:r>
            <a:r>
              <a:rPr kumimoji="0" lang="en-US" altLang="zh-CN"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 </a:t>
            </a:r>
            <a:r>
              <a:rPr kumimoji="0" lang="en-US" altLang="zh-CN" sz="1400" b="0" i="1"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o.f</a:t>
            </a:r>
            <a:r>
              <a:rPr kumimoji="0" lang="en-US" altLang="zh-CN" sz="1400" b="0" u="none" strike="noStrike" cap="none" spc="0" normalizeH="0" baseline="-25000" dirty="0">
                <a:ln>
                  <a:noFill/>
                </a:ln>
                <a:solidFill>
                  <a:srgbClr val="000000"/>
                </a:solidFill>
                <a:effectLst/>
                <a:uFillTx/>
                <a:latin typeface="Times New Roman" panose="02020603050405020304" pitchFamily="18" charset="0"/>
                <a:cs typeface="Times New Roman" panose="02020603050405020304" pitchFamily="18" charset="0"/>
                <a:sym typeface="Calibri"/>
              </a:rPr>
              <a:t>1</a:t>
            </a:r>
            <a:r>
              <a:rPr kumimoji="0" lang="en-US" altLang="zh-CN" sz="1400" b="0" u="none" strike="noStrike" cap="none" spc="0" normalizeH="0" dirty="0">
                <a:ln>
                  <a:noFill/>
                </a:ln>
                <a:solidFill>
                  <a:srgbClr val="000000"/>
                </a:solidFill>
                <a:effectLst/>
                <a:uFillTx/>
                <a:latin typeface="Times New Roman" panose="02020603050405020304" pitchFamily="18" charset="0"/>
                <a:cs typeface="Times New Roman" panose="02020603050405020304" pitchFamily="18" charset="0"/>
                <a:sym typeface="Calibri"/>
              </a:rPr>
              <a:t>, </a:t>
            </a:r>
            <a:r>
              <a:rPr kumimoji="0" lang="en-US" altLang="zh-CN" sz="1400" b="0" i="1" u="none" strike="noStrike" cap="none" spc="0" normalizeH="0" dirty="0">
                <a:ln>
                  <a:noFill/>
                </a:ln>
                <a:solidFill>
                  <a:srgbClr val="000000"/>
                </a:solidFill>
                <a:effectLst/>
                <a:uFillTx/>
                <a:latin typeface="Times New Roman" panose="02020603050405020304" pitchFamily="18" charset="0"/>
                <a:cs typeface="Times New Roman" panose="02020603050405020304" pitchFamily="18" charset="0"/>
                <a:sym typeface="Calibri"/>
              </a:rPr>
              <a:t>o</a:t>
            </a:r>
            <a:r>
              <a:rPr kumimoji="0" lang="en-US" altLang="zh-CN" sz="1400" b="0" u="none" strike="noStrike" cap="none" spc="0" normalizeH="0" dirty="0">
                <a:ln>
                  <a:noFill/>
                </a:ln>
                <a:solidFill>
                  <a:srgbClr val="000000"/>
                </a:solidFill>
                <a:effectLst/>
                <a:uFillTx/>
                <a:latin typeface="Times New Roman" panose="02020603050405020304" pitchFamily="18" charset="0"/>
                <a:cs typeface="Times New Roman" panose="02020603050405020304" pitchFamily="18" charset="0"/>
                <a:sym typeface="Calibri"/>
              </a:rPr>
              <a:t>.</a:t>
            </a:r>
            <a:r>
              <a:rPr kumimoji="0" lang="en-US" altLang="zh-CN" sz="1400" b="0" i="1" u="none" strike="noStrike" cap="none" spc="0" normalizeH="0" dirty="0">
                <a:ln>
                  <a:noFill/>
                </a:ln>
                <a:solidFill>
                  <a:srgbClr val="000000"/>
                </a:solidFill>
                <a:effectLst/>
                <a:uFillTx/>
                <a:latin typeface="Times New Roman" panose="02020603050405020304" pitchFamily="18" charset="0"/>
                <a:cs typeface="Times New Roman" panose="02020603050405020304" pitchFamily="18" charset="0"/>
                <a:sym typeface="Calibri"/>
              </a:rPr>
              <a:t>f</a:t>
            </a:r>
            <a:r>
              <a:rPr kumimoji="0" lang="en-US" altLang="zh-CN" sz="1400" b="0" u="none" strike="noStrike" cap="none" spc="0" normalizeH="0" baseline="-25000" dirty="0">
                <a:ln>
                  <a:noFill/>
                </a:ln>
                <a:solidFill>
                  <a:srgbClr val="000000"/>
                </a:solidFill>
                <a:effectLst/>
                <a:uFillTx/>
                <a:latin typeface="Times New Roman" panose="02020603050405020304" pitchFamily="18" charset="0"/>
                <a:cs typeface="Times New Roman" panose="02020603050405020304" pitchFamily="18" charset="0"/>
                <a:sym typeface="Calibri"/>
              </a:rPr>
              <a:t>2</a:t>
            </a:r>
            <a:r>
              <a:rPr kumimoji="0" lang="en-US" altLang="zh-CN"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a:t>
            </a:r>
            <a:endParaRPr kumimoji="0" lang="zh-CN" altLang="en-US" sz="1600" b="0" i="1"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52" name="文本框 51">
            <a:extLst>
              <a:ext uri="{FF2B5EF4-FFF2-40B4-BE49-F238E27FC236}">
                <a16:creationId xmlns:a16="http://schemas.microsoft.com/office/drawing/2014/main" id="{5C7059C7-263F-491D-8279-BE5B167ACDF0}"/>
              </a:ext>
            </a:extLst>
          </p:cNvPr>
          <p:cNvSpPr txBox="1"/>
          <p:nvPr/>
        </p:nvSpPr>
        <p:spPr>
          <a:xfrm>
            <a:off x="7058535" y="1960528"/>
            <a:ext cx="688648"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a:t>
            </a:r>
            <a:r>
              <a:rPr kumimoji="0" lang="en-US" altLang="zh-CN" sz="1400" b="0" i="1"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o</a:t>
            </a:r>
            <a:r>
              <a:rPr kumimoji="0" lang="en-US" altLang="zh-CN"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 </a:t>
            </a:r>
            <a:r>
              <a:rPr kumimoji="0" lang="en-US" altLang="zh-CN" sz="1400" b="0" i="1"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o.f</a:t>
            </a:r>
            <a:r>
              <a:rPr kumimoji="0" lang="en-US" altLang="zh-CN" sz="1400" b="0" u="none" strike="noStrike" cap="none" spc="0" normalizeH="0" baseline="-25000" dirty="0">
                <a:ln>
                  <a:noFill/>
                </a:ln>
                <a:solidFill>
                  <a:srgbClr val="000000"/>
                </a:solidFill>
                <a:effectLst/>
                <a:uFillTx/>
                <a:latin typeface="Times New Roman" panose="02020603050405020304" pitchFamily="18" charset="0"/>
                <a:cs typeface="Times New Roman" panose="02020603050405020304" pitchFamily="18" charset="0"/>
                <a:sym typeface="Calibri"/>
              </a:rPr>
              <a:t>1</a:t>
            </a:r>
            <a:r>
              <a:rPr kumimoji="0" lang="en-US" altLang="zh-CN"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a:t>
            </a:r>
            <a:endParaRPr kumimoji="0" lang="zh-CN" altLang="en-US" sz="1600" b="0" i="1"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53" name="文本框 52">
            <a:extLst>
              <a:ext uri="{FF2B5EF4-FFF2-40B4-BE49-F238E27FC236}">
                <a16:creationId xmlns:a16="http://schemas.microsoft.com/office/drawing/2014/main" id="{9D152FB6-046C-466F-B970-C3A16F8B6629}"/>
              </a:ext>
            </a:extLst>
          </p:cNvPr>
          <p:cNvSpPr txBox="1"/>
          <p:nvPr/>
        </p:nvSpPr>
        <p:spPr>
          <a:xfrm>
            <a:off x="7144266" y="3249639"/>
            <a:ext cx="51718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a:t>
            </a:r>
            <a:r>
              <a:rPr kumimoji="0" lang="en-US" altLang="zh-CN" sz="1400" b="0" i="1"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o.f</a:t>
            </a:r>
            <a:r>
              <a:rPr kumimoji="0" lang="en-US" altLang="zh-CN" sz="1400" b="0" u="none" strike="noStrike" cap="none" spc="0" normalizeH="0" baseline="-25000" dirty="0">
                <a:ln>
                  <a:noFill/>
                </a:ln>
                <a:solidFill>
                  <a:srgbClr val="000000"/>
                </a:solidFill>
                <a:effectLst/>
                <a:uFillTx/>
                <a:latin typeface="Times New Roman" panose="02020603050405020304" pitchFamily="18" charset="0"/>
                <a:cs typeface="Times New Roman" panose="02020603050405020304" pitchFamily="18" charset="0"/>
                <a:sym typeface="Calibri"/>
              </a:rPr>
              <a:t>1</a:t>
            </a:r>
            <a:r>
              <a:rPr kumimoji="0" lang="en-US" altLang="zh-CN"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a:t>
            </a:r>
            <a:endParaRPr kumimoji="0" lang="zh-CN" altLang="en-US" sz="1600" b="0" i="1"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55" name="文本框 54">
            <a:extLst>
              <a:ext uri="{FF2B5EF4-FFF2-40B4-BE49-F238E27FC236}">
                <a16:creationId xmlns:a16="http://schemas.microsoft.com/office/drawing/2014/main" id="{E20E6917-644F-4AD3-B1F3-27A2E0D793F6}"/>
              </a:ext>
            </a:extLst>
          </p:cNvPr>
          <p:cNvSpPr txBox="1"/>
          <p:nvPr/>
        </p:nvSpPr>
        <p:spPr>
          <a:xfrm>
            <a:off x="6812955" y="1977619"/>
            <a:ext cx="1291377"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a:t>
            </a:r>
            <a:r>
              <a:rPr kumimoji="0" lang="en-US" altLang="zh-CN" sz="1400" b="0" i="1"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o</a:t>
            </a:r>
            <a:r>
              <a:rPr kumimoji="0" lang="en-US" altLang="zh-CN"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 </a:t>
            </a:r>
            <a:r>
              <a:rPr kumimoji="0" lang="en-US" altLang="zh-CN" sz="1400" b="0" i="1"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o.f</a:t>
            </a:r>
            <a:r>
              <a:rPr kumimoji="0" lang="en-US" altLang="zh-CN" sz="1400" b="0" u="none" strike="noStrike" cap="none" spc="0" normalizeH="0" baseline="-25000" dirty="0">
                <a:ln>
                  <a:noFill/>
                </a:ln>
                <a:solidFill>
                  <a:srgbClr val="000000"/>
                </a:solidFill>
                <a:effectLst/>
                <a:uFillTx/>
                <a:latin typeface="Times New Roman" panose="02020603050405020304" pitchFamily="18" charset="0"/>
                <a:cs typeface="Times New Roman" panose="02020603050405020304" pitchFamily="18" charset="0"/>
                <a:sym typeface="Calibri"/>
              </a:rPr>
              <a:t>1</a:t>
            </a:r>
            <a:r>
              <a:rPr kumimoji="0" lang="en-US" altLang="zh-CN" sz="1400" b="0" u="none" strike="noStrike" cap="none" spc="0" normalizeH="0" dirty="0">
                <a:ln>
                  <a:noFill/>
                </a:ln>
                <a:solidFill>
                  <a:srgbClr val="000000"/>
                </a:solidFill>
                <a:effectLst/>
                <a:uFillTx/>
                <a:latin typeface="Times New Roman" panose="02020603050405020304" pitchFamily="18" charset="0"/>
                <a:cs typeface="Times New Roman" panose="02020603050405020304" pitchFamily="18" charset="0"/>
                <a:sym typeface="Calibri"/>
              </a:rPr>
              <a:t>, </a:t>
            </a:r>
            <a:r>
              <a:rPr kumimoji="0" lang="en-US" altLang="zh-CN" sz="1400" b="0" i="1" u="none" strike="noStrike" cap="none" spc="0" normalizeH="0" dirty="0">
                <a:ln>
                  <a:noFill/>
                </a:ln>
                <a:solidFill>
                  <a:srgbClr val="000000"/>
                </a:solidFill>
                <a:effectLst/>
                <a:uFillTx/>
                <a:latin typeface="Times New Roman" panose="02020603050405020304" pitchFamily="18" charset="0"/>
                <a:cs typeface="Times New Roman" panose="02020603050405020304" pitchFamily="18" charset="0"/>
                <a:sym typeface="Calibri"/>
              </a:rPr>
              <a:t>o</a:t>
            </a:r>
            <a:r>
              <a:rPr kumimoji="0" lang="en-US" altLang="zh-CN" sz="1400" b="0" u="none" strike="noStrike" cap="none" spc="0" normalizeH="0" dirty="0">
                <a:ln>
                  <a:noFill/>
                </a:ln>
                <a:solidFill>
                  <a:srgbClr val="000000"/>
                </a:solidFill>
                <a:effectLst/>
                <a:uFillTx/>
                <a:latin typeface="Times New Roman" panose="02020603050405020304" pitchFamily="18" charset="0"/>
                <a:cs typeface="Times New Roman" panose="02020603050405020304" pitchFamily="18" charset="0"/>
                <a:sym typeface="Calibri"/>
              </a:rPr>
              <a:t>.</a:t>
            </a:r>
            <a:r>
              <a:rPr kumimoji="0" lang="en-US" altLang="zh-CN" sz="1400" b="0" i="1" u="none" strike="noStrike" cap="none" spc="0" normalizeH="0" dirty="0">
                <a:ln>
                  <a:noFill/>
                </a:ln>
                <a:solidFill>
                  <a:srgbClr val="000000"/>
                </a:solidFill>
                <a:effectLst/>
                <a:uFillTx/>
                <a:latin typeface="Times New Roman" panose="02020603050405020304" pitchFamily="18" charset="0"/>
                <a:cs typeface="Times New Roman" panose="02020603050405020304" pitchFamily="18" charset="0"/>
                <a:sym typeface="Calibri"/>
              </a:rPr>
              <a:t>f</a:t>
            </a:r>
            <a:r>
              <a:rPr kumimoji="0" lang="en-US" altLang="zh-CN" sz="1400" b="0" u="none" strike="noStrike" cap="none" spc="0" normalizeH="0" baseline="-25000" dirty="0">
                <a:ln>
                  <a:noFill/>
                </a:ln>
                <a:solidFill>
                  <a:srgbClr val="000000"/>
                </a:solidFill>
                <a:effectLst/>
                <a:uFillTx/>
                <a:latin typeface="Times New Roman" panose="02020603050405020304" pitchFamily="18" charset="0"/>
                <a:cs typeface="Times New Roman" panose="02020603050405020304" pitchFamily="18" charset="0"/>
                <a:sym typeface="Calibri"/>
              </a:rPr>
              <a:t>2</a:t>
            </a:r>
            <a:r>
              <a:rPr kumimoji="0" lang="en-US" altLang="zh-CN" sz="1400" b="0" u="none" strike="noStrike" cap="none" spc="0" normalizeH="0" dirty="0">
                <a:ln>
                  <a:noFill/>
                </a:ln>
                <a:solidFill>
                  <a:srgbClr val="000000"/>
                </a:solidFill>
                <a:effectLst/>
                <a:uFillTx/>
                <a:latin typeface="Times New Roman" panose="02020603050405020304" pitchFamily="18" charset="0"/>
                <a:cs typeface="Times New Roman" panose="02020603050405020304" pitchFamily="18" charset="0"/>
                <a:sym typeface="Calibri"/>
              </a:rPr>
              <a:t>, …</a:t>
            </a:r>
            <a:r>
              <a:rPr kumimoji="0" lang="en-US" altLang="zh-CN"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a:t>
            </a:r>
            <a:endParaRPr kumimoji="0" lang="zh-CN" altLang="en-US" sz="1600" b="0" i="1"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56" name="文本框 55">
            <a:extLst>
              <a:ext uri="{FF2B5EF4-FFF2-40B4-BE49-F238E27FC236}">
                <a16:creationId xmlns:a16="http://schemas.microsoft.com/office/drawing/2014/main" id="{6415DF3A-3126-490B-A752-BE90E16C0378}"/>
              </a:ext>
            </a:extLst>
          </p:cNvPr>
          <p:cNvSpPr txBox="1"/>
          <p:nvPr/>
        </p:nvSpPr>
        <p:spPr>
          <a:xfrm>
            <a:off x="6936907" y="3238298"/>
            <a:ext cx="1111841"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a:t>
            </a:r>
            <a:r>
              <a:rPr kumimoji="0" lang="en-US" altLang="zh-CN" sz="1400" b="0" i="1"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o.f</a:t>
            </a:r>
            <a:r>
              <a:rPr kumimoji="0" lang="en-US" altLang="zh-CN" sz="1400" b="0" u="none" strike="noStrike" cap="none" spc="0" normalizeH="0" baseline="-25000" dirty="0">
                <a:ln>
                  <a:noFill/>
                </a:ln>
                <a:solidFill>
                  <a:srgbClr val="000000"/>
                </a:solidFill>
                <a:effectLst/>
                <a:uFillTx/>
                <a:latin typeface="Times New Roman" panose="02020603050405020304" pitchFamily="18" charset="0"/>
                <a:cs typeface="Times New Roman" panose="02020603050405020304" pitchFamily="18" charset="0"/>
                <a:sym typeface="Calibri"/>
              </a:rPr>
              <a:t>1</a:t>
            </a:r>
            <a:r>
              <a:rPr kumimoji="0" lang="en-US" altLang="zh-CN" sz="1400" b="0" u="none" strike="noStrike" cap="none" spc="0" normalizeH="0" dirty="0">
                <a:ln>
                  <a:noFill/>
                </a:ln>
                <a:solidFill>
                  <a:srgbClr val="000000"/>
                </a:solidFill>
                <a:effectLst/>
                <a:uFillTx/>
                <a:latin typeface="Times New Roman" panose="02020603050405020304" pitchFamily="18" charset="0"/>
                <a:cs typeface="Times New Roman" panose="02020603050405020304" pitchFamily="18" charset="0"/>
                <a:sym typeface="Calibri"/>
              </a:rPr>
              <a:t>, o.</a:t>
            </a:r>
            <a:r>
              <a:rPr kumimoji="0" lang="en-US" altLang="zh-CN" sz="1400" b="0" i="1" u="none" strike="noStrike" cap="none" spc="0" normalizeH="0" dirty="0">
                <a:ln>
                  <a:noFill/>
                </a:ln>
                <a:solidFill>
                  <a:srgbClr val="000000"/>
                </a:solidFill>
                <a:effectLst/>
                <a:uFillTx/>
                <a:latin typeface="Times New Roman" panose="02020603050405020304" pitchFamily="18" charset="0"/>
                <a:cs typeface="Times New Roman" panose="02020603050405020304" pitchFamily="18" charset="0"/>
                <a:sym typeface="Calibri"/>
              </a:rPr>
              <a:t>f</a:t>
            </a:r>
            <a:r>
              <a:rPr kumimoji="0" lang="en-US" altLang="zh-CN" sz="1400" b="0" u="none" strike="noStrike" cap="none" spc="0" normalizeH="0" baseline="-25000" dirty="0">
                <a:ln>
                  <a:noFill/>
                </a:ln>
                <a:solidFill>
                  <a:srgbClr val="000000"/>
                </a:solidFill>
                <a:effectLst/>
                <a:uFillTx/>
                <a:latin typeface="Times New Roman" panose="02020603050405020304" pitchFamily="18" charset="0"/>
                <a:cs typeface="Times New Roman" panose="02020603050405020304" pitchFamily="18" charset="0"/>
                <a:sym typeface="Calibri"/>
              </a:rPr>
              <a:t>2</a:t>
            </a:r>
            <a:r>
              <a:rPr kumimoji="0" lang="en-US" altLang="zh-CN" sz="1400" b="0" u="none" strike="noStrike" cap="none" spc="0" normalizeH="0" dirty="0">
                <a:ln>
                  <a:noFill/>
                </a:ln>
                <a:solidFill>
                  <a:srgbClr val="000000"/>
                </a:solidFill>
                <a:effectLst/>
                <a:uFillTx/>
                <a:latin typeface="Times New Roman" panose="02020603050405020304" pitchFamily="18" charset="0"/>
                <a:cs typeface="Times New Roman" panose="02020603050405020304" pitchFamily="18" charset="0"/>
                <a:sym typeface="Calibri"/>
              </a:rPr>
              <a:t>, …</a:t>
            </a:r>
            <a:r>
              <a:rPr kumimoji="0" lang="en-US" altLang="zh-CN"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a:t>
            </a:r>
            <a:endParaRPr kumimoji="0" lang="zh-CN" altLang="en-US" sz="1600" b="0" i="1"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4" name="文本框 3">
            <a:extLst>
              <a:ext uri="{FF2B5EF4-FFF2-40B4-BE49-F238E27FC236}">
                <a16:creationId xmlns:a16="http://schemas.microsoft.com/office/drawing/2014/main" id="{9BC34092-075E-43B9-929F-D568F9BD739C}"/>
              </a:ext>
            </a:extLst>
          </p:cNvPr>
          <p:cNvSpPr txBox="1"/>
          <p:nvPr/>
        </p:nvSpPr>
        <p:spPr>
          <a:xfrm>
            <a:off x="4930510" y="1307426"/>
            <a:ext cx="1153519"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US" sz="1400" i="1" dirty="0">
                <a:solidFill>
                  <a:schemeClr val="bg1"/>
                </a:solidFill>
                <a:latin typeface="Times New Roman" panose="02020603050405020304" pitchFamily="18" charset="0"/>
                <a:cs typeface="Times New Roman" panose="02020603050405020304" pitchFamily="18" charset="0"/>
              </a:rPr>
              <a:t>pts</a:t>
            </a:r>
            <a:r>
              <a:rPr lang="en-US" sz="1400" dirty="0">
                <a:solidFill>
                  <a:schemeClr val="bg1"/>
                </a:solidFill>
                <a:latin typeface="Times New Roman" panose="02020603050405020304" pitchFamily="18" charset="0"/>
                <a:cs typeface="Times New Roman" panose="02020603050405020304" pitchFamily="18" charset="0"/>
              </a:rPr>
              <a:t>(</a:t>
            </a:r>
            <a:r>
              <a:rPr lang="en-US" sz="1400" i="1" dirty="0">
                <a:solidFill>
                  <a:schemeClr val="bg1"/>
                </a:solidFill>
                <a:latin typeface="Times New Roman" panose="02020603050405020304" pitchFamily="18" charset="0"/>
                <a:cs typeface="Times New Roman" panose="02020603050405020304" pitchFamily="18" charset="0"/>
              </a:rPr>
              <a:t>q</a:t>
            </a:r>
            <a:r>
              <a:rPr lang="en-US" sz="1400" dirty="0">
                <a:solidFill>
                  <a:schemeClr val="bg1"/>
                </a:solidFill>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t>
            </a:r>
            <a:r>
              <a:rPr lang="zh-CN" altLang="en-US" sz="1400" dirty="0">
                <a:solidFill>
                  <a:schemeClr val="bg1"/>
                </a:solidFill>
                <a:latin typeface="Times New Roman" panose="02020603050405020304" pitchFamily="18" charset="0"/>
                <a:cs typeface="Times New Roman" panose="02020603050405020304" pitchFamily="18" charset="0"/>
              </a:rPr>
              <a:t> </a:t>
            </a:r>
            <a:r>
              <a:rPr lang="en-US" altLang="zh-CN" sz="1400" i="1" dirty="0">
                <a:solidFill>
                  <a:schemeClr val="bg1"/>
                </a:solidFill>
                <a:latin typeface="Times New Roman" panose="02020603050405020304" pitchFamily="18" charset="0"/>
                <a:cs typeface="Times New Roman" panose="02020603050405020304" pitchFamily="18" charset="0"/>
              </a:rPr>
              <a:t>pts</a:t>
            </a:r>
            <a:r>
              <a:rPr lang="en-US" altLang="zh-CN" sz="1400" dirty="0">
                <a:solidFill>
                  <a:schemeClr val="bg1"/>
                </a:solidFill>
                <a:latin typeface="Times New Roman" panose="02020603050405020304" pitchFamily="18" charset="0"/>
                <a:cs typeface="Times New Roman" panose="02020603050405020304" pitchFamily="18" charset="0"/>
              </a:rPr>
              <a:t>(</a:t>
            </a:r>
            <a:r>
              <a:rPr lang="en-US" altLang="zh-CN" sz="1400" i="1" dirty="0">
                <a:solidFill>
                  <a:schemeClr val="bg1"/>
                </a:solidFill>
                <a:latin typeface="Times New Roman" panose="02020603050405020304" pitchFamily="18" charset="0"/>
                <a:cs typeface="Times New Roman" panose="02020603050405020304" pitchFamily="18" charset="0"/>
              </a:rPr>
              <a:t>p</a:t>
            </a:r>
            <a:r>
              <a:rPr lang="en-US" altLang="zh-CN" sz="1400" dirty="0">
                <a:solidFill>
                  <a:schemeClr val="bg1"/>
                </a:solidFill>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r>
              <a:rPr kumimoji="0" lang="en-US" sz="1400" b="0" i="1"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Calibri"/>
              </a:rPr>
              <a:t>pts</a:t>
            </a:r>
            <a:r>
              <a:rPr kumimoji="0" lang="en-US" sz="1400" b="0" i="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Calibri"/>
              </a:rPr>
              <a:t>(</a:t>
            </a:r>
            <a:r>
              <a:rPr lang="en-US" sz="1400" i="1" dirty="0">
                <a:solidFill>
                  <a:schemeClr val="bg1"/>
                </a:solidFill>
                <a:latin typeface="Times New Roman" panose="02020603050405020304" pitchFamily="18" charset="0"/>
                <a:cs typeface="Times New Roman" panose="02020603050405020304" pitchFamily="18" charset="0"/>
              </a:rPr>
              <a:t>p</a:t>
            </a:r>
            <a:r>
              <a:rPr kumimoji="0" lang="en-US" sz="1400" b="0" i="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Calibri"/>
              </a:rPr>
              <a:t>) </a:t>
            </a:r>
            <a:r>
              <a:rPr lang="en-US" sz="1400" dirty="0">
                <a:latin typeface="Times New Roman" panose="02020603050405020304" pitchFamily="18" charset="0"/>
                <a:cs typeface="Times New Roman" panose="02020603050405020304" pitchFamily="18" charset="0"/>
              </a:rPr>
              <a:t>⊆</a:t>
            </a:r>
            <a:r>
              <a:rPr lang="zh-CN" altLang="en-US" sz="1400" dirty="0">
                <a:solidFill>
                  <a:schemeClr val="bg1"/>
                </a:solidFill>
                <a:latin typeface="Times New Roman" panose="02020603050405020304" pitchFamily="18" charset="0"/>
                <a:cs typeface="Times New Roman" panose="02020603050405020304" pitchFamily="18" charset="0"/>
              </a:rPr>
              <a:t> </a:t>
            </a:r>
            <a:r>
              <a:rPr lang="en-US" altLang="zh-CN" sz="1400" i="1" dirty="0">
                <a:solidFill>
                  <a:schemeClr val="bg1"/>
                </a:solidFill>
                <a:latin typeface="Times New Roman" panose="02020603050405020304" pitchFamily="18" charset="0"/>
                <a:cs typeface="Times New Roman" panose="02020603050405020304" pitchFamily="18" charset="0"/>
              </a:rPr>
              <a:t>pts</a:t>
            </a:r>
            <a:r>
              <a:rPr lang="en-US" altLang="zh-CN" sz="1400" dirty="0">
                <a:solidFill>
                  <a:schemeClr val="bg1"/>
                </a:solidFill>
                <a:latin typeface="Times New Roman" panose="02020603050405020304" pitchFamily="18" charset="0"/>
                <a:cs typeface="Times New Roman" panose="02020603050405020304" pitchFamily="18" charset="0"/>
              </a:rPr>
              <a:t>(</a:t>
            </a:r>
            <a:r>
              <a:rPr lang="en-US" altLang="zh-CN" sz="1400" i="1" dirty="0">
                <a:solidFill>
                  <a:schemeClr val="bg1"/>
                </a:solidFill>
                <a:latin typeface="Times New Roman" panose="02020603050405020304" pitchFamily="18" charset="0"/>
                <a:cs typeface="Times New Roman" panose="02020603050405020304" pitchFamily="18" charset="0"/>
              </a:rPr>
              <a:t>q</a:t>
            </a:r>
            <a:r>
              <a:rPr lang="en-US" altLang="zh-CN" sz="1400" dirty="0">
                <a:solidFill>
                  <a:schemeClr val="bg1"/>
                </a:solidFill>
                <a:latin typeface="Times New Roman" panose="02020603050405020304" pitchFamily="18" charset="0"/>
                <a:cs typeface="Times New Roman" panose="02020603050405020304" pitchFamily="18" charset="0"/>
              </a:rPr>
              <a:t>)</a:t>
            </a:r>
            <a:endParaRPr kumimoji="0" lang="en-US"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9" name="灯片编号占位符 8">
            <a:extLst>
              <a:ext uri="{FF2B5EF4-FFF2-40B4-BE49-F238E27FC236}">
                <a16:creationId xmlns:a16="http://schemas.microsoft.com/office/drawing/2014/main" id="{29C57D0C-B5BE-4497-8F39-01AD5163E8D4}"/>
              </a:ext>
            </a:extLst>
          </p:cNvPr>
          <p:cNvSpPr>
            <a:spLocks noGrp="1"/>
          </p:cNvSpPr>
          <p:nvPr>
            <p:ph type="sldNum" sz="quarter" idx="2"/>
          </p:nvPr>
        </p:nvSpPr>
        <p:spPr/>
        <p:txBody>
          <a:bodyPr/>
          <a:lstStyle/>
          <a:p>
            <a:fld id="{86CB4B4D-7CA3-9044-876B-883B54F8677D}" type="slidenum">
              <a:rPr lang="en-US" smtClean="0"/>
              <a:t>9</a:t>
            </a:fld>
            <a:endParaRPr lang="en-US"/>
          </a:p>
        </p:txBody>
      </p:sp>
      <p:sp>
        <p:nvSpPr>
          <p:cNvPr id="18" name="箭头: 下 17">
            <a:extLst>
              <a:ext uri="{FF2B5EF4-FFF2-40B4-BE49-F238E27FC236}">
                <a16:creationId xmlns:a16="http://schemas.microsoft.com/office/drawing/2014/main" id="{593943D9-3F76-40B4-8E32-B13FC4D79B74}"/>
              </a:ext>
            </a:extLst>
          </p:cNvPr>
          <p:cNvSpPr/>
          <p:nvPr/>
        </p:nvSpPr>
        <p:spPr>
          <a:xfrm rot="16200000">
            <a:off x="3803531" y="2451431"/>
            <a:ext cx="342900" cy="269546"/>
          </a:xfrm>
          <a:prstGeom prst="downArrow">
            <a:avLst/>
          </a:prstGeom>
          <a:solidFill>
            <a:srgbClr val="FFFFFF"/>
          </a:solidFill>
          <a:ln w="12700" cap="flat">
            <a:solidFill>
              <a:srgbClr val="CC99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20" name="文本框 19">
            <a:extLst>
              <a:ext uri="{FF2B5EF4-FFF2-40B4-BE49-F238E27FC236}">
                <a16:creationId xmlns:a16="http://schemas.microsoft.com/office/drawing/2014/main" id="{D072C596-0309-47C1-8C5F-9F3702727834}"/>
              </a:ext>
            </a:extLst>
          </p:cNvPr>
          <p:cNvSpPr txBox="1"/>
          <p:nvPr/>
        </p:nvSpPr>
        <p:spPr>
          <a:xfrm>
            <a:off x="5254925" y="1969576"/>
            <a:ext cx="355223"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a:t>
            </a:r>
            <a:r>
              <a:rPr kumimoji="0" lang="en-US" altLang="zh-CN" sz="1400" b="0" i="1"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o</a:t>
            </a:r>
            <a:r>
              <a:rPr kumimoji="0" lang="en-US" altLang="zh-CN"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a:t>
            </a:r>
            <a:endParaRPr kumimoji="0" lang="zh-CN" altLang="en-US" sz="1600" b="0" i="1"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pic>
        <p:nvPicPr>
          <p:cNvPr id="5" name="图片 4">
            <a:extLst>
              <a:ext uri="{FF2B5EF4-FFF2-40B4-BE49-F238E27FC236}">
                <a16:creationId xmlns:a16="http://schemas.microsoft.com/office/drawing/2014/main" id="{AD2E764E-747D-48D2-AF05-E735591C3B90}"/>
              </a:ext>
            </a:extLst>
          </p:cNvPr>
          <p:cNvPicPr>
            <a:picLocks noChangeAspect="1"/>
          </p:cNvPicPr>
          <p:nvPr/>
        </p:nvPicPr>
        <p:blipFill>
          <a:blip r:embed="rId4"/>
          <a:stretch>
            <a:fillRect/>
          </a:stretch>
        </p:blipFill>
        <p:spPr>
          <a:xfrm>
            <a:off x="5064828" y="2229267"/>
            <a:ext cx="735418" cy="1141890"/>
          </a:xfrm>
          <a:prstGeom prst="rect">
            <a:avLst/>
          </a:prstGeom>
        </p:spPr>
      </p:pic>
      <p:sp>
        <p:nvSpPr>
          <p:cNvPr id="29" name="文本框 28">
            <a:extLst>
              <a:ext uri="{FF2B5EF4-FFF2-40B4-BE49-F238E27FC236}">
                <a16:creationId xmlns:a16="http://schemas.microsoft.com/office/drawing/2014/main" id="{3EB50B6F-6EEF-4C96-8B60-D48F1977F569}"/>
              </a:ext>
            </a:extLst>
          </p:cNvPr>
          <p:cNvSpPr txBox="1"/>
          <p:nvPr/>
        </p:nvSpPr>
        <p:spPr>
          <a:xfrm>
            <a:off x="5271468" y="3269123"/>
            <a:ext cx="355223"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a:t>
            </a:r>
            <a:r>
              <a:rPr kumimoji="0" lang="en-US" altLang="zh-CN" sz="1400" b="0" i="1"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o</a:t>
            </a:r>
            <a:r>
              <a:rPr kumimoji="0" lang="en-US" altLang="zh-CN"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a:t>
            </a:r>
            <a:endParaRPr kumimoji="0" lang="zh-CN" altLang="en-US" sz="1600" b="0" i="1"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30" name="文本框 29">
            <a:extLst>
              <a:ext uri="{FF2B5EF4-FFF2-40B4-BE49-F238E27FC236}">
                <a16:creationId xmlns:a16="http://schemas.microsoft.com/office/drawing/2014/main" id="{C8A9397E-AC19-4907-B5C9-EF8F120D5F5D}"/>
              </a:ext>
            </a:extLst>
          </p:cNvPr>
          <p:cNvSpPr txBox="1"/>
          <p:nvPr/>
        </p:nvSpPr>
        <p:spPr>
          <a:xfrm>
            <a:off x="6594502" y="3590666"/>
            <a:ext cx="1804537"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355" rtl="0" fontAlgn="auto" latinLnBrk="0" hangingPunct="0">
              <a:lnSpc>
                <a:spcPct val="100000"/>
              </a:lnSpc>
              <a:spcBef>
                <a:spcPts val="0"/>
              </a:spcBef>
              <a:spcAft>
                <a:spcPts val="0"/>
              </a:spcAft>
              <a:buClrTx/>
              <a:buSzTx/>
              <a:buFontTx/>
              <a:buNone/>
              <a:tabLst/>
            </a:pPr>
            <a:r>
              <a:rPr lang="en-US" altLang="zh-CN" sz="1400" b="1" dirty="0">
                <a:solidFill>
                  <a:srgbClr val="CC9900"/>
                </a:solidFill>
                <a:latin typeface="Calibri" panose="020F0502020204030204" pitchFamily="34" charset="0"/>
                <a:cs typeface="Calibri" panose="020F0502020204030204" pitchFamily="34" charset="0"/>
              </a:rPr>
              <a:t>positive weight cycle</a:t>
            </a:r>
          </a:p>
          <a:p>
            <a:pPr marL="0" marR="0" indent="0" algn="ctr" defTabSz="914355" rtl="0" fontAlgn="auto" latinLnBrk="0" hangingPunct="0">
              <a:lnSpc>
                <a:spcPct val="100000"/>
              </a:lnSpc>
              <a:spcBef>
                <a:spcPts val="0"/>
              </a:spcBef>
              <a:spcAft>
                <a:spcPts val="0"/>
              </a:spcAft>
              <a:buClrTx/>
              <a:buSzTx/>
              <a:buFontTx/>
              <a:buNone/>
              <a:tabLst/>
            </a:pPr>
            <a:r>
              <a:rPr kumimoji="0" lang="en-US" altLang="zh-CN" sz="1400" b="0" i="1" u="none" strike="noStrike" cap="none" spc="0" normalizeH="0" baseline="0" dirty="0">
                <a:ln>
                  <a:noFill/>
                </a:ln>
                <a:solidFill>
                  <a:srgbClr val="CC9900"/>
                </a:solidFill>
                <a:effectLst/>
                <a:uFillTx/>
                <a:latin typeface="Calibri" panose="020F0502020204030204" pitchFamily="34" charset="0"/>
                <a:cs typeface="Calibri" panose="020F0502020204030204" pitchFamily="34" charset="0"/>
                <a:sym typeface="Calibri"/>
              </a:rPr>
              <a:t>field-sensitive</a:t>
            </a:r>
            <a:endParaRPr kumimoji="0" lang="zh-CN" altLang="en-US" sz="1600" b="0" i="1" u="none" strike="noStrike" cap="none" spc="0" normalizeH="0" baseline="0" dirty="0">
              <a:ln>
                <a:noFill/>
              </a:ln>
              <a:solidFill>
                <a:srgbClr val="CC9900"/>
              </a:solidFill>
              <a:effectLst/>
              <a:uFillTx/>
              <a:latin typeface="Calibri" panose="020F0502020204030204" pitchFamily="34" charset="0"/>
              <a:cs typeface="Calibri" panose="020F0502020204030204" pitchFamily="34" charset="0"/>
              <a:sym typeface="Calibri"/>
            </a:endParaRPr>
          </a:p>
        </p:txBody>
      </p:sp>
      <p:sp>
        <p:nvSpPr>
          <p:cNvPr id="31" name="文本框 30">
            <a:extLst>
              <a:ext uri="{FF2B5EF4-FFF2-40B4-BE49-F238E27FC236}">
                <a16:creationId xmlns:a16="http://schemas.microsoft.com/office/drawing/2014/main" id="{ED943E55-0697-44BE-A823-D00D69B61BED}"/>
              </a:ext>
            </a:extLst>
          </p:cNvPr>
          <p:cNvSpPr txBox="1"/>
          <p:nvPr/>
        </p:nvSpPr>
        <p:spPr>
          <a:xfrm>
            <a:off x="4931437" y="3582353"/>
            <a:ext cx="1281376"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355" rtl="0" fontAlgn="auto" latinLnBrk="0" hangingPunct="0">
              <a:lnSpc>
                <a:spcPct val="100000"/>
              </a:lnSpc>
              <a:spcBef>
                <a:spcPts val="0"/>
              </a:spcBef>
              <a:spcAft>
                <a:spcPts val="0"/>
              </a:spcAft>
              <a:buClrTx/>
              <a:buSzTx/>
              <a:buFontTx/>
              <a:buNone/>
              <a:tabLst/>
            </a:pPr>
            <a:r>
              <a:rPr lang="en-US" altLang="zh-CN" sz="1400" b="1" dirty="0">
                <a:solidFill>
                  <a:srgbClr val="CC9900"/>
                </a:solidFill>
                <a:latin typeface="Calibri" panose="020F0502020204030204" pitchFamily="34" charset="0"/>
                <a:cs typeface="Calibri" panose="020F0502020204030204" pitchFamily="34" charset="0"/>
              </a:rPr>
              <a:t>normal cycle</a:t>
            </a:r>
          </a:p>
          <a:p>
            <a:pPr marL="0" marR="0" indent="0" algn="ctr" defTabSz="914355" rtl="0" fontAlgn="auto" latinLnBrk="0" hangingPunct="0">
              <a:lnSpc>
                <a:spcPct val="100000"/>
              </a:lnSpc>
              <a:spcBef>
                <a:spcPts val="0"/>
              </a:spcBef>
              <a:spcAft>
                <a:spcPts val="0"/>
              </a:spcAft>
              <a:buClrTx/>
              <a:buSzTx/>
              <a:buFontTx/>
              <a:buNone/>
              <a:tabLst/>
            </a:pPr>
            <a:r>
              <a:rPr kumimoji="0" lang="en-US" altLang="zh-CN" sz="1400" b="0" i="1" u="none" strike="noStrike" cap="none" spc="0" normalizeH="0" baseline="0" dirty="0">
                <a:ln>
                  <a:noFill/>
                </a:ln>
                <a:solidFill>
                  <a:srgbClr val="CC9900"/>
                </a:solidFill>
                <a:effectLst/>
                <a:uFillTx/>
                <a:latin typeface="Calibri" panose="020F0502020204030204" pitchFamily="34" charset="0"/>
                <a:cs typeface="Calibri" panose="020F0502020204030204" pitchFamily="34" charset="0"/>
                <a:sym typeface="Calibri"/>
              </a:rPr>
              <a:t>field-insensitive</a:t>
            </a:r>
            <a:endParaRPr kumimoji="0" lang="zh-CN" altLang="en-US" sz="1600" b="0" i="1" u="none" strike="noStrike" cap="none" spc="0" normalizeH="0" baseline="0" dirty="0">
              <a:ln>
                <a:noFill/>
              </a:ln>
              <a:solidFill>
                <a:srgbClr val="CC9900"/>
              </a:solidFill>
              <a:effectLst/>
              <a:uFillTx/>
              <a:latin typeface="Calibri" panose="020F0502020204030204" pitchFamily="34" charset="0"/>
              <a:cs typeface="Calibri" panose="020F0502020204030204" pitchFamily="34" charset="0"/>
              <a:sym typeface="Calibri"/>
            </a:endParaRPr>
          </a:p>
        </p:txBody>
      </p:sp>
      <p:pic>
        <p:nvPicPr>
          <p:cNvPr id="6" name="图片 5">
            <a:extLst>
              <a:ext uri="{FF2B5EF4-FFF2-40B4-BE49-F238E27FC236}">
                <a16:creationId xmlns:a16="http://schemas.microsoft.com/office/drawing/2014/main" id="{9618B64C-7CD3-4406-9377-70C9A8F54CA6}"/>
              </a:ext>
            </a:extLst>
          </p:cNvPr>
          <p:cNvPicPr>
            <a:picLocks noChangeAspect="1"/>
          </p:cNvPicPr>
          <p:nvPr/>
        </p:nvPicPr>
        <p:blipFill>
          <a:blip r:embed="rId5"/>
          <a:stretch>
            <a:fillRect/>
          </a:stretch>
        </p:blipFill>
        <p:spPr>
          <a:xfrm>
            <a:off x="652786" y="1443299"/>
            <a:ext cx="2293791" cy="2593547"/>
          </a:xfrm>
          <a:prstGeom prst="rect">
            <a:avLst/>
          </a:prstGeom>
        </p:spPr>
      </p:pic>
      <p:sp>
        <p:nvSpPr>
          <p:cNvPr id="7" name="左大括号 6">
            <a:extLst>
              <a:ext uri="{FF2B5EF4-FFF2-40B4-BE49-F238E27FC236}">
                <a16:creationId xmlns:a16="http://schemas.microsoft.com/office/drawing/2014/main" id="{6E734492-D0B6-42EA-9CE6-D90D1F9BF6BA}"/>
              </a:ext>
            </a:extLst>
          </p:cNvPr>
          <p:cNvSpPr/>
          <p:nvPr/>
        </p:nvSpPr>
        <p:spPr>
          <a:xfrm>
            <a:off x="560175" y="3371500"/>
            <a:ext cx="125864" cy="343828"/>
          </a:xfrm>
          <a:prstGeom prst="leftBrace">
            <a:avLst>
              <a:gd name="adj1" fmla="val 25574"/>
              <a:gd name="adj2" fmla="val 51855"/>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24" name="文本框 3">
            <a:extLst>
              <a:ext uri="{FF2B5EF4-FFF2-40B4-BE49-F238E27FC236}">
                <a16:creationId xmlns:a16="http://schemas.microsoft.com/office/drawing/2014/main" id="{2C2E3D88-91E0-46F0-AE16-4635E16EFD72}"/>
              </a:ext>
            </a:extLst>
          </p:cNvPr>
          <p:cNvSpPr txBox="1"/>
          <p:nvPr/>
        </p:nvSpPr>
        <p:spPr>
          <a:xfrm>
            <a:off x="6712202" y="1326823"/>
            <a:ext cx="1797926"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US" sz="1400" dirty="0">
                <a:latin typeface="Times New Roman" panose="02020603050405020304" pitchFamily="18" charset="0"/>
                <a:cs typeface="Times New Roman" panose="02020603050405020304" pitchFamily="18" charset="0"/>
              </a:rPr>
              <a:t>∀</a:t>
            </a:r>
            <a:r>
              <a:rPr lang="en-US" sz="1400" i="1" dirty="0" err="1">
                <a:latin typeface="Times New Roman" panose="02020603050405020304" pitchFamily="18" charset="0"/>
                <a:cs typeface="Times New Roman" panose="02020603050405020304" pitchFamily="18" charset="0"/>
              </a:rPr>
              <a:t>o</a:t>
            </a:r>
            <a:r>
              <a:rPr lang="en-US" sz="1400" dirty="0" err="1">
                <a:latin typeface="Times New Roman" panose="02020603050405020304" pitchFamily="18" charset="0"/>
                <a:cs typeface="Times New Roman" panose="02020603050405020304" pitchFamily="18" charset="0"/>
              </a:rPr>
              <a:t>∈</a:t>
            </a:r>
            <a:r>
              <a:rPr lang="en-US" sz="1400" i="1" dirty="0" err="1">
                <a:latin typeface="Times New Roman" panose="02020603050405020304" pitchFamily="18" charset="0"/>
                <a:cs typeface="Times New Roman" panose="02020603050405020304" pitchFamily="18" charset="0"/>
              </a:rPr>
              <a:t>pts</a:t>
            </a:r>
            <a:r>
              <a:rPr lang="en-US" sz="1400" dirty="0">
                <a:latin typeface="Times New Roman" panose="02020603050405020304" pitchFamily="18" charset="0"/>
                <a:cs typeface="Times New Roman" panose="02020603050405020304" pitchFamily="18" charset="0"/>
              </a:rPr>
              <a:t>(</a:t>
            </a:r>
            <a:r>
              <a:rPr lang="en-US" sz="1400" i="1" dirty="0">
                <a:latin typeface="Times New Roman" panose="02020603050405020304" pitchFamily="18" charset="0"/>
                <a:cs typeface="Times New Roman" panose="02020603050405020304" pitchFamily="18" charset="0"/>
              </a:rPr>
              <a:t>q</a:t>
            </a:r>
            <a:r>
              <a:rPr lang="en-US" sz="1400" dirty="0">
                <a:latin typeface="Times New Roman" panose="02020603050405020304" pitchFamily="18" charset="0"/>
                <a:cs typeface="Times New Roman" panose="02020603050405020304" pitchFamily="18" charset="0"/>
              </a:rPr>
              <a:t>)</a:t>
            </a:r>
            <a:r>
              <a:rPr lang="en-US" sz="1400" i="1" dirty="0">
                <a:latin typeface="Times New Roman" panose="02020603050405020304" pitchFamily="18" charset="0"/>
                <a:cs typeface="Times New Roman" panose="02020603050405020304" pitchFamily="18" charset="0"/>
              </a:rPr>
              <a:t>,  o.f</a:t>
            </a:r>
            <a:r>
              <a:rPr lang="en-US" sz="1400" i="1" baseline="-25000" dirty="0">
                <a:latin typeface="Times New Roman" panose="02020603050405020304" pitchFamily="18" charset="0"/>
                <a:cs typeface="Times New Roman" panose="02020603050405020304" pitchFamily="18" charset="0"/>
              </a:rPr>
              <a:t>i</a:t>
            </a:r>
            <a:r>
              <a:rPr lang="en-US" sz="1400" i="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t>
            </a:r>
            <a:r>
              <a:rPr lang="en-US" sz="1400" i="1" dirty="0">
                <a:latin typeface="Times New Roman" panose="02020603050405020304" pitchFamily="18" charset="0"/>
                <a:cs typeface="Times New Roman" panose="02020603050405020304" pitchFamily="18" charset="0"/>
              </a:rPr>
              <a:t> pts</a:t>
            </a:r>
            <a:r>
              <a:rPr lang="en-US" sz="1400" dirty="0">
                <a:latin typeface="Times New Roman" panose="02020603050405020304" pitchFamily="18" charset="0"/>
                <a:cs typeface="Times New Roman" panose="02020603050405020304" pitchFamily="18" charset="0"/>
              </a:rPr>
              <a:t>(</a:t>
            </a:r>
            <a:r>
              <a:rPr lang="en-US" sz="1400" i="1" dirty="0">
                <a:latin typeface="Times New Roman" panose="02020603050405020304" pitchFamily="18" charset="0"/>
                <a:cs typeface="Times New Roman" panose="02020603050405020304" pitchFamily="18" charset="0"/>
              </a:rPr>
              <a:t>p</a:t>
            </a:r>
            <a:r>
              <a:rPr lang="en-US" sz="1400" dirty="0">
                <a:latin typeface="Times New Roman" panose="02020603050405020304" pitchFamily="18" charset="0"/>
                <a:cs typeface="Times New Roman" panose="02020603050405020304" pitchFamily="18" charset="0"/>
              </a:rPr>
              <a:t>)</a:t>
            </a:r>
          </a:p>
          <a:p>
            <a:r>
              <a:rPr kumimoji="0" lang="en-US" sz="1400" b="0" i="1"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Calibri"/>
              </a:rPr>
              <a:t>pts</a:t>
            </a:r>
            <a:r>
              <a:rPr kumimoji="0" lang="en-US" sz="1400" b="0" i="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Calibri"/>
              </a:rPr>
              <a:t>(</a:t>
            </a:r>
            <a:r>
              <a:rPr lang="en-US" sz="1400" i="1" dirty="0">
                <a:solidFill>
                  <a:schemeClr val="bg1"/>
                </a:solidFill>
                <a:latin typeface="Times New Roman" panose="02020603050405020304" pitchFamily="18" charset="0"/>
                <a:cs typeface="Times New Roman" panose="02020603050405020304" pitchFamily="18" charset="0"/>
              </a:rPr>
              <a:t>p</a:t>
            </a:r>
            <a:r>
              <a:rPr kumimoji="0" lang="en-US" sz="1400" b="0" i="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Calibri"/>
              </a:rPr>
              <a:t>) </a:t>
            </a:r>
            <a:r>
              <a:rPr lang="en-US" sz="1400" dirty="0">
                <a:latin typeface="Times New Roman" panose="02020603050405020304" pitchFamily="18" charset="0"/>
                <a:cs typeface="Times New Roman" panose="02020603050405020304" pitchFamily="18" charset="0"/>
              </a:rPr>
              <a:t>⊆</a:t>
            </a:r>
            <a:r>
              <a:rPr lang="zh-CN" altLang="en-US" sz="1400" dirty="0">
                <a:solidFill>
                  <a:schemeClr val="bg1"/>
                </a:solidFill>
                <a:latin typeface="Times New Roman" panose="02020603050405020304" pitchFamily="18" charset="0"/>
                <a:cs typeface="Times New Roman" panose="02020603050405020304" pitchFamily="18" charset="0"/>
              </a:rPr>
              <a:t> </a:t>
            </a:r>
            <a:r>
              <a:rPr lang="en-US" altLang="zh-CN" sz="1400" i="1" dirty="0">
                <a:solidFill>
                  <a:schemeClr val="bg1"/>
                </a:solidFill>
                <a:latin typeface="Times New Roman" panose="02020603050405020304" pitchFamily="18" charset="0"/>
                <a:cs typeface="Times New Roman" panose="02020603050405020304" pitchFamily="18" charset="0"/>
              </a:rPr>
              <a:t>pts</a:t>
            </a:r>
            <a:r>
              <a:rPr lang="en-US" altLang="zh-CN" sz="1400" dirty="0">
                <a:solidFill>
                  <a:schemeClr val="bg1"/>
                </a:solidFill>
                <a:latin typeface="Times New Roman" panose="02020603050405020304" pitchFamily="18" charset="0"/>
                <a:cs typeface="Times New Roman" panose="02020603050405020304" pitchFamily="18" charset="0"/>
              </a:rPr>
              <a:t>(</a:t>
            </a:r>
            <a:r>
              <a:rPr lang="en-US" altLang="zh-CN" sz="1400" i="1" dirty="0">
                <a:solidFill>
                  <a:schemeClr val="bg1"/>
                </a:solidFill>
                <a:latin typeface="Times New Roman" panose="02020603050405020304" pitchFamily="18" charset="0"/>
                <a:cs typeface="Times New Roman" panose="02020603050405020304" pitchFamily="18" charset="0"/>
              </a:rPr>
              <a:t>q</a:t>
            </a:r>
            <a:r>
              <a:rPr lang="en-US" altLang="zh-CN" sz="1400" dirty="0">
                <a:solidFill>
                  <a:schemeClr val="bg1"/>
                </a:solidFill>
                <a:latin typeface="Times New Roman" panose="02020603050405020304" pitchFamily="18" charset="0"/>
                <a:cs typeface="Times New Roman" panose="02020603050405020304" pitchFamily="18" charset="0"/>
              </a:rPr>
              <a:t>)</a:t>
            </a:r>
            <a:endParaRPr kumimoji="0" lang="en-US"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Tree>
    <p:extLst>
      <p:ext uri="{BB962C8B-B14F-4D97-AF65-F5344CB8AC3E}">
        <p14:creationId xmlns:p14="http://schemas.microsoft.com/office/powerpoint/2010/main" val="148238648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500"/>
                                        <p:tgtEl>
                                          <p:spTgt spid="4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500"/>
                                        <p:tgtEl>
                                          <p:spTgt spid="3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500"/>
                                        <p:tgtEl>
                                          <p:spTgt spid="4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fade">
                                      <p:cBhvr>
                                        <p:cTn id="50" dur="500"/>
                                        <p:tgtEl>
                                          <p:spTgt spid="4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1" nodeType="clickEffect">
                                  <p:stCondLst>
                                    <p:cond delay="0"/>
                                  </p:stCondLst>
                                  <p:childTnLst>
                                    <p:animEffect transition="out" filter="fade">
                                      <p:cBhvr>
                                        <p:cTn id="54" dur="500"/>
                                        <p:tgtEl>
                                          <p:spTgt spid="46"/>
                                        </p:tgtEl>
                                      </p:cBhvr>
                                    </p:animEffect>
                                    <p:set>
                                      <p:cBhvr>
                                        <p:cTn id="55" dur="1" fill="hold">
                                          <p:stCondLst>
                                            <p:cond delay="499"/>
                                          </p:stCondLst>
                                        </p:cTn>
                                        <p:tgtEl>
                                          <p:spTgt spid="46"/>
                                        </p:tgtEl>
                                        <p:attrNameLst>
                                          <p:attrName>style.visibility</p:attrName>
                                        </p:attrNameLst>
                                      </p:cBhvr>
                                      <p:to>
                                        <p:strVal val="hidden"/>
                                      </p:to>
                                    </p:set>
                                  </p:childTnLst>
                                </p:cTn>
                              </p:par>
                              <p:par>
                                <p:cTn id="56" presetID="10" presetClass="entr" presetSubtype="0" fill="hold" grpId="0" nodeType="with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fade">
                                      <p:cBhvr>
                                        <p:cTn id="58" dur="500"/>
                                        <p:tgtEl>
                                          <p:spTgt spid="5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45"/>
                                        </p:tgtEl>
                                      </p:cBhvr>
                                    </p:animEffect>
                                    <p:set>
                                      <p:cBhvr>
                                        <p:cTn id="63" dur="1" fill="hold">
                                          <p:stCondLst>
                                            <p:cond delay="499"/>
                                          </p:stCondLst>
                                        </p:cTn>
                                        <p:tgtEl>
                                          <p:spTgt spid="45"/>
                                        </p:tgtEl>
                                        <p:attrNameLst>
                                          <p:attrName>style.visibility</p:attrName>
                                        </p:attrNameLst>
                                      </p:cBhvr>
                                      <p:to>
                                        <p:strVal val="hidden"/>
                                      </p:to>
                                    </p:set>
                                  </p:childTnLst>
                                </p:cTn>
                              </p:par>
                              <p:par>
                                <p:cTn id="64" presetID="10" presetClass="entr" presetSubtype="0" fill="hold" grpId="0" nodeType="withEffect">
                                  <p:stCondLst>
                                    <p:cond delay="0"/>
                                  </p:stCondLst>
                                  <p:childTnLst>
                                    <p:set>
                                      <p:cBhvr>
                                        <p:cTn id="65" dur="1" fill="hold">
                                          <p:stCondLst>
                                            <p:cond delay="0"/>
                                          </p:stCondLst>
                                        </p:cTn>
                                        <p:tgtEl>
                                          <p:spTgt spid="52"/>
                                        </p:tgtEl>
                                        <p:attrNameLst>
                                          <p:attrName>style.visibility</p:attrName>
                                        </p:attrNameLst>
                                      </p:cBhvr>
                                      <p:to>
                                        <p:strVal val="visible"/>
                                      </p:to>
                                    </p:set>
                                    <p:animEffect transition="in" filter="fade">
                                      <p:cBhvr>
                                        <p:cTn id="66" dur="500"/>
                                        <p:tgtEl>
                                          <p:spTgt spid="52"/>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1" nodeType="clickEffect">
                                  <p:stCondLst>
                                    <p:cond delay="0"/>
                                  </p:stCondLst>
                                  <p:childTnLst>
                                    <p:animEffect transition="out" filter="fade">
                                      <p:cBhvr>
                                        <p:cTn id="70" dur="500"/>
                                        <p:tgtEl>
                                          <p:spTgt spid="53"/>
                                        </p:tgtEl>
                                      </p:cBhvr>
                                    </p:animEffect>
                                    <p:set>
                                      <p:cBhvr>
                                        <p:cTn id="71" dur="1" fill="hold">
                                          <p:stCondLst>
                                            <p:cond delay="499"/>
                                          </p:stCondLst>
                                        </p:cTn>
                                        <p:tgtEl>
                                          <p:spTgt spid="53"/>
                                        </p:tgtEl>
                                        <p:attrNameLst>
                                          <p:attrName>style.visibility</p:attrName>
                                        </p:attrNameLst>
                                      </p:cBhvr>
                                      <p:to>
                                        <p:strVal val="hidden"/>
                                      </p:to>
                                    </p:set>
                                  </p:childTnLst>
                                </p:cTn>
                              </p:par>
                              <p:par>
                                <p:cTn id="72" presetID="10" presetClass="entr" presetSubtype="0" fill="hold" grpId="0" nodeType="withEffect">
                                  <p:stCondLst>
                                    <p:cond delay="0"/>
                                  </p:stCondLst>
                                  <p:childTnLst>
                                    <p:set>
                                      <p:cBhvr>
                                        <p:cTn id="73" dur="1" fill="hold">
                                          <p:stCondLst>
                                            <p:cond delay="0"/>
                                          </p:stCondLst>
                                        </p:cTn>
                                        <p:tgtEl>
                                          <p:spTgt spid="50"/>
                                        </p:tgtEl>
                                        <p:attrNameLst>
                                          <p:attrName>style.visibility</p:attrName>
                                        </p:attrNameLst>
                                      </p:cBhvr>
                                      <p:to>
                                        <p:strVal val="visible"/>
                                      </p:to>
                                    </p:set>
                                    <p:animEffect transition="in" filter="fade">
                                      <p:cBhvr>
                                        <p:cTn id="74" dur="500"/>
                                        <p:tgtEl>
                                          <p:spTgt spid="50"/>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grpId="1" nodeType="clickEffect">
                                  <p:stCondLst>
                                    <p:cond delay="0"/>
                                  </p:stCondLst>
                                  <p:childTnLst>
                                    <p:animEffect transition="out" filter="fade">
                                      <p:cBhvr>
                                        <p:cTn id="78" dur="500"/>
                                        <p:tgtEl>
                                          <p:spTgt spid="52"/>
                                        </p:tgtEl>
                                      </p:cBhvr>
                                    </p:animEffect>
                                    <p:set>
                                      <p:cBhvr>
                                        <p:cTn id="79" dur="1" fill="hold">
                                          <p:stCondLst>
                                            <p:cond delay="499"/>
                                          </p:stCondLst>
                                        </p:cTn>
                                        <p:tgtEl>
                                          <p:spTgt spid="52"/>
                                        </p:tgtEl>
                                        <p:attrNameLst>
                                          <p:attrName>style.visibility</p:attrName>
                                        </p:attrNameLst>
                                      </p:cBhvr>
                                      <p:to>
                                        <p:strVal val="hidden"/>
                                      </p:to>
                                    </p:set>
                                  </p:childTnLst>
                                </p:cTn>
                              </p:par>
                              <p:par>
                                <p:cTn id="80" presetID="10" presetClass="entr" presetSubtype="0" fill="hold" grpId="0" nodeType="withEffect">
                                  <p:stCondLst>
                                    <p:cond delay="0"/>
                                  </p:stCondLst>
                                  <p:childTnLst>
                                    <p:set>
                                      <p:cBhvr>
                                        <p:cTn id="81" dur="1" fill="hold">
                                          <p:stCondLst>
                                            <p:cond delay="0"/>
                                          </p:stCondLst>
                                        </p:cTn>
                                        <p:tgtEl>
                                          <p:spTgt spid="51"/>
                                        </p:tgtEl>
                                        <p:attrNameLst>
                                          <p:attrName>style.visibility</p:attrName>
                                        </p:attrNameLst>
                                      </p:cBhvr>
                                      <p:to>
                                        <p:strVal val="visible"/>
                                      </p:to>
                                    </p:set>
                                    <p:animEffect transition="in" filter="fade">
                                      <p:cBhvr>
                                        <p:cTn id="82" dur="500"/>
                                        <p:tgtEl>
                                          <p:spTgt spid="51"/>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grpId="1" nodeType="clickEffect">
                                  <p:stCondLst>
                                    <p:cond delay="0"/>
                                  </p:stCondLst>
                                  <p:childTnLst>
                                    <p:animEffect transition="out" filter="fade">
                                      <p:cBhvr>
                                        <p:cTn id="86" dur="500"/>
                                        <p:tgtEl>
                                          <p:spTgt spid="50"/>
                                        </p:tgtEl>
                                      </p:cBhvr>
                                    </p:animEffect>
                                    <p:set>
                                      <p:cBhvr>
                                        <p:cTn id="87" dur="1" fill="hold">
                                          <p:stCondLst>
                                            <p:cond delay="499"/>
                                          </p:stCondLst>
                                        </p:cTn>
                                        <p:tgtEl>
                                          <p:spTgt spid="50"/>
                                        </p:tgtEl>
                                        <p:attrNameLst>
                                          <p:attrName>style.visibility</p:attrName>
                                        </p:attrNameLst>
                                      </p:cBhvr>
                                      <p:to>
                                        <p:strVal val="hidden"/>
                                      </p:to>
                                    </p:set>
                                  </p:childTnLst>
                                </p:cTn>
                              </p:par>
                              <p:par>
                                <p:cTn id="88" presetID="10" presetClass="entr" presetSubtype="0" fill="hold" grpId="0" nodeType="withEffect">
                                  <p:stCondLst>
                                    <p:cond delay="0"/>
                                  </p:stCondLst>
                                  <p:childTnLst>
                                    <p:set>
                                      <p:cBhvr>
                                        <p:cTn id="89" dur="1" fill="hold">
                                          <p:stCondLst>
                                            <p:cond delay="0"/>
                                          </p:stCondLst>
                                        </p:cTn>
                                        <p:tgtEl>
                                          <p:spTgt spid="56"/>
                                        </p:tgtEl>
                                        <p:attrNameLst>
                                          <p:attrName>style.visibility</p:attrName>
                                        </p:attrNameLst>
                                      </p:cBhvr>
                                      <p:to>
                                        <p:strVal val="visible"/>
                                      </p:to>
                                    </p:set>
                                    <p:animEffect transition="in" filter="fade">
                                      <p:cBhvr>
                                        <p:cTn id="90" dur="500"/>
                                        <p:tgtEl>
                                          <p:spTgt spid="56"/>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1" nodeType="clickEffect">
                                  <p:stCondLst>
                                    <p:cond delay="0"/>
                                  </p:stCondLst>
                                  <p:childTnLst>
                                    <p:animEffect transition="out" filter="fade">
                                      <p:cBhvr>
                                        <p:cTn id="94" dur="500"/>
                                        <p:tgtEl>
                                          <p:spTgt spid="51"/>
                                        </p:tgtEl>
                                      </p:cBhvr>
                                    </p:animEffect>
                                    <p:set>
                                      <p:cBhvr>
                                        <p:cTn id="95" dur="1" fill="hold">
                                          <p:stCondLst>
                                            <p:cond delay="499"/>
                                          </p:stCondLst>
                                        </p:cTn>
                                        <p:tgtEl>
                                          <p:spTgt spid="51"/>
                                        </p:tgtEl>
                                        <p:attrNameLst>
                                          <p:attrName>style.visibility</p:attrName>
                                        </p:attrNameLst>
                                      </p:cBhvr>
                                      <p:to>
                                        <p:strVal val="hidden"/>
                                      </p:to>
                                    </p:set>
                                  </p:childTnLst>
                                </p:cTn>
                              </p:par>
                              <p:par>
                                <p:cTn id="96" presetID="10" presetClass="entr" presetSubtype="0" fill="hold" grpId="0" nodeType="withEffect">
                                  <p:stCondLst>
                                    <p:cond delay="0"/>
                                  </p:stCondLst>
                                  <p:childTnLst>
                                    <p:set>
                                      <p:cBhvr>
                                        <p:cTn id="97" dur="1" fill="hold">
                                          <p:stCondLst>
                                            <p:cond delay="0"/>
                                          </p:stCondLst>
                                        </p:cTn>
                                        <p:tgtEl>
                                          <p:spTgt spid="55"/>
                                        </p:tgtEl>
                                        <p:attrNameLst>
                                          <p:attrName>style.visibility</p:attrName>
                                        </p:attrNameLst>
                                      </p:cBhvr>
                                      <p:to>
                                        <p:strVal val="visible"/>
                                      </p:to>
                                    </p:set>
                                    <p:animEffect transition="in" filter="fade">
                                      <p:cBhvr>
                                        <p:cTn id="9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5" grpId="0"/>
      <p:bldP spid="45" grpId="1"/>
      <p:bldP spid="46" grpId="0"/>
      <p:bldP spid="46" grpId="1"/>
      <p:bldP spid="50" grpId="0"/>
      <p:bldP spid="50" grpId="1"/>
      <p:bldP spid="51" grpId="0"/>
      <p:bldP spid="51" grpId="1"/>
      <p:bldP spid="52" grpId="0"/>
      <p:bldP spid="52" grpId="1"/>
      <p:bldP spid="53" grpId="0"/>
      <p:bldP spid="53" grpId="1"/>
      <p:bldP spid="55" grpId="0"/>
      <p:bldP spid="56" grpId="0"/>
      <p:bldP spid="4" grpId="0"/>
      <p:bldP spid="18" grpId="0" animBg="1"/>
      <p:bldP spid="20" grpId="0"/>
      <p:bldP spid="29" grpId="0"/>
      <p:bldP spid="30" grpId="0"/>
      <p:bldP spid="31" grpId="0"/>
      <p:bldP spid="7" grpId="0" animBg="1"/>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9" y="26896"/>
            <a:ext cx="7556315" cy="847166"/>
          </a:xfrm>
        </p:spPr>
        <p:txBody>
          <a:bodyPr/>
          <a:lstStyle/>
          <a:p>
            <a:r>
              <a:rPr lang="en-AU" cap="none" dirty="0"/>
              <a:t>Field Sensitivity in C/C++</a:t>
            </a:r>
            <a:endParaRPr lang="en-AU" dirty="0"/>
          </a:p>
        </p:txBody>
      </p:sp>
      <p:sp>
        <p:nvSpPr>
          <p:cNvPr id="3" name="Text Placeholder 2"/>
          <p:cNvSpPr>
            <a:spLocks noGrp="1"/>
          </p:cNvSpPr>
          <p:nvPr>
            <p:ph type="body" idx="1"/>
          </p:nvPr>
        </p:nvSpPr>
        <p:spPr>
          <a:xfrm>
            <a:off x="612779" y="1104460"/>
            <a:ext cx="7966445" cy="479540"/>
          </a:xfrm>
        </p:spPr>
        <p:txBody>
          <a:bodyPr/>
          <a:lstStyle/>
          <a:p>
            <a:r>
              <a:rPr lang="en-US" b="1" dirty="0">
                <a:solidFill>
                  <a:srgbClr val="0070C0"/>
                </a:solidFill>
              </a:rPr>
              <a:t>Positive weight cycle (PWC)</a:t>
            </a:r>
            <a:r>
              <a:rPr lang="en-US" dirty="0"/>
              <a:t>.</a:t>
            </a:r>
            <a:endParaRPr lang="en-AU" dirty="0">
              <a:latin typeface="Times New Roman" panose="02020603050405020304" pitchFamily="18" charset="0"/>
              <a:cs typeface="Times New Roman" panose="02020603050405020304" pitchFamily="18" charset="0"/>
            </a:endParaRPr>
          </a:p>
        </p:txBody>
      </p:sp>
      <p:sp>
        <p:nvSpPr>
          <p:cNvPr id="55" name="文本框 54">
            <a:extLst>
              <a:ext uri="{FF2B5EF4-FFF2-40B4-BE49-F238E27FC236}">
                <a16:creationId xmlns:a16="http://schemas.microsoft.com/office/drawing/2014/main" id="{E20E6917-644F-4AD3-B1F3-27A2E0D793F6}"/>
              </a:ext>
            </a:extLst>
          </p:cNvPr>
          <p:cNvSpPr txBox="1"/>
          <p:nvPr/>
        </p:nvSpPr>
        <p:spPr>
          <a:xfrm>
            <a:off x="6594502" y="1933578"/>
            <a:ext cx="2041337"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a:t>
            </a:r>
            <a:r>
              <a:rPr kumimoji="0" lang="en-US" altLang="zh-CN" sz="1400" b="0" i="1"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o</a:t>
            </a:r>
            <a:r>
              <a:rPr kumimoji="0" lang="en-US" altLang="zh-CN"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 </a:t>
            </a:r>
            <a:r>
              <a:rPr kumimoji="0" lang="en-US" altLang="zh-CN" sz="1400" b="0" i="1"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o.f</a:t>
            </a:r>
            <a:r>
              <a:rPr kumimoji="0" lang="en-US" altLang="zh-CN" sz="1400" b="0" u="none" strike="noStrike" cap="none" spc="0" normalizeH="0" baseline="-25000" dirty="0">
                <a:ln>
                  <a:noFill/>
                </a:ln>
                <a:solidFill>
                  <a:srgbClr val="000000"/>
                </a:solidFill>
                <a:effectLst/>
                <a:uFillTx/>
                <a:latin typeface="Times New Roman" panose="02020603050405020304" pitchFamily="18" charset="0"/>
                <a:cs typeface="Times New Roman" panose="02020603050405020304" pitchFamily="18" charset="0"/>
                <a:sym typeface="Calibri"/>
              </a:rPr>
              <a:t>1</a:t>
            </a:r>
            <a:r>
              <a:rPr kumimoji="0" lang="en-US" altLang="zh-CN" sz="1400" b="0" u="none" strike="noStrike" cap="none" spc="0" normalizeH="0" dirty="0">
                <a:ln>
                  <a:noFill/>
                </a:ln>
                <a:solidFill>
                  <a:srgbClr val="000000"/>
                </a:solidFill>
                <a:effectLst/>
                <a:uFillTx/>
                <a:latin typeface="Times New Roman" panose="02020603050405020304" pitchFamily="18" charset="0"/>
                <a:cs typeface="Times New Roman" panose="02020603050405020304" pitchFamily="18" charset="0"/>
                <a:sym typeface="Calibri"/>
              </a:rPr>
              <a:t>, </a:t>
            </a:r>
            <a:r>
              <a:rPr kumimoji="0" lang="en-US" altLang="zh-CN" sz="1400" b="0" i="1" u="none" strike="noStrike" cap="none" spc="0" normalizeH="0" dirty="0">
                <a:ln>
                  <a:noFill/>
                </a:ln>
                <a:solidFill>
                  <a:srgbClr val="000000"/>
                </a:solidFill>
                <a:effectLst/>
                <a:uFillTx/>
                <a:latin typeface="Times New Roman" panose="02020603050405020304" pitchFamily="18" charset="0"/>
                <a:cs typeface="Times New Roman" panose="02020603050405020304" pitchFamily="18" charset="0"/>
                <a:sym typeface="Calibri"/>
              </a:rPr>
              <a:t>o</a:t>
            </a:r>
            <a:r>
              <a:rPr kumimoji="0" lang="en-US" altLang="zh-CN" sz="1400" b="0" u="none" strike="noStrike" cap="none" spc="0" normalizeH="0" dirty="0">
                <a:ln>
                  <a:noFill/>
                </a:ln>
                <a:solidFill>
                  <a:srgbClr val="000000"/>
                </a:solidFill>
                <a:effectLst/>
                <a:uFillTx/>
                <a:latin typeface="Times New Roman" panose="02020603050405020304" pitchFamily="18" charset="0"/>
                <a:cs typeface="Times New Roman" panose="02020603050405020304" pitchFamily="18" charset="0"/>
                <a:sym typeface="Calibri"/>
              </a:rPr>
              <a:t>.</a:t>
            </a:r>
            <a:r>
              <a:rPr kumimoji="0" lang="en-US" altLang="zh-CN" sz="1400" b="0" i="1" u="none" strike="noStrike" cap="none" spc="0" normalizeH="0" dirty="0">
                <a:ln>
                  <a:noFill/>
                </a:ln>
                <a:solidFill>
                  <a:srgbClr val="000000"/>
                </a:solidFill>
                <a:effectLst/>
                <a:uFillTx/>
                <a:latin typeface="Times New Roman" panose="02020603050405020304" pitchFamily="18" charset="0"/>
                <a:cs typeface="Times New Roman" panose="02020603050405020304" pitchFamily="18" charset="0"/>
                <a:sym typeface="Calibri"/>
              </a:rPr>
              <a:t>f</a:t>
            </a:r>
            <a:r>
              <a:rPr kumimoji="0" lang="en-US" altLang="zh-CN" sz="1400" b="0" u="none" strike="noStrike" cap="none" spc="0" normalizeH="0" baseline="-25000" dirty="0">
                <a:ln>
                  <a:noFill/>
                </a:ln>
                <a:solidFill>
                  <a:srgbClr val="000000"/>
                </a:solidFill>
                <a:effectLst/>
                <a:uFillTx/>
                <a:latin typeface="Times New Roman" panose="02020603050405020304" pitchFamily="18" charset="0"/>
                <a:cs typeface="Times New Roman" panose="02020603050405020304" pitchFamily="18" charset="0"/>
                <a:sym typeface="Calibri"/>
              </a:rPr>
              <a:t>2</a:t>
            </a:r>
            <a:r>
              <a:rPr kumimoji="0" lang="en-US" altLang="zh-CN" sz="1400" b="0" u="none" strike="noStrike" cap="none" spc="0" normalizeH="0" dirty="0">
                <a:ln>
                  <a:noFill/>
                </a:ln>
                <a:solidFill>
                  <a:srgbClr val="000000"/>
                </a:solidFill>
                <a:effectLst/>
                <a:uFillTx/>
                <a:latin typeface="Times New Roman" panose="02020603050405020304" pitchFamily="18" charset="0"/>
                <a:cs typeface="Times New Roman" panose="02020603050405020304" pitchFamily="18" charset="0"/>
                <a:sym typeface="Calibri"/>
              </a:rPr>
              <a:t>, …, </a:t>
            </a:r>
            <a:r>
              <a:rPr kumimoji="0" lang="en-US" altLang="zh-CN" sz="1400" b="0" i="1" u="none" strike="noStrike" cap="none" spc="0" normalizeH="0" dirty="0" err="1">
                <a:ln>
                  <a:noFill/>
                </a:ln>
                <a:solidFill>
                  <a:srgbClr val="000000"/>
                </a:solidFill>
                <a:effectLst/>
                <a:uFillTx/>
                <a:latin typeface="Times New Roman" panose="02020603050405020304" pitchFamily="18" charset="0"/>
                <a:cs typeface="Times New Roman" panose="02020603050405020304" pitchFamily="18" charset="0"/>
                <a:sym typeface="Calibri"/>
              </a:rPr>
              <a:t>o</a:t>
            </a:r>
            <a:r>
              <a:rPr kumimoji="0" lang="en-US" altLang="zh-CN" sz="1400" b="0" u="none" strike="noStrike" cap="none" spc="0" normalizeH="0" dirty="0" err="1">
                <a:ln>
                  <a:noFill/>
                </a:ln>
                <a:solidFill>
                  <a:srgbClr val="000000"/>
                </a:solidFill>
                <a:effectLst/>
                <a:uFillTx/>
                <a:latin typeface="Times New Roman" panose="02020603050405020304" pitchFamily="18" charset="0"/>
                <a:cs typeface="Times New Roman" panose="02020603050405020304" pitchFamily="18" charset="0"/>
                <a:sym typeface="Calibri"/>
              </a:rPr>
              <a:t>.</a:t>
            </a:r>
            <a:r>
              <a:rPr kumimoji="0" lang="en-US" altLang="zh-CN" sz="1400" b="0" i="1" u="none" strike="noStrike" cap="none" spc="0" normalizeH="0" dirty="0" err="1">
                <a:ln>
                  <a:noFill/>
                </a:ln>
                <a:solidFill>
                  <a:srgbClr val="000000"/>
                </a:solidFill>
                <a:effectLst/>
                <a:uFillTx/>
                <a:latin typeface="Times New Roman" panose="02020603050405020304" pitchFamily="18" charset="0"/>
                <a:cs typeface="Times New Roman" panose="02020603050405020304" pitchFamily="18" charset="0"/>
                <a:sym typeface="Calibri"/>
              </a:rPr>
              <a:t>f</a:t>
            </a:r>
            <a:r>
              <a:rPr kumimoji="0" lang="en-US" altLang="zh-CN" sz="1400" b="0" i="1" u="none" strike="noStrike" cap="none" spc="0" normalizeH="0" baseline="-25000" dirty="0" err="1">
                <a:ln>
                  <a:noFill/>
                </a:ln>
                <a:solidFill>
                  <a:srgbClr val="000000"/>
                </a:solidFill>
                <a:effectLst/>
                <a:uFillTx/>
                <a:latin typeface="Times New Roman" panose="02020603050405020304" pitchFamily="18" charset="0"/>
                <a:cs typeface="Times New Roman" panose="02020603050405020304" pitchFamily="18" charset="0"/>
                <a:sym typeface="Calibri"/>
              </a:rPr>
              <a:t>max</a:t>
            </a:r>
            <a:r>
              <a:rPr kumimoji="0" lang="en-US" altLang="zh-CN"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a:t>
            </a:r>
            <a:endParaRPr kumimoji="0" lang="zh-CN" altLang="en-US" sz="1600" b="0" i="1"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56" name="文本框 55">
            <a:extLst>
              <a:ext uri="{FF2B5EF4-FFF2-40B4-BE49-F238E27FC236}">
                <a16:creationId xmlns:a16="http://schemas.microsoft.com/office/drawing/2014/main" id="{6415DF3A-3126-490B-A752-BE90E16C0378}"/>
              </a:ext>
            </a:extLst>
          </p:cNvPr>
          <p:cNvSpPr txBox="1"/>
          <p:nvPr/>
        </p:nvSpPr>
        <p:spPr>
          <a:xfrm>
            <a:off x="6685796" y="3291147"/>
            <a:ext cx="1644038"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a:t>
            </a:r>
            <a:r>
              <a:rPr kumimoji="0" lang="en-US" altLang="zh-CN" sz="1400" b="0" i="1"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o.f</a:t>
            </a:r>
            <a:r>
              <a:rPr kumimoji="0" lang="en-US" altLang="zh-CN" sz="1400" b="0" u="none" strike="noStrike" cap="none" spc="0" normalizeH="0" baseline="-25000" dirty="0">
                <a:ln>
                  <a:noFill/>
                </a:ln>
                <a:solidFill>
                  <a:srgbClr val="000000"/>
                </a:solidFill>
                <a:effectLst/>
                <a:uFillTx/>
                <a:latin typeface="Times New Roman" panose="02020603050405020304" pitchFamily="18" charset="0"/>
                <a:cs typeface="Times New Roman" panose="02020603050405020304" pitchFamily="18" charset="0"/>
                <a:sym typeface="Calibri"/>
              </a:rPr>
              <a:t>1</a:t>
            </a:r>
            <a:r>
              <a:rPr kumimoji="0" lang="en-US" altLang="zh-CN" sz="1400" b="0" u="none" strike="noStrike" cap="none" spc="0" normalizeH="0" dirty="0">
                <a:ln>
                  <a:noFill/>
                </a:ln>
                <a:solidFill>
                  <a:srgbClr val="000000"/>
                </a:solidFill>
                <a:effectLst/>
                <a:uFillTx/>
                <a:latin typeface="Times New Roman" panose="02020603050405020304" pitchFamily="18" charset="0"/>
                <a:cs typeface="Times New Roman" panose="02020603050405020304" pitchFamily="18" charset="0"/>
                <a:sym typeface="Calibri"/>
              </a:rPr>
              <a:t>, </a:t>
            </a:r>
            <a:r>
              <a:rPr kumimoji="0" lang="en-US" altLang="zh-CN" sz="1400" b="0" i="1" u="none" strike="noStrike" cap="none" spc="0" normalizeH="0" dirty="0">
                <a:ln>
                  <a:noFill/>
                </a:ln>
                <a:solidFill>
                  <a:srgbClr val="000000"/>
                </a:solidFill>
                <a:effectLst/>
                <a:uFillTx/>
                <a:latin typeface="Times New Roman" panose="02020603050405020304" pitchFamily="18" charset="0"/>
                <a:cs typeface="Times New Roman" panose="02020603050405020304" pitchFamily="18" charset="0"/>
                <a:sym typeface="Calibri"/>
              </a:rPr>
              <a:t>o</a:t>
            </a:r>
            <a:r>
              <a:rPr kumimoji="0" lang="en-US" altLang="zh-CN" sz="1400" b="0" u="none" strike="noStrike" cap="none" spc="0" normalizeH="0" dirty="0">
                <a:ln>
                  <a:noFill/>
                </a:ln>
                <a:solidFill>
                  <a:srgbClr val="000000"/>
                </a:solidFill>
                <a:effectLst/>
                <a:uFillTx/>
                <a:latin typeface="Times New Roman" panose="02020603050405020304" pitchFamily="18" charset="0"/>
                <a:cs typeface="Times New Roman" panose="02020603050405020304" pitchFamily="18" charset="0"/>
                <a:sym typeface="Calibri"/>
              </a:rPr>
              <a:t>.</a:t>
            </a:r>
            <a:r>
              <a:rPr kumimoji="0" lang="en-US" altLang="zh-CN" sz="1400" b="0" i="1" u="none" strike="noStrike" cap="none" spc="0" normalizeH="0" dirty="0">
                <a:ln>
                  <a:noFill/>
                </a:ln>
                <a:solidFill>
                  <a:srgbClr val="000000"/>
                </a:solidFill>
                <a:effectLst/>
                <a:uFillTx/>
                <a:latin typeface="Times New Roman" panose="02020603050405020304" pitchFamily="18" charset="0"/>
                <a:cs typeface="Times New Roman" panose="02020603050405020304" pitchFamily="18" charset="0"/>
                <a:sym typeface="Calibri"/>
              </a:rPr>
              <a:t>f</a:t>
            </a:r>
            <a:r>
              <a:rPr kumimoji="0" lang="en-US" altLang="zh-CN" sz="1400" b="0" u="none" strike="noStrike" cap="none" spc="0" normalizeH="0" baseline="-25000" dirty="0">
                <a:ln>
                  <a:noFill/>
                </a:ln>
                <a:solidFill>
                  <a:srgbClr val="000000"/>
                </a:solidFill>
                <a:effectLst/>
                <a:uFillTx/>
                <a:latin typeface="Times New Roman" panose="02020603050405020304" pitchFamily="18" charset="0"/>
                <a:cs typeface="Times New Roman" panose="02020603050405020304" pitchFamily="18" charset="0"/>
                <a:sym typeface="Calibri"/>
              </a:rPr>
              <a:t>2</a:t>
            </a:r>
            <a:r>
              <a:rPr kumimoji="0" lang="en-US" altLang="zh-CN" sz="1400" b="0" u="none" strike="noStrike" cap="none" spc="0" normalizeH="0" dirty="0">
                <a:ln>
                  <a:noFill/>
                </a:ln>
                <a:solidFill>
                  <a:srgbClr val="000000"/>
                </a:solidFill>
                <a:effectLst/>
                <a:uFillTx/>
                <a:latin typeface="Times New Roman" panose="02020603050405020304" pitchFamily="18" charset="0"/>
                <a:cs typeface="Times New Roman" panose="02020603050405020304" pitchFamily="18" charset="0"/>
                <a:sym typeface="Calibri"/>
              </a:rPr>
              <a:t>, …, </a:t>
            </a:r>
            <a:r>
              <a:rPr kumimoji="0" lang="en-US" altLang="zh-CN" sz="1400" b="0" i="1" u="none" strike="noStrike" cap="none" spc="0" normalizeH="0" dirty="0" err="1">
                <a:ln>
                  <a:noFill/>
                </a:ln>
                <a:solidFill>
                  <a:srgbClr val="000000"/>
                </a:solidFill>
                <a:effectLst/>
                <a:uFillTx/>
                <a:latin typeface="Times New Roman" panose="02020603050405020304" pitchFamily="18" charset="0"/>
                <a:cs typeface="Times New Roman" panose="02020603050405020304" pitchFamily="18" charset="0"/>
                <a:sym typeface="Calibri"/>
              </a:rPr>
              <a:t>o</a:t>
            </a:r>
            <a:r>
              <a:rPr kumimoji="0" lang="en-US" altLang="zh-CN" sz="1400" b="0" u="none" strike="noStrike" cap="none" spc="0" normalizeH="0" dirty="0" err="1">
                <a:ln>
                  <a:noFill/>
                </a:ln>
                <a:solidFill>
                  <a:srgbClr val="000000"/>
                </a:solidFill>
                <a:effectLst/>
                <a:uFillTx/>
                <a:latin typeface="Times New Roman" panose="02020603050405020304" pitchFamily="18" charset="0"/>
                <a:cs typeface="Times New Roman" panose="02020603050405020304" pitchFamily="18" charset="0"/>
                <a:sym typeface="Calibri"/>
              </a:rPr>
              <a:t>.</a:t>
            </a:r>
            <a:r>
              <a:rPr kumimoji="0" lang="en-US" altLang="zh-CN" sz="1400" b="0" i="1" u="none" strike="noStrike" cap="none" spc="0" normalizeH="0" dirty="0" err="1">
                <a:ln>
                  <a:noFill/>
                </a:ln>
                <a:solidFill>
                  <a:srgbClr val="000000"/>
                </a:solidFill>
                <a:effectLst/>
                <a:uFillTx/>
                <a:latin typeface="Times New Roman" panose="02020603050405020304" pitchFamily="18" charset="0"/>
                <a:cs typeface="Times New Roman" panose="02020603050405020304" pitchFamily="18" charset="0"/>
                <a:sym typeface="Calibri"/>
              </a:rPr>
              <a:t>f</a:t>
            </a:r>
            <a:r>
              <a:rPr kumimoji="0" lang="en-US" altLang="zh-CN" sz="1400" b="0" i="1" u="none" strike="noStrike" cap="none" spc="0" normalizeH="0" baseline="-25000" dirty="0" err="1">
                <a:ln>
                  <a:noFill/>
                </a:ln>
                <a:solidFill>
                  <a:srgbClr val="000000"/>
                </a:solidFill>
                <a:effectLst/>
                <a:uFillTx/>
                <a:latin typeface="Times New Roman" panose="02020603050405020304" pitchFamily="18" charset="0"/>
                <a:cs typeface="Times New Roman" panose="02020603050405020304" pitchFamily="18" charset="0"/>
                <a:sym typeface="Calibri"/>
              </a:rPr>
              <a:t>max</a:t>
            </a:r>
            <a:r>
              <a:rPr kumimoji="0" lang="en-US" altLang="zh-CN"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a:t>
            </a:r>
            <a:endParaRPr kumimoji="0" lang="zh-CN" altLang="en-US" sz="1600" b="0" i="1"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9" name="灯片编号占位符 8">
            <a:extLst>
              <a:ext uri="{FF2B5EF4-FFF2-40B4-BE49-F238E27FC236}">
                <a16:creationId xmlns:a16="http://schemas.microsoft.com/office/drawing/2014/main" id="{29C57D0C-B5BE-4497-8F39-01AD5163E8D4}"/>
              </a:ext>
            </a:extLst>
          </p:cNvPr>
          <p:cNvSpPr>
            <a:spLocks noGrp="1"/>
          </p:cNvSpPr>
          <p:nvPr>
            <p:ph type="sldNum" sz="quarter" idx="2"/>
          </p:nvPr>
        </p:nvSpPr>
        <p:spPr/>
        <p:txBody>
          <a:bodyPr/>
          <a:lstStyle/>
          <a:p>
            <a:fld id="{86CB4B4D-7CA3-9044-876B-883B54F8677D}" type="slidenum">
              <a:rPr lang="en-US" smtClean="0"/>
              <a:t>10</a:t>
            </a:fld>
            <a:endParaRPr lang="en-US"/>
          </a:p>
        </p:txBody>
      </p:sp>
      <p:sp>
        <p:nvSpPr>
          <p:cNvPr id="20" name="文本框 19">
            <a:extLst>
              <a:ext uri="{FF2B5EF4-FFF2-40B4-BE49-F238E27FC236}">
                <a16:creationId xmlns:a16="http://schemas.microsoft.com/office/drawing/2014/main" id="{780257DB-8985-47D4-8377-D451F0862DEC}"/>
              </a:ext>
            </a:extLst>
          </p:cNvPr>
          <p:cNvSpPr txBox="1"/>
          <p:nvPr/>
        </p:nvSpPr>
        <p:spPr>
          <a:xfrm>
            <a:off x="5686356" y="1949767"/>
            <a:ext cx="5315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lang="en-US" altLang="zh-CN" sz="2000" b="1" dirty="0">
                <a:solidFill>
                  <a:srgbClr val="CC9900"/>
                </a:solidFill>
              </a:rPr>
              <a:t>PKH</a:t>
            </a:r>
            <a:endParaRPr kumimoji="0" lang="zh-CN" altLang="en-US" sz="2000" b="0" u="none" strike="noStrike" cap="none" spc="0" normalizeH="0" baseline="0" dirty="0">
              <a:ln>
                <a:noFill/>
              </a:ln>
              <a:solidFill>
                <a:srgbClr val="CC9900"/>
              </a:solidFill>
              <a:effectLst/>
              <a:uFillTx/>
              <a:sym typeface="Calibri"/>
            </a:endParaRPr>
          </a:p>
        </p:txBody>
      </p:sp>
      <p:pic>
        <p:nvPicPr>
          <p:cNvPr id="21" name="图片 20">
            <a:extLst>
              <a:ext uri="{FF2B5EF4-FFF2-40B4-BE49-F238E27FC236}">
                <a16:creationId xmlns:a16="http://schemas.microsoft.com/office/drawing/2014/main" id="{345D6905-E836-49B8-A24A-1C45E3CFF420}"/>
              </a:ext>
            </a:extLst>
          </p:cNvPr>
          <p:cNvPicPr>
            <a:picLocks noChangeAspect="1"/>
          </p:cNvPicPr>
          <p:nvPr/>
        </p:nvPicPr>
        <p:blipFill>
          <a:blip r:embed="rId3"/>
          <a:stretch>
            <a:fillRect/>
          </a:stretch>
        </p:blipFill>
        <p:spPr>
          <a:xfrm>
            <a:off x="652786" y="1443299"/>
            <a:ext cx="2293791" cy="2593547"/>
          </a:xfrm>
          <a:prstGeom prst="rect">
            <a:avLst/>
          </a:prstGeom>
        </p:spPr>
      </p:pic>
      <p:sp>
        <p:nvSpPr>
          <p:cNvPr id="22" name="左大括号 21">
            <a:extLst>
              <a:ext uri="{FF2B5EF4-FFF2-40B4-BE49-F238E27FC236}">
                <a16:creationId xmlns:a16="http://schemas.microsoft.com/office/drawing/2014/main" id="{9A0F1676-6DC4-44D7-886B-E97821B3B0C5}"/>
              </a:ext>
            </a:extLst>
          </p:cNvPr>
          <p:cNvSpPr/>
          <p:nvPr/>
        </p:nvSpPr>
        <p:spPr>
          <a:xfrm>
            <a:off x="560175" y="3371500"/>
            <a:ext cx="125864" cy="343828"/>
          </a:xfrm>
          <a:prstGeom prst="leftBrace">
            <a:avLst>
              <a:gd name="adj1" fmla="val 25574"/>
              <a:gd name="adj2" fmla="val 51855"/>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pic>
        <p:nvPicPr>
          <p:cNvPr id="23" name="图片 22">
            <a:extLst>
              <a:ext uri="{FF2B5EF4-FFF2-40B4-BE49-F238E27FC236}">
                <a16:creationId xmlns:a16="http://schemas.microsoft.com/office/drawing/2014/main" id="{287A1E93-57D4-49A8-A11D-3130C34C6F92}"/>
              </a:ext>
            </a:extLst>
          </p:cNvPr>
          <p:cNvPicPr>
            <a:picLocks noChangeAspect="1"/>
          </p:cNvPicPr>
          <p:nvPr/>
        </p:nvPicPr>
        <p:blipFill>
          <a:blip r:embed="rId4"/>
          <a:stretch>
            <a:fillRect/>
          </a:stretch>
        </p:blipFill>
        <p:spPr>
          <a:xfrm>
            <a:off x="7044126" y="2206506"/>
            <a:ext cx="890192" cy="1145601"/>
          </a:xfrm>
          <a:prstGeom prst="rect">
            <a:avLst/>
          </a:prstGeom>
        </p:spPr>
      </p:pic>
      <p:sp>
        <p:nvSpPr>
          <p:cNvPr id="32" name="文本框 31">
            <a:extLst>
              <a:ext uri="{FF2B5EF4-FFF2-40B4-BE49-F238E27FC236}">
                <a16:creationId xmlns:a16="http://schemas.microsoft.com/office/drawing/2014/main" id="{4BF21D42-9971-4441-A82A-F79BB2F8DB88}"/>
              </a:ext>
            </a:extLst>
          </p:cNvPr>
          <p:cNvSpPr txBox="1"/>
          <p:nvPr/>
        </p:nvSpPr>
        <p:spPr>
          <a:xfrm>
            <a:off x="6594502" y="3590666"/>
            <a:ext cx="1804537"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355" rtl="0" fontAlgn="auto" latinLnBrk="0" hangingPunct="0">
              <a:lnSpc>
                <a:spcPct val="100000"/>
              </a:lnSpc>
              <a:spcBef>
                <a:spcPts val="0"/>
              </a:spcBef>
              <a:spcAft>
                <a:spcPts val="0"/>
              </a:spcAft>
              <a:buClrTx/>
              <a:buSzTx/>
              <a:buFontTx/>
              <a:buNone/>
              <a:tabLst/>
            </a:pPr>
            <a:r>
              <a:rPr lang="en-US" altLang="zh-CN" sz="1400" b="1" dirty="0">
                <a:solidFill>
                  <a:srgbClr val="CC9900"/>
                </a:solidFill>
                <a:latin typeface="Calibri" panose="020F0502020204030204" pitchFamily="34" charset="0"/>
                <a:cs typeface="Calibri" panose="020F0502020204030204" pitchFamily="34" charset="0"/>
              </a:rPr>
              <a:t>positive weight cycle</a:t>
            </a:r>
          </a:p>
          <a:p>
            <a:pPr marL="0" marR="0" indent="0" algn="ctr" defTabSz="914355" rtl="0" fontAlgn="auto" latinLnBrk="0" hangingPunct="0">
              <a:lnSpc>
                <a:spcPct val="100000"/>
              </a:lnSpc>
              <a:spcBef>
                <a:spcPts val="0"/>
              </a:spcBef>
              <a:spcAft>
                <a:spcPts val="0"/>
              </a:spcAft>
              <a:buClrTx/>
              <a:buSzTx/>
              <a:buFontTx/>
              <a:buNone/>
              <a:tabLst/>
            </a:pPr>
            <a:r>
              <a:rPr kumimoji="0" lang="en-US" altLang="zh-CN" sz="1400" b="0" i="1" u="none" strike="noStrike" cap="none" spc="0" normalizeH="0" baseline="0" dirty="0">
                <a:ln>
                  <a:noFill/>
                </a:ln>
                <a:solidFill>
                  <a:srgbClr val="CC9900"/>
                </a:solidFill>
                <a:effectLst/>
                <a:uFillTx/>
                <a:latin typeface="Calibri" panose="020F0502020204030204" pitchFamily="34" charset="0"/>
                <a:cs typeface="Calibri" panose="020F0502020204030204" pitchFamily="34" charset="0"/>
                <a:sym typeface="Calibri"/>
              </a:rPr>
              <a:t>field-sensitive</a:t>
            </a:r>
            <a:endParaRPr kumimoji="0" lang="zh-CN" altLang="en-US" sz="1600" b="0" i="1" u="none" strike="noStrike" cap="none" spc="0" normalizeH="0" baseline="0" dirty="0">
              <a:ln>
                <a:noFill/>
              </a:ln>
              <a:solidFill>
                <a:srgbClr val="CC9900"/>
              </a:solidFill>
              <a:effectLst/>
              <a:uFillTx/>
              <a:latin typeface="Calibri" panose="020F0502020204030204" pitchFamily="34" charset="0"/>
              <a:cs typeface="Calibri" panose="020F0502020204030204" pitchFamily="34" charset="0"/>
              <a:sym typeface="Calibri"/>
            </a:endParaRPr>
          </a:p>
        </p:txBody>
      </p:sp>
      <p:cxnSp>
        <p:nvCxnSpPr>
          <p:cNvPr id="5" name="直接连接符 4">
            <a:extLst>
              <a:ext uri="{FF2B5EF4-FFF2-40B4-BE49-F238E27FC236}">
                <a16:creationId xmlns:a16="http://schemas.microsoft.com/office/drawing/2014/main" id="{F33150F8-757E-4B01-9454-3EEE6A926F73}"/>
              </a:ext>
            </a:extLst>
          </p:cNvPr>
          <p:cNvCxnSpPr>
            <a:cxnSpLocks/>
          </p:cNvCxnSpPr>
          <p:nvPr/>
        </p:nvCxnSpPr>
        <p:spPr>
          <a:xfrm>
            <a:off x="7745136" y="3590666"/>
            <a:ext cx="426266" cy="0"/>
          </a:xfrm>
          <a:prstGeom prst="line">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34" name="直接连接符 33">
            <a:extLst>
              <a:ext uri="{FF2B5EF4-FFF2-40B4-BE49-F238E27FC236}">
                <a16:creationId xmlns:a16="http://schemas.microsoft.com/office/drawing/2014/main" id="{4825CBF1-F6AD-427C-A2FA-64B12D9EB77E}"/>
              </a:ext>
            </a:extLst>
          </p:cNvPr>
          <p:cNvCxnSpPr>
            <a:cxnSpLocks/>
          </p:cNvCxnSpPr>
          <p:nvPr/>
        </p:nvCxnSpPr>
        <p:spPr>
          <a:xfrm>
            <a:off x="7822493" y="2223132"/>
            <a:ext cx="482402" cy="0"/>
          </a:xfrm>
          <a:prstGeom prst="line">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sp>
        <p:nvSpPr>
          <p:cNvPr id="17" name="箭头: 下 17">
            <a:extLst>
              <a:ext uri="{FF2B5EF4-FFF2-40B4-BE49-F238E27FC236}">
                <a16:creationId xmlns:a16="http://schemas.microsoft.com/office/drawing/2014/main" id="{D7068CE1-842B-4425-9F46-761092E81062}"/>
              </a:ext>
            </a:extLst>
          </p:cNvPr>
          <p:cNvSpPr/>
          <p:nvPr/>
        </p:nvSpPr>
        <p:spPr>
          <a:xfrm rot="16200000">
            <a:off x="3803531" y="2451431"/>
            <a:ext cx="342900" cy="269546"/>
          </a:xfrm>
          <a:prstGeom prst="downArrow">
            <a:avLst/>
          </a:prstGeom>
          <a:solidFill>
            <a:srgbClr val="FFFFFF"/>
          </a:solidFill>
          <a:ln w="12700" cap="flat">
            <a:solidFill>
              <a:srgbClr val="CC99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16" name="文本框 3">
            <a:extLst>
              <a:ext uri="{FF2B5EF4-FFF2-40B4-BE49-F238E27FC236}">
                <a16:creationId xmlns:a16="http://schemas.microsoft.com/office/drawing/2014/main" id="{3655B35B-426D-41CE-9282-36975A4CE932}"/>
              </a:ext>
            </a:extLst>
          </p:cNvPr>
          <p:cNvSpPr txBox="1"/>
          <p:nvPr/>
        </p:nvSpPr>
        <p:spPr>
          <a:xfrm>
            <a:off x="6712202" y="1326823"/>
            <a:ext cx="1797926"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US" sz="1400" dirty="0">
                <a:latin typeface="Times New Roman" panose="02020603050405020304" pitchFamily="18" charset="0"/>
                <a:cs typeface="Times New Roman" panose="02020603050405020304" pitchFamily="18" charset="0"/>
              </a:rPr>
              <a:t>∀</a:t>
            </a:r>
            <a:r>
              <a:rPr lang="en-US" sz="1400" i="1" dirty="0" err="1">
                <a:latin typeface="Times New Roman" panose="02020603050405020304" pitchFamily="18" charset="0"/>
                <a:cs typeface="Times New Roman" panose="02020603050405020304" pitchFamily="18" charset="0"/>
              </a:rPr>
              <a:t>o</a:t>
            </a:r>
            <a:r>
              <a:rPr lang="en-US" sz="1400" dirty="0" err="1">
                <a:latin typeface="Times New Roman" panose="02020603050405020304" pitchFamily="18" charset="0"/>
                <a:cs typeface="Times New Roman" panose="02020603050405020304" pitchFamily="18" charset="0"/>
              </a:rPr>
              <a:t>∈</a:t>
            </a:r>
            <a:r>
              <a:rPr lang="en-US" sz="1400" i="1" dirty="0" err="1">
                <a:latin typeface="Times New Roman" panose="02020603050405020304" pitchFamily="18" charset="0"/>
                <a:cs typeface="Times New Roman" panose="02020603050405020304" pitchFamily="18" charset="0"/>
              </a:rPr>
              <a:t>pts</a:t>
            </a:r>
            <a:r>
              <a:rPr lang="en-US" sz="1400" dirty="0">
                <a:latin typeface="Times New Roman" panose="02020603050405020304" pitchFamily="18" charset="0"/>
                <a:cs typeface="Times New Roman" panose="02020603050405020304" pitchFamily="18" charset="0"/>
              </a:rPr>
              <a:t>(</a:t>
            </a:r>
            <a:r>
              <a:rPr lang="en-US" sz="1400" i="1" dirty="0">
                <a:latin typeface="Times New Roman" panose="02020603050405020304" pitchFamily="18" charset="0"/>
                <a:cs typeface="Times New Roman" panose="02020603050405020304" pitchFamily="18" charset="0"/>
              </a:rPr>
              <a:t>q</a:t>
            </a:r>
            <a:r>
              <a:rPr lang="en-US" sz="1400" dirty="0">
                <a:latin typeface="Times New Roman" panose="02020603050405020304" pitchFamily="18" charset="0"/>
                <a:cs typeface="Times New Roman" panose="02020603050405020304" pitchFamily="18" charset="0"/>
              </a:rPr>
              <a:t>)</a:t>
            </a:r>
            <a:r>
              <a:rPr lang="en-US" sz="1400" i="1" dirty="0">
                <a:latin typeface="Times New Roman" panose="02020603050405020304" pitchFamily="18" charset="0"/>
                <a:cs typeface="Times New Roman" panose="02020603050405020304" pitchFamily="18" charset="0"/>
              </a:rPr>
              <a:t>,  o.f</a:t>
            </a:r>
            <a:r>
              <a:rPr lang="en-US" sz="1400" i="1" baseline="-25000" dirty="0">
                <a:latin typeface="Times New Roman" panose="02020603050405020304" pitchFamily="18" charset="0"/>
                <a:cs typeface="Times New Roman" panose="02020603050405020304" pitchFamily="18" charset="0"/>
              </a:rPr>
              <a:t>i</a:t>
            </a:r>
            <a:r>
              <a:rPr lang="en-US" sz="1400" i="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t>
            </a:r>
            <a:r>
              <a:rPr lang="en-US" sz="1400" i="1" dirty="0">
                <a:latin typeface="Times New Roman" panose="02020603050405020304" pitchFamily="18" charset="0"/>
                <a:cs typeface="Times New Roman" panose="02020603050405020304" pitchFamily="18" charset="0"/>
              </a:rPr>
              <a:t> pts</a:t>
            </a:r>
            <a:r>
              <a:rPr lang="en-US" sz="1400" dirty="0">
                <a:latin typeface="Times New Roman" panose="02020603050405020304" pitchFamily="18" charset="0"/>
                <a:cs typeface="Times New Roman" panose="02020603050405020304" pitchFamily="18" charset="0"/>
              </a:rPr>
              <a:t>(</a:t>
            </a:r>
            <a:r>
              <a:rPr lang="en-US" sz="1400" i="1" dirty="0">
                <a:latin typeface="Times New Roman" panose="02020603050405020304" pitchFamily="18" charset="0"/>
                <a:cs typeface="Times New Roman" panose="02020603050405020304" pitchFamily="18" charset="0"/>
              </a:rPr>
              <a:t>p</a:t>
            </a:r>
            <a:r>
              <a:rPr lang="en-US" sz="1400" dirty="0">
                <a:latin typeface="Times New Roman" panose="02020603050405020304" pitchFamily="18" charset="0"/>
                <a:cs typeface="Times New Roman" panose="02020603050405020304" pitchFamily="18" charset="0"/>
              </a:rPr>
              <a:t>)</a:t>
            </a:r>
          </a:p>
          <a:p>
            <a:r>
              <a:rPr kumimoji="0" lang="en-US" sz="1400" b="0" i="1"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Calibri"/>
              </a:rPr>
              <a:t>pts</a:t>
            </a:r>
            <a:r>
              <a:rPr kumimoji="0" lang="en-US" sz="1400" b="0" i="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Calibri"/>
              </a:rPr>
              <a:t>(</a:t>
            </a:r>
            <a:r>
              <a:rPr lang="en-US" sz="1400" i="1" dirty="0">
                <a:solidFill>
                  <a:schemeClr val="bg1"/>
                </a:solidFill>
                <a:latin typeface="Times New Roman" panose="02020603050405020304" pitchFamily="18" charset="0"/>
                <a:cs typeface="Times New Roman" panose="02020603050405020304" pitchFamily="18" charset="0"/>
              </a:rPr>
              <a:t>p</a:t>
            </a:r>
            <a:r>
              <a:rPr kumimoji="0" lang="en-US" sz="1400" b="0" i="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Calibri"/>
              </a:rPr>
              <a:t>) </a:t>
            </a:r>
            <a:r>
              <a:rPr lang="en-US" sz="1400" dirty="0">
                <a:latin typeface="Times New Roman" panose="02020603050405020304" pitchFamily="18" charset="0"/>
                <a:cs typeface="Times New Roman" panose="02020603050405020304" pitchFamily="18" charset="0"/>
              </a:rPr>
              <a:t>⊆</a:t>
            </a:r>
            <a:r>
              <a:rPr lang="zh-CN" altLang="en-US" sz="1400" dirty="0">
                <a:solidFill>
                  <a:schemeClr val="bg1"/>
                </a:solidFill>
                <a:latin typeface="Times New Roman" panose="02020603050405020304" pitchFamily="18" charset="0"/>
                <a:cs typeface="Times New Roman" panose="02020603050405020304" pitchFamily="18" charset="0"/>
              </a:rPr>
              <a:t> </a:t>
            </a:r>
            <a:r>
              <a:rPr lang="en-US" altLang="zh-CN" sz="1400" i="1" dirty="0">
                <a:solidFill>
                  <a:schemeClr val="bg1"/>
                </a:solidFill>
                <a:latin typeface="Times New Roman" panose="02020603050405020304" pitchFamily="18" charset="0"/>
                <a:cs typeface="Times New Roman" panose="02020603050405020304" pitchFamily="18" charset="0"/>
              </a:rPr>
              <a:t>pts</a:t>
            </a:r>
            <a:r>
              <a:rPr lang="en-US" altLang="zh-CN" sz="1400" dirty="0">
                <a:solidFill>
                  <a:schemeClr val="bg1"/>
                </a:solidFill>
                <a:latin typeface="Times New Roman" panose="02020603050405020304" pitchFamily="18" charset="0"/>
                <a:cs typeface="Times New Roman" panose="02020603050405020304" pitchFamily="18" charset="0"/>
              </a:rPr>
              <a:t>(</a:t>
            </a:r>
            <a:r>
              <a:rPr lang="en-US" altLang="zh-CN" sz="1400" i="1" dirty="0">
                <a:solidFill>
                  <a:schemeClr val="bg1"/>
                </a:solidFill>
                <a:latin typeface="Times New Roman" panose="02020603050405020304" pitchFamily="18" charset="0"/>
                <a:cs typeface="Times New Roman" panose="02020603050405020304" pitchFamily="18" charset="0"/>
              </a:rPr>
              <a:t>q</a:t>
            </a:r>
            <a:r>
              <a:rPr lang="en-US" altLang="zh-CN" sz="1400" dirty="0">
                <a:solidFill>
                  <a:schemeClr val="bg1"/>
                </a:solidFill>
                <a:latin typeface="Times New Roman" panose="02020603050405020304" pitchFamily="18" charset="0"/>
                <a:cs typeface="Times New Roman" panose="02020603050405020304" pitchFamily="18" charset="0"/>
              </a:rPr>
              <a:t>)</a:t>
            </a:r>
            <a:endParaRPr kumimoji="0" lang="en-US"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Tree>
    <p:extLst>
      <p:ext uri="{BB962C8B-B14F-4D97-AF65-F5344CB8AC3E}">
        <p14:creationId xmlns:p14="http://schemas.microsoft.com/office/powerpoint/2010/main" val="147658814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9" y="26896"/>
            <a:ext cx="7556315" cy="847166"/>
          </a:xfrm>
        </p:spPr>
        <p:txBody>
          <a:bodyPr/>
          <a:lstStyle/>
          <a:p>
            <a:r>
              <a:rPr lang="en-AU" cap="none" dirty="0"/>
              <a:t>Field Sensitivity in C/C++</a:t>
            </a:r>
            <a:endParaRPr lang="en-AU" dirty="0"/>
          </a:p>
        </p:txBody>
      </p:sp>
      <p:sp>
        <p:nvSpPr>
          <p:cNvPr id="3" name="Text Placeholder 2"/>
          <p:cNvSpPr>
            <a:spLocks noGrp="1"/>
          </p:cNvSpPr>
          <p:nvPr>
            <p:ph type="body" idx="1"/>
          </p:nvPr>
        </p:nvSpPr>
        <p:spPr>
          <a:xfrm>
            <a:off x="612779" y="1104460"/>
            <a:ext cx="7966445" cy="479540"/>
          </a:xfrm>
        </p:spPr>
        <p:txBody>
          <a:bodyPr/>
          <a:lstStyle/>
          <a:p>
            <a:r>
              <a:rPr lang="en-US" dirty="0">
                <a:solidFill>
                  <a:schemeClr val="bg1"/>
                </a:solidFill>
              </a:rPr>
              <a:t>Significance of</a:t>
            </a:r>
            <a:r>
              <a:rPr lang="en-US" b="1" dirty="0">
                <a:solidFill>
                  <a:srgbClr val="0070C0"/>
                </a:solidFill>
              </a:rPr>
              <a:t> PWC</a:t>
            </a:r>
            <a:endParaRPr lang="en-AU" dirty="0">
              <a:latin typeface="Times New Roman" panose="02020603050405020304" pitchFamily="18" charset="0"/>
              <a:cs typeface="Times New Roman" panose="02020603050405020304" pitchFamily="18" charset="0"/>
            </a:endParaRPr>
          </a:p>
        </p:txBody>
      </p:sp>
      <p:sp>
        <p:nvSpPr>
          <p:cNvPr id="7" name="灯片编号占位符 6">
            <a:extLst>
              <a:ext uri="{FF2B5EF4-FFF2-40B4-BE49-F238E27FC236}">
                <a16:creationId xmlns:a16="http://schemas.microsoft.com/office/drawing/2014/main" id="{AF62D086-0380-4C8F-893C-E9707D9C92E8}"/>
              </a:ext>
            </a:extLst>
          </p:cNvPr>
          <p:cNvSpPr>
            <a:spLocks noGrp="1"/>
          </p:cNvSpPr>
          <p:nvPr>
            <p:ph type="sldNum" sz="quarter" idx="2"/>
          </p:nvPr>
        </p:nvSpPr>
        <p:spPr/>
        <p:txBody>
          <a:bodyPr/>
          <a:lstStyle/>
          <a:p>
            <a:fld id="{86CB4B4D-7CA3-9044-876B-883B54F8677D}" type="slidenum">
              <a:rPr lang="en-US" smtClean="0"/>
              <a:t>11</a:t>
            </a:fld>
            <a:endParaRPr lang="en-US"/>
          </a:p>
        </p:txBody>
      </p:sp>
      <p:sp>
        <p:nvSpPr>
          <p:cNvPr id="8" name="文本框 7">
            <a:extLst>
              <a:ext uri="{FF2B5EF4-FFF2-40B4-BE49-F238E27FC236}">
                <a16:creationId xmlns:a16="http://schemas.microsoft.com/office/drawing/2014/main" id="{C9915D8F-5920-4837-95ED-FA31FB5291FE}"/>
              </a:ext>
            </a:extLst>
          </p:cNvPr>
          <p:cNvSpPr txBox="1"/>
          <p:nvPr/>
        </p:nvSpPr>
        <p:spPr>
          <a:xfrm>
            <a:off x="3541612" y="951245"/>
            <a:ext cx="4820992"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lang="en-US" sz="1400" dirty="0" err="1">
                <a:latin typeface="Calibri Light" panose="020F0302020204030204" pitchFamily="34" charset="0"/>
                <a:cs typeface="Calibri Light" panose="020F0302020204030204" pitchFamily="34" charset="0"/>
              </a:rPr>
              <a:t>NodesInPWC</a:t>
            </a:r>
            <a:r>
              <a:rPr lang="en-US" sz="1400" dirty="0">
                <a:latin typeface="Calibri Light" panose="020F0302020204030204" pitchFamily="34" charset="0"/>
                <a:cs typeface="Calibri Light" panose="020F0302020204030204" pitchFamily="34" charset="0"/>
              </a:rPr>
              <a:t>: the node number that the largest PWC contains;</a:t>
            </a:r>
          </a:p>
          <a:p>
            <a:pPr marL="0" marR="0" indent="0" algn="l" defTabSz="914355"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err="1">
                <a:ln>
                  <a:noFill/>
                </a:ln>
                <a:solidFill>
                  <a:srgbClr val="000000"/>
                </a:solidFill>
                <a:effectLst/>
                <a:uFillTx/>
                <a:latin typeface="Calibri Light" panose="020F0302020204030204" pitchFamily="34" charset="0"/>
                <a:cs typeface="Calibri Light" panose="020F0302020204030204" pitchFamily="34" charset="0"/>
                <a:sym typeface="Calibri"/>
              </a:rPr>
              <a:t>NodesInCycles</a:t>
            </a:r>
            <a:r>
              <a:rPr kumimoji="0" lang="en-US" sz="1400" b="0" i="0" u="none" strike="noStrike" cap="none" spc="0" normalizeH="0" baseline="0" dirty="0">
                <a:ln>
                  <a:noFill/>
                </a:ln>
                <a:solidFill>
                  <a:srgbClr val="000000"/>
                </a:solidFill>
                <a:effectLst/>
                <a:uFillTx/>
                <a:latin typeface="Calibri Light" panose="020F0302020204030204" pitchFamily="34" charset="0"/>
                <a:cs typeface="Calibri Light" panose="020F0302020204030204" pitchFamily="34" charset="0"/>
                <a:sym typeface="Calibri"/>
              </a:rPr>
              <a:t>: the number of node in cycles (=</a:t>
            </a:r>
            <a:r>
              <a:rPr kumimoji="0" lang="en-US" sz="1400" b="0" i="0" u="none" strike="noStrike" cap="none" spc="0" normalizeH="0" dirty="0">
                <a:ln>
                  <a:noFill/>
                </a:ln>
                <a:solidFill>
                  <a:srgbClr val="000000"/>
                </a:solidFill>
                <a:effectLst/>
                <a:uFillTx/>
                <a:latin typeface="Calibri Light" panose="020F0302020204030204" pitchFamily="34" charset="0"/>
                <a:cs typeface="Calibri Light" panose="020F0302020204030204" pitchFamily="34" charset="0"/>
                <a:sym typeface="Calibri"/>
              </a:rPr>
              <a:t> PWC + non-PWC</a:t>
            </a:r>
            <a:r>
              <a:rPr kumimoji="0" lang="en-US" sz="1400" b="0" i="0" u="none" strike="noStrike" cap="none" spc="0" normalizeH="0" baseline="0" dirty="0">
                <a:ln>
                  <a:noFill/>
                </a:ln>
                <a:solidFill>
                  <a:srgbClr val="000000"/>
                </a:solidFill>
                <a:effectLst/>
                <a:uFillTx/>
                <a:latin typeface="Calibri Light" panose="020F0302020204030204" pitchFamily="34" charset="0"/>
                <a:cs typeface="Calibri Light" panose="020F0302020204030204" pitchFamily="34" charset="0"/>
                <a:sym typeface="Calibri"/>
              </a:rPr>
              <a:t>).</a:t>
            </a:r>
          </a:p>
        </p:txBody>
      </p:sp>
      <p:pic>
        <p:nvPicPr>
          <p:cNvPr id="6" name="图片 5">
            <a:extLst>
              <a:ext uri="{FF2B5EF4-FFF2-40B4-BE49-F238E27FC236}">
                <a16:creationId xmlns:a16="http://schemas.microsoft.com/office/drawing/2014/main" id="{0B2B4A50-4D27-427C-8A51-7BFF51E97BEA}"/>
              </a:ext>
            </a:extLst>
          </p:cNvPr>
          <p:cNvPicPr>
            <a:picLocks noChangeAspect="1"/>
          </p:cNvPicPr>
          <p:nvPr/>
        </p:nvPicPr>
        <p:blipFill>
          <a:blip r:embed="rId3"/>
          <a:stretch>
            <a:fillRect/>
          </a:stretch>
        </p:blipFill>
        <p:spPr>
          <a:xfrm>
            <a:off x="1950320" y="1424370"/>
            <a:ext cx="5243360" cy="2985024"/>
          </a:xfrm>
          <a:prstGeom prst="rect">
            <a:avLst/>
          </a:prstGeom>
        </p:spPr>
      </p:pic>
    </p:spTree>
    <p:extLst>
      <p:ext uri="{BB962C8B-B14F-4D97-AF65-F5344CB8AC3E}">
        <p14:creationId xmlns:p14="http://schemas.microsoft.com/office/powerpoint/2010/main" val="20767586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9" y="26896"/>
            <a:ext cx="7556315" cy="847166"/>
          </a:xfrm>
        </p:spPr>
        <p:txBody>
          <a:bodyPr/>
          <a:lstStyle/>
          <a:p>
            <a:r>
              <a:rPr lang="en-AU" cap="none" dirty="0"/>
              <a:t>Field Sensitivity in C/C++</a:t>
            </a:r>
            <a:endParaRPr lang="en-AU" dirty="0"/>
          </a:p>
        </p:txBody>
      </p:sp>
      <p:sp>
        <p:nvSpPr>
          <p:cNvPr id="3" name="Text Placeholder 2"/>
          <p:cNvSpPr>
            <a:spLocks noGrp="1"/>
          </p:cNvSpPr>
          <p:nvPr>
            <p:ph type="body" idx="1"/>
          </p:nvPr>
        </p:nvSpPr>
        <p:spPr>
          <a:xfrm>
            <a:off x="612779" y="1104460"/>
            <a:ext cx="7966445" cy="479540"/>
          </a:xfrm>
        </p:spPr>
        <p:txBody>
          <a:bodyPr/>
          <a:lstStyle/>
          <a:p>
            <a:r>
              <a:rPr lang="en-US" dirty="0">
                <a:solidFill>
                  <a:schemeClr val="bg1"/>
                </a:solidFill>
              </a:rPr>
              <a:t>Significance of</a:t>
            </a:r>
            <a:r>
              <a:rPr lang="en-US" b="1" dirty="0">
                <a:solidFill>
                  <a:srgbClr val="0070C0"/>
                </a:solidFill>
              </a:rPr>
              <a:t> PWC</a:t>
            </a:r>
            <a:endParaRPr lang="en-AU" dirty="0">
              <a:latin typeface="Times New Roman" panose="02020603050405020304" pitchFamily="18" charset="0"/>
              <a:cs typeface="Times New Roman" panose="02020603050405020304" pitchFamily="18" charset="0"/>
            </a:endParaRPr>
          </a:p>
        </p:txBody>
      </p:sp>
      <p:sp>
        <p:nvSpPr>
          <p:cNvPr id="7" name="灯片编号占位符 6">
            <a:extLst>
              <a:ext uri="{FF2B5EF4-FFF2-40B4-BE49-F238E27FC236}">
                <a16:creationId xmlns:a16="http://schemas.microsoft.com/office/drawing/2014/main" id="{E267DCE9-2571-4FD6-B4BC-741837EDFD16}"/>
              </a:ext>
            </a:extLst>
          </p:cNvPr>
          <p:cNvSpPr>
            <a:spLocks noGrp="1"/>
          </p:cNvSpPr>
          <p:nvPr>
            <p:ph type="sldNum" sz="quarter" idx="2"/>
          </p:nvPr>
        </p:nvSpPr>
        <p:spPr/>
        <p:txBody>
          <a:bodyPr/>
          <a:lstStyle/>
          <a:p>
            <a:fld id="{86CB4B4D-7CA3-9044-876B-883B54F8677D}" type="slidenum">
              <a:rPr lang="en-US" smtClean="0"/>
              <a:t>12</a:t>
            </a:fld>
            <a:endParaRPr lang="en-US"/>
          </a:p>
        </p:txBody>
      </p:sp>
      <p:pic>
        <p:nvPicPr>
          <p:cNvPr id="6" name="图片 5">
            <a:extLst>
              <a:ext uri="{FF2B5EF4-FFF2-40B4-BE49-F238E27FC236}">
                <a16:creationId xmlns:a16="http://schemas.microsoft.com/office/drawing/2014/main" id="{992A2D9D-20BD-4E0A-9637-6A1DD1C96C55}"/>
              </a:ext>
            </a:extLst>
          </p:cNvPr>
          <p:cNvPicPr>
            <a:picLocks noChangeAspect="1"/>
          </p:cNvPicPr>
          <p:nvPr/>
        </p:nvPicPr>
        <p:blipFill>
          <a:blip r:embed="rId3"/>
          <a:stretch>
            <a:fillRect/>
          </a:stretch>
        </p:blipFill>
        <p:spPr>
          <a:xfrm>
            <a:off x="1696295" y="1487725"/>
            <a:ext cx="5751410" cy="2809955"/>
          </a:xfrm>
          <a:prstGeom prst="rect">
            <a:avLst/>
          </a:prstGeom>
        </p:spPr>
      </p:pic>
      <p:sp>
        <p:nvSpPr>
          <p:cNvPr id="8" name="文本框 7">
            <a:extLst>
              <a:ext uri="{FF2B5EF4-FFF2-40B4-BE49-F238E27FC236}">
                <a16:creationId xmlns:a16="http://schemas.microsoft.com/office/drawing/2014/main" id="{810268E0-5C7C-44A2-8782-7FF906C502F1}"/>
              </a:ext>
            </a:extLst>
          </p:cNvPr>
          <p:cNvSpPr txBox="1"/>
          <p:nvPr/>
        </p:nvSpPr>
        <p:spPr>
          <a:xfrm>
            <a:off x="3541612" y="951245"/>
            <a:ext cx="4820992"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lang="en-US" sz="1400" dirty="0" err="1">
                <a:latin typeface="Calibri Light" panose="020F0302020204030204" pitchFamily="34" charset="0"/>
                <a:cs typeface="Calibri Light" panose="020F0302020204030204" pitchFamily="34" charset="0"/>
              </a:rPr>
              <a:t>NodesInPWC</a:t>
            </a:r>
            <a:r>
              <a:rPr lang="en-US" sz="1400" dirty="0">
                <a:latin typeface="Calibri Light" panose="020F0302020204030204" pitchFamily="34" charset="0"/>
                <a:cs typeface="Calibri Light" panose="020F0302020204030204" pitchFamily="34" charset="0"/>
              </a:rPr>
              <a:t>: the node number that the largest PWC contains;</a:t>
            </a:r>
          </a:p>
          <a:p>
            <a:pPr marL="0" marR="0" indent="0" algn="l" defTabSz="914355"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err="1">
                <a:ln>
                  <a:noFill/>
                </a:ln>
                <a:solidFill>
                  <a:srgbClr val="000000"/>
                </a:solidFill>
                <a:effectLst/>
                <a:uFillTx/>
                <a:latin typeface="Calibri Light" panose="020F0302020204030204" pitchFamily="34" charset="0"/>
                <a:cs typeface="Calibri Light" panose="020F0302020204030204" pitchFamily="34" charset="0"/>
                <a:sym typeface="Calibri"/>
              </a:rPr>
              <a:t>NodesInCycles</a:t>
            </a:r>
            <a:r>
              <a:rPr kumimoji="0" lang="en-US" sz="1400" b="0" i="0" u="none" strike="noStrike" cap="none" spc="0" normalizeH="0" baseline="0" dirty="0">
                <a:ln>
                  <a:noFill/>
                </a:ln>
                <a:solidFill>
                  <a:srgbClr val="000000"/>
                </a:solidFill>
                <a:effectLst/>
                <a:uFillTx/>
                <a:latin typeface="Calibri Light" panose="020F0302020204030204" pitchFamily="34" charset="0"/>
                <a:cs typeface="Calibri Light" panose="020F0302020204030204" pitchFamily="34" charset="0"/>
                <a:sym typeface="Calibri"/>
              </a:rPr>
              <a:t>: the number of node in cycles (=</a:t>
            </a:r>
            <a:r>
              <a:rPr kumimoji="0" lang="en-US" sz="1400" b="0" i="0" u="none" strike="noStrike" cap="none" spc="0" normalizeH="0" dirty="0">
                <a:ln>
                  <a:noFill/>
                </a:ln>
                <a:solidFill>
                  <a:srgbClr val="000000"/>
                </a:solidFill>
                <a:effectLst/>
                <a:uFillTx/>
                <a:latin typeface="Calibri Light" panose="020F0302020204030204" pitchFamily="34" charset="0"/>
                <a:cs typeface="Calibri Light" panose="020F0302020204030204" pitchFamily="34" charset="0"/>
                <a:sym typeface="Calibri"/>
              </a:rPr>
              <a:t> PWC + non-PWC</a:t>
            </a:r>
            <a:r>
              <a:rPr kumimoji="0" lang="en-US" sz="1400" b="0" i="0" u="none" strike="noStrike" cap="none" spc="0" normalizeH="0" baseline="0" dirty="0">
                <a:ln>
                  <a:noFill/>
                </a:ln>
                <a:solidFill>
                  <a:srgbClr val="000000"/>
                </a:solidFill>
                <a:effectLst/>
                <a:uFillTx/>
                <a:latin typeface="Calibri Light" panose="020F0302020204030204" pitchFamily="34" charset="0"/>
                <a:cs typeface="Calibri Light" panose="020F0302020204030204" pitchFamily="34" charset="0"/>
                <a:sym typeface="Calibri"/>
              </a:rPr>
              <a:t>).</a:t>
            </a:r>
          </a:p>
        </p:txBody>
      </p:sp>
    </p:spTree>
    <p:extLst>
      <p:ext uri="{BB962C8B-B14F-4D97-AF65-F5344CB8AC3E}">
        <p14:creationId xmlns:p14="http://schemas.microsoft.com/office/powerpoint/2010/main" val="2258323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9" y="26896"/>
            <a:ext cx="7556315" cy="847166"/>
          </a:xfrm>
        </p:spPr>
        <p:txBody>
          <a:bodyPr/>
          <a:lstStyle/>
          <a:p>
            <a:r>
              <a:rPr lang="en-AU" cap="none" dirty="0"/>
              <a:t>Motivating Example</a:t>
            </a:r>
            <a:endParaRPr lang="en-AU" dirty="0"/>
          </a:p>
        </p:txBody>
      </p:sp>
      <p:sp>
        <p:nvSpPr>
          <p:cNvPr id="3" name="Text Placeholder 2"/>
          <p:cNvSpPr>
            <a:spLocks noGrp="1"/>
          </p:cNvSpPr>
          <p:nvPr>
            <p:ph type="body" idx="1"/>
          </p:nvPr>
        </p:nvSpPr>
        <p:spPr>
          <a:xfrm>
            <a:off x="612779" y="1104460"/>
            <a:ext cx="7966445" cy="479540"/>
          </a:xfrm>
        </p:spPr>
        <p:txBody>
          <a:bodyPr/>
          <a:lstStyle/>
          <a:p>
            <a:r>
              <a:rPr lang="en-US" altLang="zh-CN" dirty="0"/>
              <a:t>How PWCs cause </a:t>
            </a:r>
            <a:r>
              <a:rPr lang="en-US" altLang="zh-CN" b="1" dirty="0">
                <a:solidFill>
                  <a:srgbClr val="0070C0"/>
                </a:solidFill>
              </a:rPr>
              <a:t>computational redundancy</a:t>
            </a:r>
          </a:p>
          <a:p>
            <a:r>
              <a:rPr lang="en-US" altLang="zh-CN" b="1" dirty="0">
                <a:solidFill>
                  <a:srgbClr val="CC9900"/>
                </a:solidFill>
              </a:rPr>
              <a:t>Observation 1</a:t>
            </a:r>
            <a:endParaRPr lang="zh-CN" altLang="en-US" b="1" dirty="0">
              <a:solidFill>
                <a:srgbClr val="CC9900"/>
              </a:solidFill>
            </a:endParaRPr>
          </a:p>
        </p:txBody>
      </p:sp>
      <p:sp>
        <p:nvSpPr>
          <p:cNvPr id="11" name="灯片编号占位符 10">
            <a:extLst>
              <a:ext uri="{FF2B5EF4-FFF2-40B4-BE49-F238E27FC236}">
                <a16:creationId xmlns:a16="http://schemas.microsoft.com/office/drawing/2014/main" id="{F90E8F87-F844-41D1-9404-3AFE9C7831B8}"/>
              </a:ext>
            </a:extLst>
          </p:cNvPr>
          <p:cNvSpPr>
            <a:spLocks noGrp="1"/>
          </p:cNvSpPr>
          <p:nvPr>
            <p:ph type="sldNum" sz="quarter" idx="2"/>
          </p:nvPr>
        </p:nvSpPr>
        <p:spPr/>
        <p:txBody>
          <a:bodyPr/>
          <a:lstStyle/>
          <a:p>
            <a:fld id="{86CB4B4D-7CA3-9044-876B-883B54F8677D}" type="slidenum">
              <a:rPr lang="en-US" smtClean="0"/>
              <a:t>13</a:t>
            </a:fld>
            <a:endParaRPr lang="en-US"/>
          </a:p>
        </p:txBody>
      </p:sp>
      <p:pic>
        <p:nvPicPr>
          <p:cNvPr id="5" name="图片 4">
            <a:extLst>
              <a:ext uri="{FF2B5EF4-FFF2-40B4-BE49-F238E27FC236}">
                <a16:creationId xmlns:a16="http://schemas.microsoft.com/office/drawing/2014/main" id="{388320A4-733F-415E-AE1F-5BCA1F5F01F9}"/>
              </a:ext>
            </a:extLst>
          </p:cNvPr>
          <p:cNvPicPr>
            <a:picLocks noChangeAspect="1"/>
          </p:cNvPicPr>
          <p:nvPr/>
        </p:nvPicPr>
        <p:blipFill>
          <a:blip r:embed="rId3"/>
          <a:stretch>
            <a:fillRect/>
          </a:stretch>
        </p:blipFill>
        <p:spPr>
          <a:xfrm>
            <a:off x="3494222" y="1496095"/>
            <a:ext cx="2203558" cy="2551966"/>
          </a:xfrm>
          <a:prstGeom prst="rect">
            <a:avLst/>
          </a:prstGeom>
        </p:spPr>
      </p:pic>
    </p:spTree>
    <p:extLst>
      <p:ext uri="{BB962C8B-B14F-4D97-AF65-F5344CB8AC3E}">
        <p14:creationId xmlns:p14="http://schemas.microsoft.com/office/powerpoint/2010/main" val="31154328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9" y="26896"/>
            <a:ext cx="7556315" cy="847166"/>
          </a:xfrm>
        </p:spPr>
        <p:txBody>
          <a:bodyPr/>
          <a:lstStyle/>
          <a:p>
            <a:r>
              <a:rPr lang="en-AU" cap="none" dirty="0"/>
              <a:t>Motivating Example</a:t>
            </a:r>
            <a:endParaRPr lang="en-AU" dirty="0"/>
          </a:p>
        </p:txBody>
      </p:sp>
      <p:sp>
        <p:nvSpPr>
          <p:cNvPr id="3" name="Text Placeholder 2"/>
          <p:cNvSpPr>
            <a:spLocks noGrp="1"/>
          </p:cNvSpPr>
          <p:nvPr>
            <p:ph type="body" idx="1"/>
          </p:nvPr>
        </p:nvSpPr>
        <p:spPr>
          <a:xfrm>
            <a:off x="612779" y="1104460"/>
            <a:ext cx="7966445" cy="479540"/>
          </a:xfrm>
        </p:spPr>
        <p:txBody>
          <a:bodyPr/>
          <a:lstStyle/>
          <a:p>
            <a:r>
              <a:rPr lang="en-US" altLang="zh-CN" dirty="0"/>
              <a:t>How PWCs cause </a:t>
            </a:r>
            <a:r>
              <a:rPr lang="en-US" altLang="zh-CN" b="1" dirty="0">
                <a:solidFill>
                  <a:srgbClr val="0070C0"/>
                </a:solidFill>
              </a:rPr>
              <a:t>computational redundancy</a:t>
            </a:r>
          </a:p>
          <a:p>
            <a:r>
              <a:rPr lang="en-US" altLang="zh-CN" b="1" dirty="0">
                <a:solidFill>
                  <a:srgbClr val="CC9900"/>
                </a:solidFill>
              </a:rPr>
              <a:t>Observation 1</a:t>
            </a:r>
            <a:endParaRPr lang="zh-CN" altLang="en-US" b="1" dirty="0">
              <a:solidFill>
                <a:srgbClr val="CC9900"/>
              </a:solidFill>
            </a:endParaRPr>
          </a:p>
          <a:p>
            <a:endParaRPr lang="zh-CN" altLang="en-US" b="1" dirty="0">
              <a:solidFill>
                <a:srgbClr val="CC9900"/>
              </a:solidFill>
            </a:endParaRPr>
          </a:p>
        </p:txBody>
      </p:sp>
      <p:sp>
        <p:nvSpPr>
          <p:cNvPr id="11" name="灯片编号占位符 10">
            <a:extLst>
              <a:ext uri="{FF2B5EF4-FFF2-40B4-BE49-F238E27FC236}">
                <a16:creationId xmlns:a16="http://schemas.microsoft.com/office/drawing/2014/main" id="{F90E8F87-F844-41D1-9404-3AFE9C7831B8}"/>
              </a:ext>
            </a:extLst>
          </p:cNvPr>
          <p:cNvSpPr>
            <a:spLocks noGrp="1"/>
          </p:cNvSpPr>
          <p:nvPr>
            <p:ph type="sldNum" sz="quarter" idx="2"/>
          </p:nvPr>
        </p:nvSpPr>
        <p:spPr/>
        <p:txBody>
          <a:bodyPr/>
          <a:lstStyle/>
          <a:p>
            <a:fld id="{86CB4B4D-7CA3-9044-876B-883B54F8677D}" type="slidenum">
              <a:rPr lang="en-US" smtClean="0"/>
              <a:t>14</a:t>
            </a:fld>
            <a:endParaRPr lang="en-US"/>
          </a:p>
        </p:txBody>
      </p:sp>
      <p:pic>
        <p:nvPicPr>
          <p:cNvPr id="12" name="图片 11">
            <a:extLst>
              <a:ext uri="{FF2B5EF4-FFF2-40B4-BE49-F238E27FC236}">
                <a16:creationId xmlns:a16="http://schemas.microsoft.com/office/drawing/2014/main" id="{B3429C44-4220-4EBE-8654-C0A2DFA5DB74}"/>
              </a:ext>
            </a:extLst>
          </p:cNvPr>
          <p:cNvPicPr>
            <a:picLocks noChangeAspect="1"/>
          </p:cNvPicPr>
          <p:nvPr/>
        </p:nvPicPr>
        <p:blipFill>
          <a:blip r:embed="rId3"/>
          <a:stretch>
            <a:fillRect/>
          </a:stretch>
        </p:blipFill>
        <p:spPr>
          <a:xfrm>
            <a:off x="3494222" y="1496095"/>
            <a:ext cx="2378606" cy="2551967"/>
          </a:xfrm>
          <a:prstGeom prst="rect">
            <a:avLst/>
          </a:prstGeom>
        </p:spPr>
      </p:pic>
    </p:spTree>
    <p:extLst>
      <p:ext uri="{BB962C8B-B14F-4D97-AF65-F5344CB8AC3E}">
        <p14:creationId xmlns:p14="http://schemas.microsoft.com/office/powerpoint/2010/main" val="119602314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9" y="26896"/>
            <a:ext cx="7556315" cy="847166"/>
          </a:xfrm>
        </p:spPr>
        <p:txBody>
          <a:bodyPr/>
          <a:lstStyle/>
          <a:p>
            <a:r>
              <a:rPr lang="en-AU" cap="none" dirty="0"/>
              <a:t>Motivating Example</a:t>
            </a:r>
            <a:endParaRPr lang="en-AU" dirty="0"/>
          </a:p>
        </p:txBody>
      </p:sp>
      <p:sp>
        <p:nvSpPr>
          <p:cNvPr id="3" name="Text Placeholder 2"/>
          <p:cNvSpPr>
            <a:spLocks noGrp="1"/>
          </p:cNvSpPr>
          <p:nvPr>
            <p:ph type="body" idx="1"/>
          </p:nvPr>
        </p:nvSpPr>
        <p:spPr>
          <a:xfrm>
            <a:off x="612779" y="1104460"/>
            <a:ext cx="7966445" cy="479540"/>
          </a:xfrm>
        </p:spPr>
        <p:txBody>
          <a:bodyPr/>
          <a:lstStyle/>
          <a:p>
            <a:r>
              <a:rPr lang="en-US" altLang="zh-CN" dirty="0"/>
              <a:t>How PWCs cause </a:t>
            </a:r>
            <a:r>
              <a:rPr lang="en-US" altLang="zh-CN" b="1" dirty="0">
                <a:solidFill>
                  <a:srgbClr val="0070C0"/>
                </a:solidFill>
              </a:rPr>
              <a:t>computational redundancy</a:t>
            </a:r>
          </a:p>
          <a:p>
            <a:r>
              <a:rPr lang="en-US" altLang="zh-CN" b="1" dirty="0">
                <a:solidFill>
                  <a:srgbClr val="CC9900"/>
                </a:solidFill>
              </a:rPr>
              <a:t>Observation 1</a:t>
            </a:r>
            <a:endParaRPr lang="zh-CN" altLang="en-US" b="1" dirty="0">
              <a:solidFill>
                <a:srgbClr val="CC9900"/>
              </a:solidFill>
            </a:endParaRPr>
          </a:p>
        </p:txBody>
      </p:sp>
      <p:sp>
        <p:nvSpPr>
          <p:cNvPr id="11" name="灯片编号占位符 10">
            <a:extLst>
              <a:ext uri="{FF2B5EF4-FFF2-40B4-BE49-F238E27FC236}">
                <a16:creationId xmlns:a16="http://schemas.microsoft.com/office/drawing/2014/main" id="{F90E8F87-F844-41D1-9404-3AFE9C7831B8}"/>
              </a:ext>
            </a:extLst>
          </p:cNvPr>
          <p:cNvSpPr>
            <a:spLocks noGrp="1"/>
          </p:cNvSpPr>
          <p:nvPr>
            <p:ph type="sldNum" sz="quarter" idx="2"/>
          </p:nvPr>
        </p:nvSpPr>
        <p:spPr/>
        <p:txBody>
          <a:bodyPr/>
          <a:lstStyle/>
          <a:p>
            <a:fld id="{86CB4B4D-7CA3-9044-876B-883B54F8677D}" type="slidenum">
              <a:rPr lang="en-US" smtClean="0"/>
              <a:t>15</a:t>
            </a:fld>
            <a:endParaRPr lang="en-US"/>
          </a:p>
        </p:txBody>
      </p:sp>
      <p:pic>
        <p:nvPicPr>
          <p:cNvPr id="7" name="图片 6">
            <a:extLst>
              <a:ext uri="{FF2B5EF4-FFF2-40B4-BE49-F238E27FC236}">
                <a16:creationId xmlns:a16="http://schemas.microsoft.com/office/drawing/2014/main" id="{0A8093FA-FFFE-4607-8766-497DD379AC41}"/>
              </a:ext>
            </a:extLst>
          </p:cNvPr>
          <p:cNvPicPr>
            <a:picLocks noChangeAspect="1"/>
          </p:cNvPicPr>
          <p:nvPr/>
        </p:nvPicPr>
        <p:blipFill>
          <a:blip r:embed="rId3"/>
          <a:stretch>
            <a:fillRect/>
          </a:stretch>
        </p:blipFill>
        <p:spPr>
          <a:xfrm>
            <a:off x="3494222" y="1496095"/>
            <a:ext cx="2733790" cy="2556723"/>
          </a:xfrm>
          <a:prstGeom prst="rect">
            <a:avLst/>
          </a:prstGeom>
        </p:spPr>
      </p:pic>
    </p:spTree>
    <p:extLst>
      <p:ext uri="{BB962C8B-B14F-4D97-AF65-F5344CB8AC3E}">
        <p14:creationId xmlns:p14="http://schemas.microsoft.com/office/powerpoint/2010/main" val="3844792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9" y="26896"/>
            <a:ext cx="7556315" cy="847166"/>
          </a:xfrm>
        </p:spPr>
        <p:txBody>
          <a:bodyPr/>
          <a:lstStyle/>
          <a:p>
            <a:r>
              <a:rPr lang="en-AU" cap="none" dirty="0"/>
              <a:t>Motivating Example</a:t>
            </a:r>
            <a:endParaRPr lang="en-AU" dirty="0"/>
          </a:p>
        </p:txBody>
      </p:sp>
      <p:sp>
        <p:nvSpPr>
          <p:cNvPr id="3" name="Text Placeholder 2"/>
          <p:cNvSpPr>
            <a:spLocks noGrp="1"/>
          </p:cNvSpPr>
          <p:nvPr>
            <p:ph type="body" idx="1"/>
          </p:nvPr>
        </p:nvSpPr>
        <p:spPr>
          <a:xfrm>
            <a:off x="612779" y="1104460"/>
            <a:ext cx="7966445" cy="479540"/>
          </a:xfrm>
        </p:spPr>
        <p:txBody>
          <a:bodyPr/>
          <a:lstStyle/>
          <a:p>
            <a:r>
              <a:rPr lang="en-US" altLang="zh-CN" dirty="0"/>
              <a:t>How PWCs cause </a:t>
            </a:r>
            <a:r>
              <a:rPr lang="en-US" altLang="zh-CN" b="1" dirty="0">
                <a:solidFill>
                  <a:srgbClr val="0070C0"/>
                </a:solidFill>
              </a:rPr>
              <a:t>computational redundancy</a:t>
            </a:r>
          </a:p>
          <a:p>
            <a:r>
              <a:rPr lang="en-US" altLang="zh-CN" b="1" dirty="0">
                <a:solidFill>
                  <a:srgbClr val="CC9900"/>
                </a:solidFill>
              </a:rPr>
              <a:t>Observation 1</a:t>
            </a:r>
            <a:endParaRPr lang="zh-CN" altLang="en-US" b="1" dirty="0">
              <a:solidFill>
                <a:srgbClr val="CC9900"/>
              </a:solidFill>
            </a:endParaRPr>
          </a:p>
          <a:p>
            <a:endParaRPr lang="zh-CN" altLang="en-US" b="1" dirty="0">
              <a:solidFill>
                <a:srgbClr val="CC9900"/>
              </a:solidFill>
            </a:endParaRPr>
          </a:p>
        </p:txBody>
      </p:sp>
      <p:sp>
        <p:nvSpPr>
          <p:cNvPr id="11" name="灯片编号占位符 10">
            <a:extLst>
              <a:ext uri="{FF2B5EF4-FFF2-40B4-BE49-F238E27FC236}">
                <a16:creationId xmlns:a16="http://schemas.microsoft.com/office/drawing/2014/main" id="{F90E8F87-F844-41D1-9404-3AFE9C7831B8}"/>
              </a:ext>
            </a:extLst>
          </p:cNvPr>
          <p:cNvSpPr>
            <a:spLocks noGrp="1"/>
          </p:cNvSpPr>
          <p:nvPr>
            <p:ph type="sldNum" sz="quarter" idx="2"/>
          </p:nvPr>
        </p:nvSpPr>
        <p:spPr/>
        <p:txBody>
          <a:bodyPr/>
          <a:lstStyle/>
          <a:p>
            <a:fld id="{86CB4B4D-7CA3-9044-876B-883B54F8677D}" type="slidenum">
              <a:rPr lang="en-US" smtClean="0"/>
              <a:t>16</a:t>
            </a:fld>
            <a:endParaRPr lang="en-US"/>
          </a:p>
        </p:txBody>
      </p:sp>
      <p:pic>
        <p:nvPicPr>
          <p:cNvPr id="9" name="图片 8">
            <a:extLst>
              <a:ext uri="{FF2B5EF4-FFF2-40B4-BE49-F238E27FC236}">
                <a16:creationId xmlns:a16="http://schemas.microsoft.com/office/drawing/2014/main" id="{16EA2E65-5E39-484B-9693-E6D64C86CA62}"/>
              </a:ext>
            </a:extLst>
          </p:cNvPr>
          <p:cNvPicPr>
            <a:picLocks noChangeAspect="1"/>
          </p:cNvPicPr>
          <p:nvPr/>
        </p:nvPicPr>
        <p:blipFill>
          <a:blip r:embed="rId3"/>
          <a:stretch>
            <a:fillRect/>
          </a:stretch>
        </p:blipFill>
        <p:spPr>
          <a:xfrm>
            <a:off x="3485909" y="1487784"/>
            <a:ext cx="3549774" cy="2572403"/>
          </a:xfrm>
          <a:prstGeom prst="rect">
            <a:avLst/>
          </a:prstGeom>
        </p:spPr>
      </p:pic>
    </p:spTree>
    <p:extLst>
      <p:ext uri="{BB962C8B-B14F-4D97-AF65-F5344CB8AC3E}">
        <p14:creationId xmlns:p14="http://schemas.microsoft.com/office/powerpoint/2010/main" val="315185388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9" y="26896"/>
            <a:ext cx="7556315" cy="847166"/>
          </a:xfrm>
        </p:spPr>
        <p:txBody>
          <a:bodyPr/>
          <a:lstStyle/>
          <a:p>
            <a:r>
              <a:rPr lang="en-AU" cap="none" dirty="0"/>
              <a:t>Motivating Example</a:t>
            </a:r>
            <a:endParaRPr lang="en-AU" dirty="0"/>
          </a:p>
        </p:txBody>
      </p:sp>
      <p:sp>
        <p:nvSpPr>
          <p:cNvPr id="3" name="Text Placeholder 2"/>
          <p:cNvSpPr>
            <a:spLocks noGrp="1"/>
          </p:cNvSpPr>
          <p:nvPr>
            <p:ph type="body" idx="1"/>
          </p:nvPr>
        </p:nvSpPr>
        <p:spPr>
          <a:xfrm>
            <a:off x="612779" y="1104460"/>
            <a:ext cx="7966445" cy="479540"/>
          </a:xfrm>
        </p:spPr>
        <p:txBody>
          <a:bodyPr/>
          <a:lstStyle/>
          <a:p>
            <a:r>
              <a:rPr lang="en-US" altLang="zh-CN" dirty="0"/>
              <a:t>How PWCs cause </a:t>
            </a:r>
            <a:r>
              <a:rPr lang="en-US" altLang="zh-CN" b="1" dirty="0">
                <a:solidFill>
                  <a:srgbClr val="0070C0"/>
                </a:solidFill>
              </a:rPr>
              <a:t>computational redundancy</a:t>
            </a:r>
          </a:p>
          <a:p>
            <a:r>
              <a:rPr lang="en-US" altLang="zh-CN" b="1" dirty="0">
                <a:solidFill>
                  <a:srgbClr val="CC9900"/>
                </a:solidFill>
              </a:rPr>
              <a:t>Observation 2</a:t>
            </a:r>
            <a:endParaRPr lang="zh-CN" altLang="en-US" b="1" dirty="0">
              <a:solidFill>
                <a:srgbClr val="CC9900"/>
              </a:solidFill>
            </a:endParaRPr>
          </a:p>
        </p:txBody>
      </p:sp>
      <p:pic>
        <p:nvPicPr>
          <p:cNvPr id="13" name="图片 12">
            <a:extLst>
              <a:ext uri="{FF2B5EF4-FFF2-40B4-BE49-F238E27FC236}">
                <a16:creationId xmlns:a16="http://schemas.microsoft.com/office/drawing/2014/main" id="{8CDCEC26-DAE6-4082-A5B3-21D6FE4E63CB}"/>
              </a:ext>
            </a:extLst>
          </p:cNvPr>
          <p:cNvPicPr>
            <a:picLocks noChangeAspect="1"/>
          </p:cNvPicPr>
          <p:nvPr/>
        </p:nvPicPr>
        <p:blipFill>
          <a:blip r:embed="rId3"/>
          <a:stretch>
            <a:fillRect/>
          </a:stretch>
        </p:blipFill>
        <p:spPr>
          <a:xfrm>
            <a:off x="2571026" y="1388167"/>
            <a:ext cx="2867423" cy="2429416"/>
          </a:xfrm>
          <a:prstGeom prst="rect">
            <a:avLst/>
          </a:prstGeom>
        </p:spPr>
      </p:pic>
      <p:sp>
        <p:nvSpPr>
          <p:cNvPr id="7" name="灯片编号占位符 6">
            <a:extLst>
              <a:ext uri="{FF2B5EF4-FFF2-40B4-BE49-F238E27FC236}">
                <a16:creationId xmlns:a16="http://schemas.microsoft.com/office/drawing/2014/main" id="{53DCBBED-96C5-457D-A5C6-13E9D32A18C6}"/>
              </a:ext>
            </a:extLst>
          </p:cNvPr>
          <p:cNvSpPr>
            <a:spLocks noGrp="1"/>
          </p:cNvSpPr>
          <p:nvPr>
            <p:ph type="sldNum" sz="quarter" idx="2"/>
          </p:nvPr>
        </p:nvSpPr>
        <p:spPr/>
        <p:txBody>
          <a:bodyPr/>
          <a:lstStyle/>
          <a:p>
            <a:fld id="{86CB4B4D-7CA3-9044-876B-883B54F8677D}" type="slidenum">
              <a:rPr lang="en-US" smtClean="0"/>
              <a:t>17</a:t>
            </a:fld>
            <a:endParaRPr lang="en-US"/>
          </a:p>
        </p:txBody>
      </p:sp>
    </p:spTree>
    <p:extLst>
      <p:ext uri="{BB962C8B-B14F-4D97-AF65-F5344CB8AC3E}">
        <p14:creationId xmlns:p14="http://schemas.microsoft.com/office/powerpoint/2010/main" val="7018437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9" y="26896"/>
            <a:ext cx="7556315" cy="847166"/>
          </a:xfrm>
        </p:spPr>
        <p:txBody>
          <a:bodyPr/>
          <a:lstStyle/>
          <a:p>
            <a:r>
              <a:rPr lang="en-AU" cap="none" dirty="0"/>
              <a:t>Motivating Example</a:t>
            </a:r>
            <a:endParaRPr lang="en-AU" dirty="0"/>
          </a:p>
        </p:txBody>
      </p:sp>
      <p:sp>
        <p:nvSpPr>
          <p:cNvPr id="3" name="Text Placeholder 2"/>
          <p:cNvSpPr>
            <a:spLocks noGrp="1"/>
          </p:cNvSpPr>
          <p:nvPr>
            <p:ph type="body" idx="1"/>
          </p:nvPr>
        </p:nvSpPr>
        <p:spPr>
          <a:xfrm>
            <a:off x="612779" y="1104460"/>
            <a:ext cx="7966445" cy="479540"/>
          </a:xfrm>
        </p:spPr>
        <p:txBody>
          <a:bodyPr/>
          <a:lstStyle/>
          <a:p>
            <a:r>
              <a:rPr lang="en-US" altLang="zh-CN" dirty="0"/>
              <a:t>How PWCs cause </a:t>
            </a:r>
            <a:r>
              <a:rPr lang="en-US" altLang="zh-CN" b="1" dirty="0">
                <a:solidFill>
                  <a:srgbClr val="0070C0"/>
                </a:solidFill>
              </a:rPr>
              <a:t>computational redundancy</a:t>
            </a:r>
          </a:p>
          <a:p>
            <a:r>
              <a:rPr lang="en-US" altLang="zh-CN" b="1" dirty="0">
                <a:solidFill>
                  <a:srgbClr val="CC9900"/>
                </a:solidFill>
              </a:rPr>
              <a:t>Observation 2</a:t>
            </a:r>
            <a:endParaRPr lang="zh-CN" altLang="en-US" b="1" dirty="0">
              <a:solidFill>
                <a:srgbClr val="CC9900"/>
              </a:solidFill>
            </a:endParaRPr>
          </a:p>
        </p:txBody>
      </p:sp>
      <p:sp>
        <p:nvSpPr>
          <p:cNvPr id="7" name="灯片编号占位符 6">
            <a:extLst>
              <a:ext uri="{FF2B5EF4-FFF2-40B4-BE49-F238E27FC236}">
                <a16:creationId xmlns:a16="http://schemas.microsoft.com/office/drawing/2014/main" id="{53DCBBED-96C5-457D-A5C6-13E9D32A18C6}"/>
              </a:ext>
            </a:extLst>
          </p:cNvPr>
          <p:cNvSpPr>
            <a:spLocks noGrp="1"/>
          </p:cNvSpPr>
          <p:nvPr>
            <p:ph type="sldNum" sz="quarter" idx="2"/>
          </p:nvPr>
        </p:nvSpPr>
        <p:spPr/>
        <p:txBody>
          <a:bodyPr/>
          <a:lstStyle/>
          <a:p>
            <a:fld id="{86CB4B4D-7CA3-9044-876B-883B54F8677D}" type="slidenum">
              <a:rPr lang="en-US" smtClean="0"/>
              <a:t>18</a:t>
            </a:fld>
            <a:endParaRPr lang="en-US"/>
          </a:p>
        </p:txBody>
      </p:sp>
      <p:pic>
        <p:nvPicPr>
          <p:cNvPr id="8" name="图片 7">
            <a:extLst>
              <a:ext uri="{FF2B5EF4-FFF2-40B4-BE49-F238E27FC236}">
                <a16:creationId xmlns:a16="http://schemas.microsoft.com/office/drawing/2014/main" id="{2D753CD6-75BF-4864-A304-930BF914D39A}"/>
              </a:ext>
            </a:extLst>
          </p:cNvPr>
          <p:cNvPicPr>
            <a:picLocks noChangeAspect="1"/>
          </p:cNvPicPr>
          <p:nvPr/>
        </p:nvPicPr>
        <p:blipFill>
          <a:blip r:embed="rId3"/>
          <a:stretch>
            <a:fillRect/>
          </a:stretch>
        </p:blipFill>
        <p:spPr>
          <a:xfrm>
            <a:off x="2571025" y="1388167"/>
            <a:ext cx="2867423" cy="2429416"/>
          </a:xfrm>
          <a:prstGeom prst="rect">
            <a:avLst/>
          </a:prstGeom>
        </p:spPr>
      </p:pic>
    </p:spTree>
    <p:extLst>
      <p:ext uri="{BB962C8B-B14F-4D97-AF65-F5344CB8AC3E}">
        <p14:creationId xmlns:p14="http://schemas.microsoft.com/office/powerpoint/2010/main" val="195276969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9" y="26896"/>
            <a:ext cx="7556315" cy="847166"/>
          </a:xfrm>
        </p:spPr>
        <p:txBody>
          <a:bodyPr/>
          <a:lstStyle/>
          <a:p>
            <a:r>
              <a:rPr lang="en-AU" cap="none" dirty="0"/>
              <a:t>Pointer Analysis</a:t>
            </a:r>
          </a:p>
        </p:txBody>
      </p:sp>
      <p:sp>
        <p:nvSpPr>
          <p:cNvPr id="3" name="Text Placeholder 2"/>
          <p:cNvSpPr>
            <a:spLocks noGrp="1"/>
          </p:cNvSpPr>
          <p:nvPr>
            <p:ph type="body" idx="1"/>
          </p:nvPr>
        </p:nvSpPr>
        <p:spPr>
          <a:xfrm>
            <a:off x="612779" y="1104460"/>
            <a:ext cx="7966445" cy="923328"/>
          </a:xfrm>
        </p:spPr>
        <p:txBody>
          <a:bodyPr/>
          <a:lstStyle/>
          <a:p>
            <a:r>
              <a:rPr lang="en-AU" b="1" dirty="0">
                <a:solidFill>
                  <a:srgbClr val="0070C0"/>
                </a:solidFill>
              </a:rPr>
              <a:t>Pointer analysis </a:t>
            </a:r>
            <a:r>
              <a:rPr lang="en-AU" dirty="0"/>
              <a:t>is to statically determine </a:t>
            </a:r>
            <a:r>
              <a:rPr lang="en-US" dirty="0"/>
              <a:t>the run time value of a pointer.</a:t>
            </a:r>
            <a:endParaRPr lang="en-AU" dirty="0"/>
          </a:p>
        </p:txBody>
      </p:sp>
      <p:sp>
        <p:nvSpPr>
          <p:cNvPr id="4" name="文本框 3">
            <a:extLst>
              <a:ext uri="{FF2B5EF4-FFF2-40B4-BE49-F238E27FC236}">
                <a16:creationId xmlns:a16="http://schemas.microsoft.com/office/drawing/2014/main" id="{509E0922-0C64-48A1-A241-2AF4573EEA5B}"/>
              </a:ext>
            </a:extLst>
          </p:cNvPr>
          <p:cNvSpPr txBox="1"/>
          <p:nvPr/>
        </p:nvSpPr>
        <p:spPr>
          <a:xfrm>
            <a:off x="612779" y="1595286"/>
            <a:ext cx="6807311"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R="0" algn="l" defTabSz="914355" rtl="0" fontAlgn="auto" latinLnBrk="0" hangingPunct="0">
              <a:lnSpc>
                <a:spcPct val="150000"/>
              </a:lnSpc>
              <a:spcBef>
                <a:spcPts val="0"/>
              </a:spcBef>
              <a:spcAft>
                <a:spcPts val="0"/>
              </a:spcAft>
              <a:buClrTx/>
              <a:buSzTx/>
              <a:tabLst/>
            </a:pPr>
            <a:r>
              <a:rPr lang="en-US" b="1" dirty="0">
                <a:solidFill>
                  <a:schemeClr val="bg1"/>
                </a:solidFill>
              </a:rPr>
              <a:t>Usages</a:t>
            </a:r>
            <a:r>
              <a:rPr lang="en-US" dirty="0">
                <a:solidFill>
                  <a:schemeClr val="bg1"/>
                </a:solidFill>
              </a:rPr>
              <a:t>:</a:t>
            </a:r>
          </a:p>
          <a:p>
            <a:pPr marL="285750" marR="0" indent="-285750" algn="l" defTabSz="914355" rtl="0" fontAlgn="auto" latinLnBrk="0" hangingPunct="0">
              <a:lnSpc>
                <a:spcPct val="150000"/>
              </a:lnSpc>
              <a:spcBef>
                <a:spcPts val="0"/>
              </a:spcBef>
              <a:spcAft>
                <a:spcPts val="0"/>
              </a:spcAft>
              <a:buClrTx/>
              <a:buSzTx/>
              <a:buFont typeface="Arial" panose="020B0604020202020204" pitchFamily="34" charset="0"/>
              <a:buChar char="•"/>
              <a:tabLst/>
            </a:pPr>
            <a:r>
              <a:rPr lang="en-US" dirty="0">
                <a:solidFill>
                  <a:srgbClr val="0070C0"/>
                </a:solidFill>
              </a:rPr>
              <a:t>compiler optimizations, bug detection, </a:t>
            </a:r>
            <a:r>
              <a:rPr kumimoji="0" lang="en-US" b="0" i="0" u="none" strike="noStrike" cap="none" spc="0" normalizeH="0" baseline="0" dirty="0">
                <a:ln>
                  <a:noFill/>
                </a:ln>
                <a:solidFill>
                  <a:srgbClr val="0070C0"/>
                </a:solidFill>
                <a:effectLst/>
                <a:uFillTx/>
                <a:sym typeface="Calibri"/>
              </a:rPr>
              <a:t>program understanding, etc..</a:t>
            </a:r>
          </a:p>
        </p:txBody>
      </p:sp>
      <p:sp>
        <p:nvSpPr>
          <p:cNvPr id="9" name="灯片编号占位符 8">
            <a:extLst>
              <a:ext uri="{FF2B5EF4-FFF2-40B4-BE49-F238E27FC236}">
                <a16:creationId xmlns:a16="http://schemas.microsoft.com/office/drawing/2014/main" id="{43875689-C1E9-4FFE-9B4B-CF108D3E0DB4}"/>
              </a:ext>
            </a:extLst>
          </p:cNvPr>
          <p:cNvSpPr>
            <a:spLocks noGrp="1"/>
          </p:cNvSpPr>
          <p:nvPr>
            <p:ph type="sldNum" sz="quarter" idx="2"/>
          </p:nvPr>
        </p:nvSpPr>
        <p:spPr/>
        <p:txBody>
          <a:bodyPr/>
          <a:lstStyle/>
          <a:p>
            <a:fld id="{86CB4B4D-7CA3-9044-876B-883B54F8677D}" type="slidenum">
              <a:rPr lang="en-US" smtClean="0"/>
              <a:t>1</a:t>
            </a:fld>
            <a:endParaRPr lang="en-US"/>
          </a:p>
        </p:txBody>
      </p:sp>
      <p:sp>
        <p:nvSpPr>
          <p:cNvPr id="6" name="文本框 5">
            <a:extLst>
              <a:ext uri="{FF2B5EF4-FFF2-40B4-BE49-F238E27FC236}">
                <a16:creationId xmlns:a16="http://schemas.microsoft.com/office/drawing/2014/main" id="{28085E97-3FA6-4FA2-99E3-C97099B53585}"/>
              </a:ext>
            </a:extLst>
          </p:cNvPr>
          <p:cNvSpPr txBox="1"/>
          <p:nvPr/>
        </p:nvSpPr>
        <p:spPr>
          <a:xfrm>
            <a:off x="612779" y="2749552"/>
            <a:ext cx="6124431" cy="1338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R="0" algn="l" defTabSz="914355" rtl="0" fontAlgn="auto" latinLnBrk="0" hangingPunct="0">
              <a:lnSpc>
                <a:spcPct val="150000"/>
              </a:lnSpc>
              <a:spcBef>
                <a:spcPts val="0"/>
              </a:spcBef>
              <a:spcAft>
                <a:spcPts val="0"/>
              </a:spcAft>
              <a:buClrTx/>
              <a:buSzTx/>
              <a:tabLst/>
            </a:pPr>
            <a:r>
              <a:rPr lang="en-US" b="1" dirty="0">
                <a:solidFill>
                  <a:schemeClr val="bg1"/>
                </a:solidFill>
              </a:rPr>
              <a:t>Scope of our work</a:t>
            </a:r>
            <a:r>
              <a:rPr lang="en-US" dirty="0">
                <a:solidFill>
                  <a:schemeClr val="bg1"/>
                </a:solidFill>
              </a:rPr>
              <a:t>:</a:t>
            </a:r>
          </a:p>
          <a:p>
            <a:pPr marL="285750" indent="-285750">
              <a:lnSpc>
                <a:spcPct val="150000"/>
              </a:lnSpc>
              <a:buFont typeface="Arial" panose="020B0604020202020204" pitchFamily="34" charset="0"/>
              <a:buChar char="•"/>
            </a:pPr>
            <a:r>
              <a:rPr lang="en-US" b="1" dirty="0">
                <a:solidFill>
                  <a:srgbClr val="0070C0"/>
                </a:solidFill>
              </a:rPr>
              <a:t>field-sensitivity</a:t>
            </a:r>
            <a:r>
              <a:rPr lang="en-US" dirty="0">
                <a:solidFill>
                  <a:srgbClr val="0070C0"/>
                </a:solidFill>
              </a:rPr>
              <a:t>: </a:t>
            </a:r>
            <a:r>
              <a:rPr lang="en-US" dirty="0"/>
              <a:t>distinguish the fields of an aggregated object</a:t>
            </a:r>
            <a:endParaRPr lang="en-US" dirty="0">
              <a:solidFill>
                <a:schemeClr val="bg1"/>
              </a:solidFill>
            </a:endParaRPr>
          </a:p>
          <a:p>
            <a:pPr marL="285750" marR="0" indent="-285750" algn="l" defTabSz="914355" rtl="0" fontAlgn="auto" latinLnBrk="0" hangingPunct="0">
              <a:lnSpc>
                <a:spcPct val="150000"/>
              </a:lnSpc>
              <a:spcBef>
                <a:spcPts val="0"/>
              </a:spcBef>
              <a:spcAft>
                <a:spcPts val="0"/>
              </a:spcAft>
              <a:buClrTx/>
              <a:buSzTx/>
              <a:buFont typeface="Arial" panose="020B0604020202020204" pitchFamily="34" charset="0"/>
              <a:buChar char="•"/>
              <a:tabLst/>
            </a:pPr>
            <a:r>
              <a:rPr lang="en-US" b="1" dirty="0">
                <a:solidFill>
                  <a:srgbClr val="0070C0"/>
                </a:solidFill>
              </a:rPr>
              <a:t>flow-insensitivity</a:t>
            </a:r>
            <a:r>
              <a:rPr lang="en-US" dirty="0">
                <a:solidFill>
                  <a:srgbClr val="0070C0"/>
                </a:solidFill>
              </a:rPr>
              <a:t>:</a:t>
            </a:r>
            <a:r>
              <a:rPr lang="en-US" dirty="0">
                <a:solidFill>
                  <a:schemeClr val="bg1"/>
                </a:solidFill>
              </a:rPr>
              <a:t> ignore the order of instructions</a:t>
            </a:r>
          </a:p>
        </p:txBody>
      </p:sp>
    </p:spTree>
    <p:extLst>
      <p:ext uri="{BB962C8B-B14F-4D97-AF65-F5344CB8AC3E}">
        <p14:creationId xmlns:p14="http://schemas.microsoft.com/office/powerpoint/2010/main" val="17911359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fade">
                                      <p:cBhvr>
                                        <p:cTn id="18" dur="500"/>
                                        <p:tgtEl>
                                          <p:spTgt spid="6">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fade">
                                      <p:cBhvr>
                                        <p:cTn id="21" dur="500"/>
                                        <p:tgtEl>
                                          <p:spTgt spid="6">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fade">
                                      <p:cBhvr>
                                        <p:cTn id="24"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9" y="26896"/>
            <a:ext cx="7556315" cy="847166"/>
          </a:xfrm>
        </p:spPr>
        <p:txBody>
          <a:bodyPr/>
          <a:lstStyle/>
          <a:p>
            <a:r>
              <a:rPr lang="en-AU" cap="none" dirty="0"/>
              <a:t>Motivating Example</a:t>
            </a:r>
            <a:endParaRPr lang="en-AU" dirty="0"/>
          </a:p>
        </p:txBody>
      </p:sp>
      <p:sp>
        <p:nvSpPr>
          <p:cNvPr id="3" name="Text Placeholder 2"/>
          <p:cNvSpPr>
            <a:spLocks noGrp="1"/>
          </p:cNvSpPr>
          <p:nvPr>
            <p:ph type="body" idx="1"/>
          </p:nvPr>
        </p:nvSpPr>
        <p:spPr>
          <a:xfrm>
            <a:off x="612779" y="1104460"/>
            <a:ext cx="7966445" cy="479540"/>
          </a:xfrm>
        </p:spPr>
        <p:txBody>
          <a:bodyPr/>
          <a:lstStyle/>
          <a:p>
            <a:r>
              <a:rPr lang="en-US" altLang="zh-CN" dirty="0"/>
              <a:t>How PWCs cause </a:t>
            </a:r>
            <a:r>
              <a:rPr lang="en-US" altLang="zh-CN" b="1" dirty="0">
                <a:solidFill>
                  <a:srgbClr val="0070C0"/>
                </a:solidFill>
              </a:rPr>
              <a:t>computational redundancy</a:t>
            </a:r>
          </a:p>
          <a:p>
            <a:r>
              <a:rPr lang="en-US" altLang="zh-CN" b="1" dirty="0">
                <a:solidFill>
                  <a:srgbClr val="CC9900"/>
                </a:solidFill>
              </a:rPr>
              <a:t>Observation 2</a:t>
            </a:r>
            <a:endParaRPr lang="zh-CN" altLang="en-US" b="1" dirty="0">
              <a:solidFill>
                <a:srgbClr val="CC9900"/>
              </a:solidFill>
            </a:endParaRPr>
          </a:p>
        </p:txBody>
      </p:sp>
      <p:sp>
        <p:nvSpPr>
          <p:cNvPr id="7" name="灯片编号占位符 6">
            <a:extLst>
              <a:ext uri="{FF2B5EF4-FFF2-40B4-BE49-F238E27FC236}">
                <a16:creationId xmlns:a16="http://schemas.microsoft.com/office/drawing/2014/main" id="{53DCBBED-96C5-457D-A5C6-13E9D32A18C6}"/>
              </a:ext>
            </a:extLst>
          </p:cNvPr>
          <p:cNvSpPr>
            <a:spLocks noGrp="1"/>
          </p:cNvSpPr>
          <p:nvPr>
            <p:ph type="sldNum" sz="quarter" idx="2"/>
          </p:nvPr>
        </p:nvSpPr>
        <p:spPr/>
        <p:txBody>
          <a:bodyPr/>
          <a:lstStyle/>
          <a:p>
            <a:fld id="{86CB4B4D-7CA3-9044-876B-883B54F8677D}" type="slidenum">
              <a:rPr lang="en-US" smtClean="0"/>
              <a:t>19</a:t>
            </a:fld>
            <a:endParaRPr lang="en-US"/>
          </a:p>
        </p:txBody>
      </p:sp>
      <p:pic>
        <p:nvPicPr>
          <p:cNvPr id="8" name="图片 7">
            <a:extLst>
              <a:ext uri="{FF2B5EF4-FFF2-40B4-BE49-F238E27FC236}">
                <a16:creationId xmlns:a16="http://schemas.microsoft.com/office/drawing/2014/main" id="{0D27C418-8AAB-404E-BAB4-0E9589C60544}"/>
              </a:ext>
            </a:extLst>
          </p:cNvPr>
          <p:cNvPicPr>
            <a:picLocks noChangeAspect="1"/>
          </p:cNvPicPr>
          <p:nvPr/>
        </p:nvPicPr>
        <p:blipFill>
          <a:blip r:embed="rId3"/>
          <a:stretch>
            <a:fillRect/>
          </a:stretch>
        </p:blipFill>
        <p:spPr>
          <a:xfrm>
            <a:off x="2559627" y="1392930"/>
            <a:ext cx="2883583" cy="2429416"/>
          </a:xfrm>
          <a:prstGeom prst="rect">
            <a:avLst/>
          </a:prstGeom>
        </p:spPr>
      </p:pic>
    </p:spTree>
    <p:extLst>
      <p:ext uri="{BB962C8B-B14F-4D97-AF65-F5344CB8AC3E}">
        <p14:creationId xmlns:p14="http://schemas.microsoft.com/office/powerpoint/2010/main" val="362792141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9" y="26896"/>
            <a:ext cx="7556315" cy="847166"/>
          </a:xfrm>
        </p:spPr>
        <p:txBody>
          <a:bodyPr/>
          <a:lstStyle/>
          <a:p>
            <a:r>
              <a:rPr lang="en-AU" cap="none" dirty="0"/>
              <a:t>Motivating Example</a:t>
            </a:r>
            <a:endParaRPr lang="en-AU" dirty="0"/>
          </a:p>
        </p:txBody>
      </p:sp>
      <p:sp>
        <p:nvSpPr>
          <p:cNvPr id="3" name="Text Placeholder 2"/>
          <p:cNvSpPr>
            <a:spLocks noGrp="1"/>
          </p:cNvSpPr>
          <p:nvPr>
            <p:ph type="body" idx="1"/>
          </p:nvPr>
        </p:nvSpPr>
        <p:spPr>
          <a:xfrm>
            <a:off x="612779" y="1104460"/>
            <a:ext cx="7966445" cy="479540"/>
          </a:xfrm>
        </p:spPr>
        <p:txBody>
          <a:bodyPr/>
          <a:lstStyle/>
          <a:p>
            <a:r>
              <a:rPr lang="en-US" altLang="zh-CN" dirty="0"/>
              <a:t>How PWCs cause </a:t>
            </a:r>
            <a:r>
              <a:rPr lang="en-US" altLang="zh-CN" b="1" dirty="0">
                <a:solidFill>
                  <a:srgbClr val="0070C0"/>
                </a:solidFill>
              </a:rPr>
              <a:t>computational redundancy</a:t>
            </a:r>
          </a:p>
          <a:p>
            <a:r>
              <a:rPr lang="en-US" altLang="zh-CN" b="1" dirty="0">
                <a:solidFill>
                  <a:srgbClr val="CC9900"/>
                </a:solidFill>
              </a:rPr>
              <a:t>Observation 2</a:t>
            </a:r>
            <a:endParaRPr lang="zh-CN" altLang="en-US" b="1" dirty="0">
              <a:solidFill>
                <a:srgbClr val="CC9900"/>
              </a:solidFill>
            </a:endParaRPr>
          </a:p>
        </p:txBody>
      </p:sp>
      <p:pic>
        <p:nvPicPr>
          <p:cNvPr id="16" name="图片 15">
            <a:extLst>
              <a:ext uri="{FF2B5EF4-FFF2-40B4-BE49-F238E27FC236}">
                <a16:creationId xmlns:a16="http://schemas.microsoft.com/office/drawing/2014/main" id="{83A8B83A-8969-4016-A961-0D67D4DA57EC}"/>
              </a:ext>
            </a:extLst>
          </p:cNvPr>
          <p:cNvPicPr>
            <a:picLocks noChangeAspect="1"/>
          </p:cNvPicPr>
          <p:nvPr/>
        </p:nvPicPr>
        <p:blipFill>
          <a:blip r:embed="rId3"/>
          <a:stretch>
            <a:fillRect/>
          </a:stretch>
        </p:blipFill>
        <p:spPr>
          <a:xfrm>
            <a:off x="2571026" y="1395787"/>
            <a:ext cx="3273829" cy="2429416"/>
          </a:xfrm>
          <a:prstGeom prst="rect">
            <a:avLst/>
          </a:prstGeom>
        </p:spPr>
      </p:pic>
      <p:sp>
        <p:nvSpPr>
          <p:cNvPr id="7" name="灯片编号占位符 6">
            <a:extLst>
              <a:ext uri="{FF2B5EF4-FFF2-40B4-BE49-F238E27FC236}">
                <a16:creationId xmlns:a16="http://schemas.microsoft.com/office/drawing/2014/main" id="{53DCBBED-96C5-457D-A5C6-13E9D32A18C6}"/>
              </a:ext>
            </a:extLst>
          </p:cNvPr>
          <p:cNvSpPr>
            <a:spLocks noGrp="1"/>
          </p:cNvSpPr>
          <p:nvPr>
            <p:ph type="sldNum" sz="quarter" idx="2"/>
          </p:nvPr>
        </p:nvSpPr>
        <p:spPr/>
        <p:txBody>
          <a:bodyPr/>
          <a:lstStyle/>
          <a:p>
            <a:fld id="{86CB4B4D-7CA3-9044-876B-883B54F8677D}" type="slidenum">
              <a:rPr lang="en-US" smtClean="0"/>
              <a:t>20</a:t>
            </a:fld>
            <a:endParaRPr lang="en-US"/>
          </a:p>
        </p:txBody>
      </p:sp>
    </p:spTree>
    <p:extLst>
      <p:ext uri="{BB962C8B-B14F-4D97-AF65-F5344CB8AC3E}">
        <p14:creationId xmlns:p14="http://schemas.microsoft.com/office/powerpoint/2010/main" val="314496362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148B39C-CA2E-4237-B212-EB8C658A595F}"/>
              </a:ext>
            </a:extLst>
          </p:cNvPr>
          <p:cNvPicPr>
            <a:picLocks noChangeAspect="1"/>
          </p:cNvPicPr>
          <p:nvPr/>
        </p:nvPicPr>
        <p:blipFill>
          <a:blip r:embed="rId3"/>
          <a:stretch>
            <a:fillRect/>
          </a:stretch>
        </p:blipFill>
        <p:spPr>
          <a:xfrm>
            <a:off x="905626" y="3718122"/>
            <a:ext cx="3020161" cy="732160"/>
          </a:xfrm>
          <a:prstGeom prst="rect">
            <a:avLst/>
          </a:prstGeom>
        </p:spPr>
      </p:pic>
      <p:sp>
        <p:nvSpPr>
          <p:cNvPr id="2" name="Title 1"/>
          <p:cNvSpPr>
            <a:spLocks noGrp="1"/>
          </p:cNvSpPr>
          <p:nvPr>
            <p:ph type="title"/>
          </p:nvPr>
        </p:nvSpPr>
        <p:spPr>
          <a:xfrm>
            <a:off x="612779" y="26896"/>
            <a:ext cx="7556315" cy="847166"/>
          </a:xfrm>
        </p:spPr>
        <p:txBody>
          <a:bodyPr/>
          <a:lstStyle/>
          <a:p>
            <a:r>
              <a:rPr lang="en-AU" cap="none" dirty="0"/>
              <a:t>Motivating Example</a:t>
            </a:r>
            <a:endParaRPr lang="en-AU" dirty="0"/>
          </a:p>
        </p:txBody>
      </p:sp>
      <p:sp>
        <p:nvSpPr>
          <p:cNvPr id="3" name="Text Placeholder 2"/>
          <p:cNvSpPr>
            <a:spLocks noGrp="1"/>
          </p:cNvSpPr>
          <p:nvPr>
            <p:ph type="body" idx="1"/>
          </p:nvPr>
        </p:nvSpPr>
        <p:spPr>
          <a:xfrm>
            <a:off x="612779" y="1104460"/>
            <a:ext cx="7966445" cy="479540"/>
          </a:xfrm>
        </p:spPr>
        <p:txBody>
          <a:bodyPr/>
          <a:lstStyle/>
          <a:p>
            <a:r>
              <a:rPr lang="en-US" altLang="zh-CN" b="1" dirty="0">
                <a:solidFill>
                  <a:srgbClr val="0070C0"/>
                </a:solidFill>
              </a:rPr>
              <a:t>Derivation Equivalence </a:t>
            </a:r>
            <a:r>
              <a:rPr lang="en-US" altLang="zh-CN" dirty="0"/>
              <a:t>of PWCs</a:t>
            </a:r>
            <a:endParaRPr lang="zh-CN" altLang="en-US" b="1" dirty="0">
              <a:solidFill>
                <a:srgbClr val="0070C0"/>
              </a:solidFill>
            </a:endParaRPr>
          </a:p>
        </p:txBody>
      </p:sp>
      <p:pic>
        <p:nvPicPr>
          <p:cNvPr id="16" name="图片 15">
            <a:extLst>
              <a:ext uri="{FF2B5EF4-FFF2-40B4-BE49-F238E27FC236}">
                <a16:creationId xmlns:a16="http://schemas.microsoft.com/office/drawing/2014/main" id="{83A8B83A-8969-4016-A961-0D67D4DA57EC}"/>
              </a:ext>
            </a:extLst>
          </p:cNvPr>
          <p:cNvPicPr>
            <a:picLocks noChangeAspect="1"/>
          </p:cNvPicPr>
          <p:nvPr/>
        </p:nvPicPr>
        <p:blipFill>
          <a:blip r:embed="rId4"/>
          <a:stretch>
            <a:fillRect/>
          </a:stretch>
        </p:blipFill>
        <p:spPr>
          <a:xfrm>
            <a:off x="766737" y="1388169"/>
            <a:ext cx="3273829" cy="2429416"/>
          </a:xfrm>
          <a:prstGeom prst="rect">
            <a:avLst/>
          </a:prstGeom>
        </p:spPr>
      </p:pic>
      <p:sp>
        <p:nvSpPr>
          <p:cNvPr id="8" name="箭头: 下 7">
            <a:extLst>
              <a:ext uri="{FF2B5EF4-FFF2-40B4-BE49-F238E27FC236}">
                <a16:creationId xmlns:a16="http://schemas.microsoft.com/office/drawing/2014/main" id="{91A54127-0763-44E6-811C-43B986BEDA07}"/>
              </a:ext>
            </a:extLst>
          </p:cNvPr>
          <p:cNvSpPr/>
          <p:nvPr/>
        </p:nvSpPr>
        <p:spPr>
          <a:xfrm rot="16200000">
            <a:off x="4459111" y="2468104"/>
            <a:ext cx="342900" cy="269546"/>
          </a:xfrm>
          <a:prstGeom prst="downArrow">
            <a:avLst/>
          </a:prstGeom>
          <a:solidFill>
            <a:srgbClr val="FFFFFF"/>
          </a:solidFill>
          <a:ln w="12700" cap="flat">
            <a:solidFill>
              <a:srgbClr val="CC99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Calibri"/>
              <a:ea typeface="Calibri"/>
              <a:cs typeface="Calibri"/>
              <a:sym typeface="Calibri"/>
            </a:endParaRPr>
          </a:p>
        </p:txBody>
      </p:sp>
      <p:pic>
        <p:nvPicPr>
          <p:cNvPr id="4" name="图片 3">
            <a:extLst>
              <a:ext uri="{FF2B5EF4-FFF2-40B4-BE49-F238E27FC236}">
                <a16:creationId xmlns:a16="http://schemas.microsoft.com/office/drawing/2014/main" id="{AC341B6F-886A-4AF3-9338-0125AB549A8C}"/>
              </a:ext>
            </a:extLst>
          </p:cNvPr>
          <p:cNvPicPr>
            <a:picLocks noChangeAspect="1"/>
          </p:cNvPicPr>
          <p:nvPr/>
        </p:nvPicPr>
        <p:blipFill>
          <a:blip r:embed="rId5"/>
          <a:stretch>
            <a:fillRect/>
          </a:stretch>
        </p:blipFill>
        <p:spPr>
          <a:xfrm>
            <a:off x="5187399" y="1442590"/>
            <a:ext cx="2473239" cy="2245751"/>
          </a:xfrm>
          <a:prstGeom prst="rect">
            <a:avLst/>
          </a:prstGeom>
        </p:spPr>
      </p:pic>
      <p:pic>
        <p:nvPicPr>
          <p:cNvPr id="6" name="图片 5">
            <a:extLst>
              <a:ext uri="{FF2B5EF4-FFF2-40B4-BE49-F238E27FC236}">
                <a16:creationId xmlns:a16="http://schemas.microsoft.com/office/drawing/2014/main" id="{FFEAEECB-D96E-45D2-9E5A-0460B58D618E}"/>
              </a:ext>
            </a:extLst>
          </p:cNvPr>
          <p:cNvPicPr>
            <a:picLocks noChangeAspect="1"/>
          </p:cNvPicPr>
          <p:nvPr/>
        </p:nvPicPr>
        <p:blipFill>
          <a:blip r:embed="rId6"/>
          <a:stretch>
            <a:fillRect/>
          </a:stretch>
        </p:blipFill>
        <p:spPr>
          <a:xfrm>
            <a:off x="5311345" y="3884877"/>
            <a:ext cx="2644655" cy="406176"/>
          </a:xfrm>
          <a:prstGeom prst="rect">
            <a:avLst/>
          </a:prstGeom>
        </p:spPr>
      </p:pic>
      <p:sp>
        <p:nvSpPr>
          <p:cNvPr id="11" name="灯片编号占位符 10">
            <a:extLst>
              <a:ext uri="{FF2B5EF4-FFF2-40B4-BE49-F238E27FC236}">
                <a16:creationId xmlns:a16="http://schemas.microsoft.com/office/drawing/2014/main" id="{FC29D865-4035-41A1-B196-25190A50BCCA}"/>
              </a:ext>
            </a:extLst>
          </p:cNvPr>
          <p:cNvSpPr>
            <a:spLocks noGrp="1"/>
          </p:cNvSpPr>
          <p:nvPr>
            <p:ph type="sldNum" sz="quarter" idx="2"/>
          </p:nvPr>
        </p:nvSpPr>
        <p:spPr/>
        <p:txBody>
          <a:bodyPr/>
          <a:lstStyle/>
          <a:p>
            <a:fld id="{86CB4B4D-7CA3-9044-876B-883B54F8677D}" type="slidenum">
              <a:rPr lang="en-US" smtClean="0"/>
              <a:t>21</a:t>
            </a:fld>
            <a:endParaRPr lang="en-US"/>
          </a:p>
        </p:txBody>
      </p:sp>
    </p:spTree>
    <p:extLst>
      <p:ext uri="{BB962C8B-B14F-4D97-AF65-F5344CB8AC3E}">
        <p14:creationId xmlns:p14="http://schemas.microsoft.com/office/powerpoint/2010/main" val="20305919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9" y="26896"/>
            <a:ext cx="7556315" cy="847166"/>
          </a:xfrm>
        </p:spPr>
        <p:txBody>
          <a:bodyPr/>
          <a:lstStyle/>
          <a:p>
            <a:r>
              <a:rPr lang="en-AU" cap="none" dirty="0"/>
              <a:t>Our Approach</a:t>
            </a:r>
            <a:endParaRPr lang="en-AU" dirty="0"/>
          </a:p>
        </p:txBody>
      </p:sp>
      <p:sp>
        <p:nvSpPr>
          <p:cNvPr id="3" name="Text Placeholder 2"/>
          <p:cNvSpPr>
            <a:spLocks noGrp="1"/>
          </p:cNvSpPr>
          <p:nvPr>
            <p:ph type="body" idx="1"/>
          </p:nvPr>
        </p:nvSpPr>
        <p:spPr>
          <a:xfrm>
            <a:off x="612779" y="1104460"/>
            <a:ext cx="7966445" cy="479540"/>
          </a:xfrm>
        </p:spPr>
        <p:txBody>
          <a:bodyPr/>
          <a:lstStyle/>
          <a:p>
            <a:r>
              <a:rPr lang="en-US" altLang="zh-CN" b="1" dirty="0">
                <a:solidFill>
                  <a:srgbClr val="0070C0"/>
                </a:solidFill>
              </a:rPr>
              <a:t>S</a:t>
            </a:r>
            <a:r>
              <a:rPr lang="en-US" altLang="zh-CN" dirty="0">
                <a:solidFill>
                  <a:schemeClr val="bg1"/>
                </a:solidFill>
              </a:rPr>
              <a:t>tride-based </a:t>
            </a:r>
            <a:r>
              <a:rPr lang="en-US" altLang="zh-CN" b="1" dirty="0">
                <a:solidFill>
                  <a:srgbClr val="0070C0"/>
                </a:solidFill>
              </a:rPr>
              <a:t>F</a:t>
            </a:r>
            <a:r>
              <a:rPr lang="en-US" altLang="zh-CN" dirty="0">
                <a:solidFill>
                  <a:schemeClr val="bg1"/>
                </a:solidFill>
              </a:rPr>
              <a:t>ield </a:t>
            </a:r>
            <a:r>
              <a:rPr lang="en-US" altLang="zh-CN" b="1" dirty="0">
                <a:solidFill>
                  <a:srgbClr val="0070C0"/>
                </a:solidFill>
              </a:rPr>
              <a:t>R</a:t>
            </a:r>
            <a:r>
              <a:rPr lang="en-US" altLang="zh-CN" dirty="0">
                <a:solidFill>
                  <a:schemeClr val="bg1"/>
                </a:solidFill>
              </a:rPr>
              <a:t>epresentation</a:t>
            </a:r>
            <a:endParaRPr lang="zh-CN" altLang="en-US" dirty="0">
              <a:solidFill>
                <a:schemeClr val="bg1"/>
              </a:solidFill>
            </a:endParaRPr>
          </a:p>
        </p:txBody>
      </p:sp>
      <p:pic>
        <p:nvPicPr>
          <p:cNvPr id="7" name="图片 6">
            <a:extLst>
              <a:ext uri="{FF2B5EF4-FFF2-40B4-BE49-F238E27FC236}">
                <a16:creationId xmlns:a16="http://schemas.microsoft.com/office/drawing/2014/main" id="{7893BC1F-8D39-4B4C-A734-23AE58F7C509}"/>
              </a:ext>
            </a:extLst>
          </p:cNvPr>
          <p:cNvPicPr>
            <a:picLocks noChangeAspect="1"/>
          </p:cNvPicPr>
          <p:nvPr/>
        </p:nvPicPr>
        <p:blipFill>
          <a:blip r:embed="rId3"/>
          <a:stretch>
            <a:fillRect/>
          </a:stretch>
        </p:blipFill>
        <p:spPr>
          <a:xfrm>
            <a:off x="578322" y="1429686"/>
            <a:ext cx="1679543" cy="297484"/>
          </a:xfrm>
          <a:prstGeom prst="rect">
            <a:avLst/>
          </a:prstGeom>
        </p:spPr>
      </p:pic>
      <p:sp>
        <p:nvSpPr>
          <p:cNvPr id="4" name="文本框 3">
            <a:extLst>
              <a:ext uri="{FF2B5EF4-FFF2-40B4-BE49-F238E27FC236}">
                <a16:creationId xmlns:a16="http://schemas.microsoft.com/office/drawing/2014/main" id="{A84E39B3-AF61-457E-9D9A-1A6896B2AC99}"/>
              </a:ext>
            </a:extLst>
          </p:cNvPr>
          <p:cNvSpPr txBox="1"/>
          <p:nvPr/>
        </p:nvSpPr>
        <p:spPr>
          <a:xfrm>
            <a:off x="845614" y="1640410"/>
            <a:ext cx="4155944"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50000"/>
              </a:lnSpc>
              <a:spcBef>
                <a:spcPts val="0"/>
              </a:spcBef>
              <a:spcAft>
                <a:spcPts val="0"/>
              </a:spcAft>
              <a:buClrTx/>
              <a:buSzTx/>
              <a:buFontTx/>
              <a:buNone/>
              <a:tabLst/>
            </a:pPr>
            <a:r>
              <a:rPr kumimoji="0" lang="en-US" sz="1600" b="0" i="1"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o</a:t>
            </a:r>
            <a:r>
              <a:rPr kumimoji="0" lang="en-US" sz="16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 – the base object of the sequence of fields;</a:t>
            </a:r>
          </a:p>
          <a:p>
            <a:pPr marL="0" marR="0" indent="0" algn="l" defTabSz="914355" rtl="0" fontAlgn="auto" latinLnBrk="0" hangingPunct="0">
              <a:lnSpc>
                <a:spcPct val="150000"/>
              </a:lnSpc>
              <a:spcBef>
                <a:spcPts val="0"/>
              </a:spcBef>
              <a:spcAft>
                <a:spcPts val="0"/>
              </a:spcAft>
              <a:buClrTx/>
              <a:buSzTx/>
              <a:buFontTx/>
              <a:buNone/>
              <a:tabLst/>
            </a:pPr>
            <a:r>
              <a:rPr lang="en-US" sz="1600" i="1"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 the initial index of the sequence of fields;</a:t>
            </a:r>
          </a:p>
          <a:p>
            <a:pPr marL="0" marR="0" indent="0" algn="l" defTabSz="914355" rtl="0" fontAlgn="auto" latinLnBrk="0" hangingPunct="0">
              <a:lnSpc>
                <a:spcPct val="150000"/>
              </a:lnSpc>
              <a:spcBef>
                <a:spcPts val="0"/>
              </a:spcBef>
              <a:spcAft>
                <a:spcPts val="0"/>
              </a:spcAft>
              <a:buClrTx/>
              <a:buSzTx/>
              <a:buFontTx/>
              <a:buNone/>
              <a:tabLst/>
            </a:pPr>
            <a:r>
              <a:rPr kumimoji="0" lang="en-US" sz="1600" b="0" i="1"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S</a:t>
            </a:r>
            <a:r>
              <a:rPr kumimoji="0" lang="en-US" sz="16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 – a set holding strides of the sequence of fields.</a:t>
            </a:r>
          </a:p>
        </p:txBody>
      </p:sp>
      <p:sp>
        <p:nvSpPr>
          <p:cNvPr id="11" name="文本框 10">
            <a:extLst>
              <a:ext uri="{FF2B5EF4-FFF2-40B4-BE49-F238E27FC236}">
                <a16:creationId xmlns:a16="http://schemas.microsoft.com/office/drawing/2014/main" id="{CDDAA922-F3CF-46F1-83CE-5A4EEEE92349}"/>
              </a:ext>
            </a:extLst>
          </p:cNvPr>
          <p:cNvSpPr txBox="1"/>
          <p:nvPr/>
        </p:nvSpPr>
        <p:spPr>
          <a:xfrm>
            <a:off x="2469836" y="1345747"/>
            <a:ext cx="1230463"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50000"/>
              </a:lnSpc>
              <a:spcBef>
                <a:spcPts val="0"/>
              </a:spcBef>
              <a:spcAft>
                <a:spcPts val="0"/>
              </a:spcAft>
              <a:buClrTx/>
              <a:buSzTx/>
              <a:buFontTx/>
              <a:buNone/>
              <a:tabLst/>
            </a:pPr>
            <a:r>
              <a:rPr lang="en-US" sz="1600" dirty="0">
                <a:latin typeface="Times New Roman" panose="02020603050405020304" pitchFamily="18" charset="0"/>
                <a:cs typeface="Times New Roman" panose="02020603050405020304" pitchFamily="18" charset="0"/>
              </a:rPr>
              <a:t>(Definition 1)</a:t>
            </a:r>
            <a:endParaRPr kumimoji="0" lang="en-US" sz="1600" b="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9" name="灯片编号占位符 8">
            <a:extLst>
              <a:ext uri="{FF2B5EF4-FFF2-40B4-BE49-F238E27FC236}">
                <a16:creationId xmlns:a16="http://schemas.microsoft.com/office/drawing/2014/main" id="{C092EE82-1258-4909-A748-646580944362}"/>
              </a:ext>
            </a:extLst>
          </p:cNvPr>
          <p:cNvSpPr>
            <a:spLocks noGrp="1"/>
          </p:cNvSpPr>
          <p:nvPr>
            <p:ph type="sldNum" sz="quarter" idx="2"/>
          </p:nvPr>
        </p:nvSpPr>
        <p:spPr/>
        <p:txBody>
          <a:bodyPr/>
          <a:lstStyle/>
          <a:p>
            <a:fld id="{86CB4B4D-7CA3-9044-876B-883B54F8677D}" type="slidenum">
              <a:rPr lang="en-US" smtClean="0"/>
              <a:t>22</a:t>
            </a:fld>
            <a:endParaRPr lang="en-US"/>
          </a:p>
        </p:txBody>
      </p:sp>
      <p:pic>
        <p:nvPicPr>
          <p:cNvPr id="8" name="图片 7">
            <a:extLst>
              <a:ext uri="{FF2B5EF4-FFF2-40B4-BE49-F238E27FC236}">
                <a16:creationId xmlns:a16="http://schemas.microsoft.com/office/drawing/2014/main" id="{B4FBA552-F5E1-452B-8A9C-025ED4059019}"/>
              </a:ext>
            </a:extLst>
          </p:cNvPr>
          <p:cNvPicPr>
            <a:picLocks noChangeAspect="1"/>
          </p:cNvPicPr>
          <p:nvPr/>
        </p:nvPicPr>
        <p:blipFill rotWithShape="1">
          <a:blip r:embed="rId4"/>
          <a:srcRect l="-1803" t="-3037" r="33524" b="72657"/>
          <a:stretch/>
        </p:blipFill>
        <p:spPr>
          <a:xfrm>
            <a:off x="2382750" y="3134689"/>
            <a:ext cx="3058716" cy="281225"/>
          </a:xfrm>
          <a:prstGeom prst="rect">
            <a:avLst/>
          </a:prstGeom>
        </p:spPr>
      </p:pic>
      <p:pic>
        <p:nvPicPr>
          <p:cNvPr id="10" name="图片 9">
            <a:extLst>
              <a:ext uri="{FF2B5EF4-FFF2-40B4-BE49-F238E27FC236}">
                <a16:creationId xmlns:a16="http://schemas.microsoft.com/office/drawing/2014/main" id="{31581600-43BA-4FC6-8AEC-3ED644247CEA}"/>
              </a:ext>
            </a:extLst>
          </p:cNvPr>
          <p:cNvPicPr>
            <a:picLocks noChangeAspect="1"/>
          </p:cNvPicPr>
          <p:nvPr/>
        </p:nvPicPr>
        <p:blipFill rotWithShape="1">
          <a:blip r:embed="rId4"/>
          <a:srcRect t="51028"/>
          <a:stretch/>
        </p:blipFill>
        <p:spPr>
          <a:xfrm>
            <a:off x="2451811" y="3627335"/>
            <a:ext cx="4479726" cy="453329"/>
          </a:xfrm>
          <a:prstGeom prst="rect">
            <a:avLst/>
          </a:prstGeom>
        </p:spPr>
      </p:pic>
      <p:sp>
        <p:nvSpPr>
          <p:cNvPr id="12" name="文本框 11">
            <a:extLst>
              <a:ext uri="{FF2B5EF4-FFF2-40B4-BE49-F238E27FC236}">
                <a16:creationId xmlns:a16="http://schemas.microsoft.com/office/drawing/2014/main" id="{C4B53F6E-55A4-438C-80E9-38F5F570413C}"/>
              </a:ext>
            </a:extLst>
          </p:cNvPr>
          <p:cNvSpPr txBox="1"/>
          <p:nvPr/>
        </p:nvSpPr>
        <p:spPr>
          <a:xfrm>
            <a:off x="621092" y="2709989"/>
            <a:ext cx="998028"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50000"/>
              </a:lnSpc>
              <a:spcBef>
                <a:spcPts val="0"/>
              </a:spcBef>
              <a:spcAft>
                <a:spcPts val="0"/>
              </a:spcAft>
              <a:buClrTx/>
              <a:buSzTx/>
              <a:buFontTx/>
              <a:buNone/>
              <a:tabLst/>
            </a:pPr>
            <a:r>
              <a:rPr lang="en-US" altLang="zh-CN" b="1" dirty="0">
                <a:solidFill>
                  <a:srgbClr val="0070C0"/>
                </a:solidFill>
                <a:latin typeface="Calibri" panose="020F0502020204030204" pitchFamily="34" charset="0"/>
                <a:cs typeface="Calibri" panose="020F0502020204030204" pitchFamily="34" charset="0"/>
              </a:rPr>
              <a:t>Examples</a:t>
            </a:r>
            <a:endParaRPr kumimoji="0" lang="en-US" u="none" strike="noStrike" cap="none" spc="0" normalizeH="0" baseline="0" dirty="0">
              <a:ln>
                <a:noFill/>
              </a:ln>
              <a:solidFill>
                <a:srgbClr val="0070C0"/>
              </a:solidFill>
              <a:effectLst/>
              <a:uFillTx/>
              <a:latin typeface="Calibri" panose="020F0502020204030204" pitchFamily="34" charset="0"/>
              <a:cs typeface="Calibri" panose="020F0502020204030204" pitchFamily="34" charset="0"/>
              <a:sym typeface="Calibri"/>
            </a:endParaRPr>
          </a:p>
        </p:txBody>
      </p:sp>
    </p:spTree>
    <p:extLst>
      <p:ext uri="{BB962C8B-B14F-4D97-AF65-F5344CB8AC3E}">
        <p14:creationId xmlns:p14="http://schemas.microsoft.com/office/powerpoint/2010/main" val="57742039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fade">
                                      <p:cBhvr>
                                        <p:cTn id="16" dur="500"/>
                                        <p:tgtEl>
                                          <p:spTgt spid="4">
                                            <p:txEl>
                                              <p:pRg st="0" end="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animEffect transition="in" filter="fade">
                                      <p:cBhvr>
                                        <p:cTn id="27" dur="500"/>
                                        <p:tgtEl>
                                          <p:spTgt spid="12">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9" y="26896"/>
            <a:ext cx="7556315" cy="847166"/>
          </a:xfrm>
        </p:spPr>
        <p:txBody>
          <a:bodyPr/>
          <a:lstStyle/>
          <a:p>
            <a:r>
              <a:rPr lang="en-AU" cap="none" dirty="0"/>
              <a:t>Our Approach</a:t>
            </a:r>
            <a:endParaRPr lang="en-AU" dirty="0"/>
          </a:p>
        </p:txBody>
      </p:sp>
      <p:sp>
        <p:nvSpPr>
          <p:cNvPr id="3" name="Text Placeholder 2"/>
          <p:cNvSpPr>
            <a:spLocks noGrp="1"/>
          </p:cNvSpPr>
          <p:nvPr>
            <p:ph type="body" idx="1"/>
          </p:nvPr>
        </p:nvSpPr>
        <p:spPr>
          <a:xfrm>
            <a:off x="612779" y="1104460"/>
            <a:ext cx="7966445" cy="479540"/>
          </a:xfrm>
        </p:spPr>
        <p:txBody>
          <a:bodyPr/>
          <a:lstStyle/>
          <a:p>
            <a:r>
              <a:rPr lang="en-US" altLang="zh-CN" b="1" dirty="0">
                <a:solidFill>
                  <a:srgbClr val="0070C0"/>
                </a:solidFill>
              </a:rPr>
              <a:t>S</a:t>
            </a:r>
            <a:r>
              <a:rPr lang="en-US" altLang="zh-CN" dirty="0">
                <a:solidFill>
                  <a:schemeClr val="bg1"/>
                </a:solidFill>
              </a:rPr>
              <a:t>tride-based </a:t>
            </a:r>
            <a:r>
              <a:rPr lang="en-US" altLang="zh-CN" b="1" dirty="0">
                <a:solidFill>
                  <a:srgbClr val="0070C0"/>
                </a:solidFill>
              </a:rPr>
              <a:t>F</a:t>
            </a:r>
            <a:r>
              <a:rPr lang="en-US" altLang="zh-CN" dirty="0">
                <a:solidFill>
                  <a:schemeClr val="bg1"/>
                </a:solidFill>
              </a:rPr>
              <a:t>ield </a:t>
            </a:r>
            <a:r>
              <a:rPr lang="en-US" altLang="zh-CN" b="1" dirty="0">
                <a:solidFill>
                  <a:srgbClr val="0070C0"/>
                </a:solidFill>
              </a:rPr>
              <a:t>R</a:t>
            </a:r>
            <a:r>
              <a:rPr lang="en-US" altLang="zh-CN" dirty="0">
                <a:solidFill>
                  <a:schemeClr val="bg1"/>
                </a:solidFill>
              </a:rPr>
              <a:t>epresentation</a:t>
            </a:r>
            <a:endParaRPr lang="zh-CN" altLang="en-US" dirty="0">
              <a:solidFill>
                <a:schemeClr val="bg1"/>
              </a:solidFill>
            </a:endParaRPr>
          </a:p>
        </p:txBody>
      </p:sp>
      <p:sp>
        <p:nvSpPr>
          <p:cNvPr id="9" name="文本框 8">
            <a:extLst>
              <a:ext uri="{FF2B5EF4-FFF2-40B4-BE49-F238E27FC236}">
                <a16:creationId xmlns:a16="http://schemas.microsoft.com/office/drawing/2014/main" id="{73128139-9D0E-49B0-A016-AA558857C00A}"/>
              </a:ext>
            </a:extLst>
          </p:cNvPr>
          <p:cNvSpPr txBox="1"/>
          <p:nvPr/>
        </p:nvSpPr>
        <p:spPr>
          <a:xfrm>
            <a:off x="2661114" y="1393828"/>
            <a:ext cx="60849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lang="en-US" altLang="zh-CN" b="1" dirty="0">
                <a:solidFill>
                  <a:srgbClr val="CC9900"/>
                </a:solidFill>
              </a:rPr>
              <a:t>Rules</a:t>
            </a:r>
            <a:endParaRPr kumimoji="0" lang="zh-CN" altLang="en-US" b="0" u="none" strike="noStrike" cap="none" spc="0" normalizeH="0" baseline="0" dirty="0">
              <a:ln>
                <a:noFill/>
              </a:ln>
              <a:solidFill>
                <a:srgbClr val="CC9900"/>
              </a:solidFill>
              <a:effectLst/>
              <a:uFillTx/>
              <a:sym typeface="Calibri"/>
            </a:endParaRPr>
          </a:p>
        </p:txBody>
      </p:sp>
      <p:pic>
        <p:nvPicPr>
          <p:cNvPr id="14" name="图片 13">
            <a:extLst>
              <a:ext uri="{FF2B5EF4-FFF2-40B4-BE49-F238E27FC236}">
                <a16:creationId xmlns:a16="http://schemas.microsoft.com/office/drawing/2014/main" id="{2A6D981E-E1A5-4BA5-97D2-7DA472DE2E80}"/>
              </a:ext>
            </a:extLst>
          </p:cNvPr>
          <p:cNvPicPr>
            <a:picLocks noChangeAspect="1"/>
          </p:cNvPicPr>
          <p:nvPr/>
        </p:nvPicPr>
        <p:blipFill>
          <a:blip r:embed="rId3"/>
          <a:stretch>
            <a:fillRect/>
          </a:stretch>
        </p:blipFill>
        <p:spPr>
          <a:xfrm>
            <a:off x="578322" y="1429686"/>
            <a:ext cx="1679543" cy="297484"/>
          </a:xfrm>
          <a:prstGeom prst="rect">
            <a:avLst/>
          </a:prstGeom>
        </p:spPr>
      </p:pic>
      <p:sp>
        <p:nvSpPr>
          <p:cNvPr id="15" name="灯片编号占位符 14">
            <a:extLst>
              <a:ext uri="{FF2B5EF4-FFF2-40B4-BE49-F238E27FC236}">
                <a16:creationId xmlns:a16="http://schemas.microsoft.com/office/drawing/2014/main" id="{7CAE71BF-08F3-4750-B9FA-84E0A21B61D7}"/>
              </a:ext>
            </a:extLst>
          </p:cNvPr>
          <p:cNvSpPr>
            <a:spLocks noGrp="1"/>
          </p:cNvSpPr>
          <p:nvPr>
            <p:ph type="sldNum" sz="quarter" idx="2"/>
          </p:nvPr>
        </p:nvSpPr>
        <p:spPr/>
        <p:txBody>
          <a:bodyPr/>
          <a:lstStyle/>
          <a:p>
            <a:fld id="{86CB4B4D-7CA3-9044-876B-883B54F8677D}" type="slidenum">
              <a:rPr lang="en-US" smtClean="0"/>
              <a:t>23</a:t>
            </a:fld>
            <a:endParaRPr lang="en-US"/>
          </a:p>
        </p:txBody>
      </p:sp>
      <p:pic>
        <p:nvPicPr>
          <p:cNvPr id="7" name="图片 6">
            <a:extLst>
              <a:ext uri="{FF2B5EF4-FFF2-40B4-BE49-F238E27FC236}">
                <a16:creationId xmlns:a16="http://schemas.microsoft.com/office/drawing/2014/main" id="{B0E297D3-9BD9-4FC4-A906-71BF1C21FE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5149" y="1807361"/>
            <a:ext cx="5953702" cy="2332377"/>
          </a:xfrm>
          <a:prstGeom prst="rect">
            <a:avLst/>
          </a:prstGeom>
        </p:spPr>
      </p:pic>
    </p:spTree>
    <p:extLst>
      <p:ext uri="{BB962C8B-B14F-4D97-AF65-F5344CB8AC3E}">
        <p14:creationId xmlns:p14="http://schemas.microsoft.com/office/powerpoint/2010/main" val="356142750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9" y="26896"/>
            <a:ext cx="7556315" cy="847166"/>
          </a:xfrm>
        </p:spPr>
        <p:txBody>
          <a:bodyPr/>
          <a:lstStyle/>
          <a:p>
            <a:r>
              <a:rPr lang="en-AU" cap="none" dirty="0"/>
              <a:t>Our Approach</a:t>
            </a:r>
            <a:endParaRPr lang="en-AU" dirty="0"/>
          </a:p>
        </p:txBody>
      </p:sp>
      <p:sp>
        <p:nvSpPr>
          <p:cNvPr id="3" name="Text Placeholder 2"/>
          <p:cNvSpPr>
            <a:spLocks noGrp="1"/>
          </p:cNvSpPr>
          <p:nvPr>
            <p:ph type="body" idx="1"/>
          </p:nvPr>
        </p:nvSpPr>
        <p:spPr>
          <a:xfrm>
            <a:off x="612779" y="1104460"/>
            <a:ext cx="7966445" cy="479540"/>
          </a:xfrm>
        </p:spPr>
        <p:txBody>
          <a:bodyPr/>
          <a:lstStyle/>
          <a:p>
            <a:r>
              <a:rPr lang="en-US" altLang="zh-CN" b="1" dirty="0">
                <a:solidFill>
                  <a:srgbClr val="0070C0"/>
                </a:solidFill>
              </a:rPr>
              <a:t>S</a:t>
            </a:r>
            <a:r>
              <a:rPr lang="en-US" altLang="zh-CN" dirty="0">
                <a:solidFill>
                  <a:schemeClr val="bg1"/>
                </a:solidFill>
              </a:rPr>
              <a:t>tride-based </a:t>
            </a:r>
            <a:r>
              <a:rPr lang="en-US" altLang="zh-CN" b="1" dirty="0">
                <a:solidFill>
                  <a:srgbClr val="0070C0"/>
                </a:solidFill>
              </a:rPr>
              <a:t>F</a:t>
            </a:r>
            <a:r>
              <a:rPr lang="en-US" altLang="zh-CN" dirty="0">
                <a:solidFill>
                  <a:schemeClr val="bg1"/>
                </a:solidFill>
              </a:rPr>
              <a:t>ield </a:t>
            </a:r>
            <a:r>
              <a:rPr lang="en-US" altLang="zh-CN" b="1" dirty="0">
                <a:solidFill>
                  <a:srgbClr val="0070C0"/>
                </a:solidFill>
              </a:rPr>
              <a:t>R</a:t>
            </a:r>
            <a:r>
              <a:rPr lang="en-US" altLang="zh-CN" dirty="0">
                <a:solidFill>
                  <a:schemeClr val="bg1"/>
                </a:solidFill>
              </a:rPr>
              <a:t>epresentation</a:t>
            </a:r>
            <a:endParaRPr lang="zh-CN" altLang="en-US" dirty="0">
              <a:solidFill>
                <a:schemeClr val="bg1"/>
              </a:solidFill>
            </a:endParaRPr>
          </a:p>
        </p:txBody>
      </p:sp>
      <p:pic>
        <p:nvPicPr>
          <p:cNvPr id="6" name="图片 5">
            <a:extLst>
              <a:ext uri="{FF2B5EF4-FFF2-40B4-BE49-F238E27FC236}">
                <a16:creationId xmlns:a16="http://schemas.microsoft.com/office/drawing/2014/main" id="{21989908-A9BD-4F3B-8E8E-E40A7D835D29}"/>
              </a:ext>
            </a:extLst>
          </p:cNvPr>
          <p:cNvPicPr>
            <a:picLocks noChangeAspect="1"/>
          </p:cNvPicPr>
          <p:nvPr/>
        </p:nvPicPr>
        <p:blipFill rotWithShape="1">
          <a:blip r:embed="rId3"/>
          <a:srcRect r="54472" b="78116"/>
          <a:stretch/>
        </p:blipFill>
        <p:spPr>
          <a:xfrm>
            <a:off x="1306953" y="1813035"/>
            <a:ext cx="2745637" cy="518889"/>
          </a:xfrm>
          <a:prstGeom prst="rect">
            <a:avLst/>
          </a:prstGeom>
        </p:spPr>
      </p:pic>
      <p:pic>
        <p:nvPicPr>
          <p:cNvPr id="10" name="图片 9">
            <a:extLst>
              <a:ext uri="{FF2B5EF4-FFF2-40B4-BE49-F238E27FC236}">
                <a16:creationId xmlns:a16="http://schemas.microsoft.com/office/drawing/2014/main" id="{6FA09CE0-FE43-435A-876E-2CE143A2AB1F}"/>
              </a:ext>
            </a:extLst>
          </p:cNvPr>
          <p:cNvPicPr>
            <a:picLocks noChangeAspect="1"/>
          </p:cNvPicPr>
          <p:nvPr/>
        </p:nvPicPr>
        <p:blipFill rotWithShape="1">
          <a:blip r:embed="rId3"/>
          <a:srcRect l="48263" r="16531" b="77793"/>
          <a:stretch/>
        </p:blipFill>
        <p:spPr>
          <a:xfrm>
            <a:off x="1348519" y="2557012"/>
            <a:ext cx="2123146" cy="526562"/>
          </a:xfrm>
          <a:prstGeom prst="rect">
            <a:avLst/>
          </a:prstGeom>
        </p:spPr>
      </p:pic>
      <p:pic>
        <p:nvPicPr>
          <p:cNvPr id="13" name="图片 12">
            <a:extLst>
              <a:ext uri="{FF2B5EF4-FFF2-40B4-BE49-F238E27FC236}">
                <a16:creationId xmlns:a16="http://schemas.microsoft.com/office/drawing/2014/main" id="{6225D23A-6CB4-43EC-8D5B-01E1CC23B479}"/>
              </a:ext>
            </a:extLst>
          </p:cNvPr>
          <p:cNvPicPr>
            <a:picLocks noChangeAspect="1"/>
          </p:cNvPicPr>
          <p:nvPr/>
        </p:nvPicPr>
        <p:blipFill rotWithShape="1">
          <a:blip r:embed="rId3"/>
          <a:srcRect t="48640" r="60057" b="28610"/>
          <a:stretch/>
        </p:blipFill>
        <p:spPr>
          <a:xfrm>
            <a:off x="1340205" y="3409195"/>
            <a:ext cx="2408833" cy="539432"/>
          </a:xfrm>
          <a:prstGeom prst="rect">
            <a:avLst/>
          </a:prstGeom>
        </p:spPr>
      </p:pic>
      <p:pic>
        <p:nvPicPr>
          <p:cNvPr id="14" name="图片 13">
            <a:extLst>
              <a:ext uri="{FF2B5EF4-FFF2-40B4-BE49-F238E27FC236}">
                <a16:creationId xmlns:a16="http://schemas.microsoft.com/office/drawing/2014/main" id="{2A6D981E-E1A5-4BA5-97D2-7DA472DE2E80}"/>
              </a:ext>
            </a:extLst>
          </p:cNvPr>
          <p:cNvPicPr>
            <a:picLocks noChangeAspect="1"/>
          </p:cNvPicPr>
          <p:nvPr/>
        </p:nvPicPr>
        <p:blipFill>
          <a:blip r:embed="rId4"/>
          <a:stretch>
            <a:fillRect/>
          </a:stretch>
        </p:blipFill>
        <p:spPr>
          <a:xfrm>
            <a:off x="578322" y="1429686"/>
            <a:ext cx="1679543" cy="297484"/>
          </a:xfrm>
          <a:prstGeom prst="rect">
            <a:avLst/>
          </a:prstGeom>
        </p:spPr>
      </p:pic>
      <p:sp>
        <p:nvSpPr>
          <p:cNvPr id="15" name="灯片编号占位符 14">
            <a:extLst>
              <a:ext uri="{FF2B5EF4-FFF2-40B4-BE49-F238E27FC236}">
                <a16:creationId xmlns:a16="http://schemas.microsoft.com/office/drawing/2014/main" id="{7CAE71BF-08F3-4750-B9FA-84E0A21B61D7}"/>
              </a:ext>
            </a:extLst>
          </p:cNvPr>
          <p:cNvSpPr>
            <a:spLocks noGrp="1"/>
          </p:cNvSpPr>
          <p:nvPr>
            <p:ph type="sldNum" sz="quarter" idx="2"/>
          </p:nvPr>
        </p:nvSpPr>
        <p:spPr/>
        <p:txBody>
          <a:bodyPr/>
          <a:lstStyle/>
          <a:p>
            <a:fld id="{86CB4B4D-7CA3-9044-876B-883B54F8677D}" type="slidenum">
              <a:rPr lang="en-US" smtClean="0"/>
              <a:t>24</a:t>
            </a:fld>
            <a:endParaRPr lang="en-US"/>
          </a:p>
        </p:txBody>
      </p:sp>
      <p:sp>
        <p:nvSpPr>
          <p:cNvPr id="16" name="文本框 15">
            <a:extLst>
              <a:ext uri="{FF2B5EF4-FFF2-40B4-BE49-F238E27FC236}">
                <a16:creationId xmlns:a16="http://schemas.microsoft.com/office/drawing/2014/main" id="{BA89CD8F-DDE5-4460-B820-67F195A1AC63}"/>
              </a:ext>
            </a:extLst>
          </p:cNvPr>
          <p:cNvSpPr txBox="1"/>
          <p:nvPr/>
        </p:nvSpPr>
        <p:spPr>
          <a:xfrm>
            <a:off x="2661114" y="1385515"/>
            <a:ext cx="60849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lang="en-US" altLang="zh-CN" b="1" dirty="0">
                <a:solidFill>
                  <a:srgbClr val="CC9900"/>
                </a:solidFill>
              </a:rPr>
              <a:t>Rules</a:t>
            </a:r>
            <a:endParaRPr kumimoji="0" lang="zh-CN" altLang="en-US" b="0" u="none" strike="noStrike" cap="none" spc="0" normalizeH="0" baseline="0" dirty="0">
              <a:ln>
                <a:noFill/>
              </a:ln>
              <a:solidFill>
                <a:srgbClr val="CC9900"/>
              </a:solidFill>
              <a:effectLst/>
              <a:uFillTx/>
              <a:sym typeface="Calibri"/>
            </a:endParaRPr>
          </a:p>
        </p:txBody>
      </p:sp>
      <p:sp>
        <p:nvSpPr>
          <p:cNvPr id="17" name="箭头: 左右 16">
            <a:extLst>
              <a:ext uri="{FF2B5EF4-FFF2-40B4-BE49-F238E27FC236}">
                <a16:creationId xmlns:a16="http://schemas.microsoft.com/office/drawing/2014/main" id="{EE3A2210-F817-43B2-86D3-B68DCD7BF93F}"/>
              </a:ext>
            </a:extLst>
          </p:cNvPr>
          <p:cNvSpPr/>
          <p:nvPr/>
        </p:nvSpPr>
        <p:spPr>
          <a:xfrm>
            <a:off x="4572000" y="1994814"/>
            <a:ext cx="374073" cy="248212"/>
          </a:xfrm>
          <a:prstGeom prst="leftRightArrow">
            <a:avLst/>
          </a:prstGeom>
          <a:solidFill>
            <a:srgbClr val="FFFFFF"/>
          </a:solidFill>
          <a:ln w="12700" cap="flat">
            <a:solidFill>
              <a:srgbClr val="CC99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18" name="文本框 17">
            <a:extLst>
              <a:ext uri="{FF2B5EF4-FFF2-40B4-BE49-F238E27FC236}">
                <a16:creationId xmlns:a16="http://schemas.microsoft.com/office/drawing/2014/main" id="{ACCE68E0-3740-4770-ADF7-A770DDBFA96A}"/>
              </a:ext>
            </a:extLst>
          </p:cNvPr>
          <p:cNvSpPr txBox="1"/>
          <p:nvPr/>
        </p:nvSpPr>
        <p:spPr>
          <a:xfrm>
            <a:off x="5781887" y="3419681"/>
            <a:ext cx="2785376"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a:lnSpc>
                <a:spcPct val="150000"/>
              </a:lnSpc>
            </a:pPr>
            <a:r>
              <a:rPr lang="en-US" altLang="zh-CN" dirty="0">
                <a:solidFill>
                  <a:schemeClr val="bg1"/>
                </a:solidFill>
                <a:latin typeface="Times New Roman" panose="02020603050405020304" pitchFamily="18" charset="0"/>
                <a:cs typeface="Times New Roman" panose="02020603050405020304" pitchFamily="18" charset="0"/>
              </a:rPr>
              <a:t>∀</a:t>
            </a:r>
            <a:r>
              <a:rPr lang="en-US" altLang="zh-CN" i="1" dirty="0">
                <a:solidFill>
                  <a:schemeClr val="bg1"/>
                </a:solidFill>
                <a:latin typeface="Times New Roman" panose="02020603050405020304" pitchFamily="18" charset="0"/>
                <a:cs typeface="Times New Roman" panose="02020603050405020304" pitchFamily="18" charset="0"/>
              </a:rPr>
              <a:t>a</a:t>
            </a:r>
            <a:r>
              <a:rPr lang="zh-CN" altLang="en-US" dirty="0">
                <a:solidFill>
                  <a:schemeClr val="bg1"/>
                </a:solidFill>
                <a:latin typeface="Times New Roman" panose="02020603050405020304" pitchFamily="18" charset="0"/>
                <a:cs typeface="Times New Roman" panose="02020603050405020304" pitchFamily="18" charset="0"/>
              </a:rPr>
              <a:t>∈</a:t>
            </a:r>
            <a:r>
              <a:rPr lang="en-US" altLang="zh-CN" i="1" dirty="0">
                <a:solidFill>
                  <a:schemeClr val="bg1"/>
                </a:solidFill>
                <a:latin typeface="Times New Roman" panose="02020603050405020304" pitchFamily="18" charset="0"/>
                <a:cs typeface="Times New Roman" panose="02020603050405020304" pitchFamily="18" charset="0"/>
              </a:rPr>
              <a:t>pts</a:t>
            </a:r>
            <a:r>
              <a:rPr lang="en-US" altLang="zh-CN" dirty="0">
                <a:solidFill>
                  <a:schemeClr val="bg1"/>
                </a:solidFill>
                <a:latin typeface="Times New Roman" panose="02020603050405020304" pitchFamily="18" charset="0"/>
                <a:cs typeface="Times New Roman" panose="02020603050405020304" pitchFamily="18" charset="0"/>
              </a:rPr>
              <a:t>(</a:t>
            </a:r>
            <a:r>
              <a:rPr lang="en-US" altLang="zh-CN" i="1" dirty="0">
                <a:solidFill>
                  <a:schemeClr val="bg1"/>
                </a:solidFill>
                <a:latin typeface="Times New Roman" panose="02020603050405020304" pitchFamily="18" charset="0"/>
                <a:cs typeface="Times New Roman" panose="02020603050405020304" pitchFamily="18" charset="0"/>
              </a:rPr>
              <a:t>p</a:t>
            </a:r>
            <a:r>
              <a:rPr lang="en-US" altLang="zh-CN" dirty="0">
                <a:solidFill>
                  <a:schemeClr val="bg1"/>
                </a:solidFill>
                <a:latin typeface="Times New Roman" panose="02020603050405020304" pitchFamily="18" charset="0"/>
                <a:cs typeface="Times New Roman" panose="02020603050405020304" pitchFamily="18" charset="0"/>
              </a:rPr>
              <a:t>),  </a:t>
            </a:r>
            <a:r>
              <a:rPr lang="en-US" altLang="zh-CN" i="1" dirty="0">
                <a:solidFill>
                  <a:schemeClr val="bg1"/>
                </a:solidFill>
                <a:latin typeface="Times New Roman" panose="02020603050405020304" pitchFamily="18" charset="0"/>
                <a:cs typeface="Times New Roman" panose="02020603050405020304" pitchFamily="18" charset="0"/>
              </a:rPr>
              <a:t>pts</a:t>
            </a:r>
            <a:r>
              <a:rPr lang="en-US" altLang="zh-CN" dirty="0">
                <a:solidFill>
                  <a:schemeClr val="bg1"/>
                </a:solidFill>
                <a:latin typeface="Times New Roman" panose="02020603050405020304" pitchFamily="18" charset="0"/>
                <a:cs typeface="Times New Roman" panose="02020603050405020304" pitchFamily="18" charset="0"/>
              </a:rPr>
              <a:t>(</a:t>
            </a:r>
            <a:r>
              <a:rPr lang="en-US" altLang="zh-CN" i="1" dirty="0">
                <a:solidFill>
                  <a:schemeClr val="bg1"/>
                </a:solidFill>
                <a:latin typeface="Times New Roman" panose="02020603050405020304" pitchFamily="18" charset="0"/>
                <a:cs typeface="Times New Roman" panose="02020603050405020304" pitchFamily="18" charset="0"/>
              </a:rPr>
              <a:t>a</a:t>
            </a:r>
            <a:r>
              <a:rPr lang="en-US" altLang="zh-CN" dirty="0">
                <a:solidFill>
                  <a:schemeClr val="bg1"/>
                </a:solidFill>
                <a:latin typeface="Times New Roman" panose="02020603050405020304" pitchFamily="18" charset="0"/>
                <a:cs typeface="Times New Roman" panose="02020603050405020304" pitchFamily="18" charset="0"/>
              </a:rPr>
              <a:t>)</a:t>
            </a:r>
            <a:r>
              <a:rPr lang="en-US" altLang="zh-CN" dirty="0">
                <a:solidFill>
                  <a:schemeClr val="bg1"/>
                </a:solidFill>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a:t>
            </a:r>
            <a:r>
              <a:rPr lang="zh-CN" altLang="en-US" dirty="0">
                <a:latin typeface="Calibri" panose="020F0502020204030204" pitchFamily="34" charset="0"/>
                <a:cs typeface="Calibri" panose="020F0502020204030204" pitchFamily="34" charset="0"/>
              </a:rPr>
              <a:t> </a:t>
            </a:r>
            <a:r>
              <a:rPr lang="en-US" altLang="zh-CN" i="1" dirty="0">
                <a:latin typeface="Times New Roman" panose="02020603050405020304" pitchFamily="18" charset="0"/>
                <a:cs typeface="Times New Roman" panose="02020603050405020304" pitchFamily="18" charset="0"/>
              </a:rPr>
              <a:t>pts</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solidFill>
                  <a:schemeClr val="bg1"/>
                </a:solidFill>
                <a:latin typeface="Times New Roman" panose="02020603050405020304" pitchFamily="18" charset="0"/>
                <a:cs typeface="Times New Roman" panose="02020603050405020304" pitchFamily="18" charset="0"/>
              </a:rPr>
              <a:t>;</a:t>
            </a:r>
          </a:p>
        </p:txBody>
      </p:sp>
      <p:sp>
        <p:nvSpPr>
          <p:cNvPr id="19" name="文本框 18">
            <a:extLst>
              <a:ext uri="{FF2B5EF4-FFF2-40B4-BE49-F238E27FC236}">
                <a16:creationId xmlns:a16="http://schemas.microsoft.com/office/drawing/2014/main" id="{4D0AA480-EF4A-4527-AFFE-289E20C6D049}"/>
              </a:ext>
            </a:extLst>
          </p:cNvPr>
          <p:cNvSpPr txBox="1"/>
          <p:nvPr/>
        </p:nvSpPr>
        <p:spPr>
          <a:xfrm>
            <a:off x="5781887" y="1830030"/>
            <a:ext cx="1070163"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50000"/>
              </a:lnSpc>
              <a:spcBef>
                <a:spcPts val="0"/>
              </a:spcBef>
              <a:spcAft>
                <a:spcPts val="0"/>
              </a:spcAft>
              <a:buClrTx/>
              <a:buSzTx/>
              <a:buFontTx/>
              <a:buNone/>
              <a:tabLst/>
            </a:pPr>
            <a:r>
              <a:rPr lang="en-US" altLang="zh-CN" i="1" dirty="0">
                <a:solidFill>
                  <a:schemeClr val="bg1"/>
                </a:solidFill>
                <a:latin typeface="Times New Roman" panose="02020603050405020304" pitchFamily="18" charset="0"/>
                <a:cs typeface="Times New Roman" panose="02020603050405020304" pitchFamily="18" charset="0"/>
              </a:rPr>
              <a:t>o</a:t>
            </a:r>
            <a:r>
              <a:rPr lang="en-US" altLang="zh-CN" dirty="0">
                <a:solidFill>
                  <a:schemeClr val="bg1"/>
                </a:solidFill>
                <a:latin typeface="Times New Roman" panose="02020603050405020304" pitchFamily="18" charset="0"/>
                <a:cs typeface="Times New Roman" panose="02020603050405020304" pitchFamily="18" charset="0"/>
              </a:rPr>
              <a:t> </a:t>
            </a:r>
            <a:r>
              <a:rPr lang="zh-CN" altLang="en-US" dirty="0">
                <a:solidFill>
                  <a:schemeClr val="bg1"/>
                </a:solidFill>
                <a:latin typeface="Times New Roman" panose="02020603050405020304" pitchFamily="18" charset="0"/>
                <a:cs typeface="Times New Roman" panose="02020603050405020304" pitchFamily="18" charset="0"/>
              </a:rPr>
              <a:t>∈ </a:t>
            </a:r>
            <a:r>
              <a:rPr lang="en-US" altLang="zh-CN" i="1" dirty="0">
                <a:solidFill>
                  <a:schemeClr val="bg1"/>
                </a:solidFill>
                <a:latin typeface="Times New Roman" panose="02020603050405020304" pitchFamily="18" charset="0"/>
                <a:cs typeface="Times New Roman" panose="02020603050405020304" pitchFamily="18" charset="0"/>
              </a:rPr>
              <a:t>pts</a:t>
            </a:r>
            <a:r>
              <a:rPr lang="en-US" altLang="zh-CN" dirty="0">
                <a:solidFill>
                  <a:schemeClr val="bg1"/>
                </a:solidFill>
                <a:latin typeface="Times New Roman" panose="02020603050405020304" pitchFamily="18" charset="0"/>
                <a:cs typeface="Times New Roman" panose="02020603050405020304" pitchFamily="18" charset="0"/>
              </a:rPr>
              <a:t>(</a:t>
            </a:r>
            <a:r>
              <a:rPr lang="en-US" altLang="zh-CN" i="1" dirty="0">
                <a:solidFill>
                  <a:schemeClr val="bg1"/>
                </a:solidFill>
                <a:latin typeface="Times New Roman" panose="02020603050405020304" pitchFamily="18" charset="0"/>
                <a:cs typeface="Times New Roman" panose="02020603050405020304" pitchFamily="18" charset="0"/>
              </a:rPr>
              <a:t>p</a:t>
            </a:r>
            <a:r>
              <a:rPr lang="en-US" altLang="zh-CN" dirty="0">
                <a:solidFill>
                  <a:schemeClr val="bg1"/>
                </a:solidFill>
                <a:latin typeface="Times New Roman" panose="02020603050405020304" pitchFamily="18" charset="0"/>
                <a:cs typeface="Times New Roman" panose="02020603050405020304" pitchFamily="18" charset="0"/>
              </a:rPr>
              <a:t>);</a:t>
            </a:r>
          </a:p>
        </p:txBody>
      </p:sp>
      <p:sp>
        <p:nvSpPr>
          <p:cNvPr id="20" name="箭头: 左右 19">
            <a:extLst>
              <a:ext uri="{FF2B5EF4-FFF2-40B4-BE49-F238E27FC236}">
                <a16:creationId xmlns:a16="http://schemas.microsoft.com/office/drawing/2014/main" id="{B9DC4132-0628-41B1-A8A1-137B466FE453}"/>
              </a:ext>
            </a:extLst>
          </p:cNvPr>
          <p:cNvSpPr/>
          <p:nvPr/>
        </p:nvSpPr>
        <p:spPr>
          <a:xfrm>
            <a:off x="4572000" y="2721842"/>
            <a:ext cx="374073" cy="248212"/>
          </a:xfrm>
          <a:prstGeom prst="leftRightArrow">
            <a:avLst/>
          </a:prstGeom>
          <a:solidFill>
            <a:srgbClr val="FFFFFF"/>
          </a:solidFill>
          <a:ln w="12700" cap="flat">
            <a:solidFill>
              <a:srgbClr val="CC99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21" name="文本框 20">
            <a:extLst>
              <a:ext uri="{FF2B5EF4-FFF2-40B4-BE49-F238E27FC236}">
                <a16:creationId xmlns:a16="http://schemas.microsoft.com/office/drawing/2014/main" id="{C38D4F61-1A65-4D9C-8CA5-37AF710F8E85}"/>
              </a:ext>
            </a:extLst>
          </p:cNvPr>
          <p:cNvSpPr txBox="1"/>
          <p:nvPr/>
        </p:nvSpPr>
        <p:spPr>
          <a:xfrm>
            <a:off x="5781887" y="2564277"/>
            <a:ext cx="1674495"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a:lnSpc>
                <a:spcPct val="150000"/>
              </a:lnSpc>
            </a:pPr>
            <a:r>
              <a:rPr lang="en-US" altLang="zh-CN" i="1" dirty="0">
                <a:solidFill>
                  <a:schemeClr val="bg1"/>
                </a:solidFill>
                <a:latin typeface="Times New Roman" panose="02020603050405020304" pitchFamily="18" charset="0"/>
                <a:cs typeface="Times New Roman" panose="02020603050405020304" pitchFamily="18" charset="0"/>
              </a:rPr>
              <a:t>pts</a:t>
            </a:r>
            <a:r>
              <a:rPr lang="en-US" altLang="zh-CN" dirty="0">
                <a:solidFill>
                  <a:schemeClr val="bg1"/>
                </a:solidFill>
                <a:latin typeface="Times New Roman" panose="02020603050405020304" pitchFamily="18" charset="0"/>
                <a:cs typeface="Times New Roman" panose="02020603050405020304" pitchFamily="18" charset="0"/>
              </a:rPr>
              <a:t>(</a:t>
            </a:r>
            <a:r>
              <a:rPr lang="en-US" altLang="zh-CN" i="1" dirty="0">
                <a:solidFill>
                  <a:schemeClr val="bg1"/>
                </a:solidFill>
                <a:latin typeface="Times New Roman" panose="02020603050405020304" pitchFamily="18" charset="0"/>
                <a:cs typeface="Times New Roman" panose="02020603050405020304" pitchFamily="18" charset="0"/>
              </a:rPr>
              <a:t>p</a:t>
            </a:r>
            <a:r>
              <a:rPr lang="en-US" altLang="zh-CN" dirty="0">
                <a:solidFill>
                  <a:schemeClr val="bg1"/>
                </a:solidFill>
                <a:latin typeface="Times New Roman" panose="02020603050405020304" pitchFamily="18" charset="0"/>
                <a:cs typeface="Times New Roman" panose="02020603050405020304" pitchFamily="18" charset="0"/>
              </a:rPr>
              <a:t>) </a:t>
            </a:r>
            <a:r>
              <a:rPr lang="en-US" altLang="zh-CN" dirty="0">
                <a:solidFill>
                  <a:schemeClr val="bg1"/>
                </a:solidFill>
                <a:latin typeface="Calibri" panose="020F0502020204030204" pitchFamily="34" charset="0"/>
                <a:cs typeface="Calibri" panose="020F0502020204030204" pitchFamily="34" charset="0"/>
              </a:rPr>
              <a:t>∪</a:t>
            </a:r>
            <a:r>
              <a:rPr lang="en-US" altLang="zh-CN" dirty="0">
                <a:latin typeface="Calibri" panose="020F0502020204030204" pitchFamily="34" charset="0"/>
                <a:cs typeface="Calibri" panose="020F0502020204030204" pitchFamily="34" charset="0"/>
              </a:rPr>
              <a:t>=</a:t>
            </a:r>
            <a:r>
              <a:rPr lang="zh-CN" altLang="en-US" dirty="0">
                <a:latin typeface="Calibri" panose="020F0502020204030204" pitchFamily="34" charset="0"/>
                <a:cs typeface="Calibri" panose="020F0502020204030204" pitchFamily="34" charset="0"/>
              </a:rPr>
              <a:t> </a:t>
            </a:r>
            <a:r>
              <a:rPr lang="en-US" altLang="zh-CN" i="1" dirty="0">
                <a:latin typeface="Times New Roman" panose="02020603050405020304" pitchFamily="18" charset="0"/>
                <a:cs typeface="Times New Roman" panose="02020603050405020304" pitchFamily="18" charset="0"/>
              </a:rPr>
              <a:t>pts</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solidFill>
                  <a:schemeClr val="bg1"/>
                </a:solidFill>
                <a:latin typeface="Times New Roman" panose="02020603050405020304" pitchFamily="18" charset="0"/>
                <a:cs typeface="Times New Roman" panose="02020603050405020304" pitchFamily="18" charset="0"/>
              </a:rPr>
              <a:t>;</a:t>
            </a:r>
          </a:p>
        </p:txBody>
      </p:sp>
      <p:sp>
        <p:nvSpPr>
          <p:cNvPr id="23" name="箭头: 左右 22">
            <a:extLst>
              <a:ext uri="{FF2B5EF4-FFF2-40B4-BE49-F238E27FC236}">
                <a16:creationId xmlns:a16="http://schemas.microsoft.com/office/drawing/2014/main" id="{DEA90073-AA0C-4DF1-B71F-BA3934B472DD}"/>
              </a:ext>
            </a:extLst>
          </p:cNvPr>
          <p:cNvSpPr/>
          <p:nvPr/>
        </p:nvSpPr>
        <p:spPr>
          <a:xfrm>
            <a:off x="4571999" y="3555864"/>
            <a:ext cx="374073" cy="248212"/>
          </a:xfrm>
          <a:prstGeom prst="leftRightArrow">
            <a:avLst/>
          </a:prstGeom>
          <a:solidFill>
            <a:srgbClr val="FFFFFF"/>
          </a:solidFill>
          <a:ln w="12700" cap="flat">
            <a:solidFill>
              <a:srgbClr val="CC99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25" name="文本框 24">
            <a:extLst>
              <a:ext uri="{FF2B5EF4-FFF2-40B4-BE49-F238E27FC236}">
                <a16:creationId xmlns:a16="http://schemas.microsoft.com/office/drawing/2014/main" id="{27967555-D6C9-4008-BBFA-A7556FB701F9}"/>
              </a:ext>
            </a:extLst>
          </p:cNvPr>
          <p:cNvSpPr txBox="1"/>
          <p:nvPr/>
        </p:nvSpPr>
        <p:spPr>
          <a:xfrm>
            <a:off x="5818076" y="1385575"/>
            <a:ext cx="148534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lang="en-US" altLang="zh-CN" b="1" dirty="0">
                <a:solidFill>
                  <a:srgbClr val="CC9900"/>
                </a:solidFill>
              </a:rPr>
              <a:t>Previous Rules</a:t>
            </a:r>
            <a:endParaRPr kumimoji="0" lang="zh-CN" altLang="en-US" b="0" u="none" strike="noStrike" cap="none" spc="0" normalizeH="0" baseline="0" dirty="0">
              <a:ln>
                <a:noFill/>
              </a:ln>
              <a:solidFill>
                <a:srgbClr val="CC9900"/>
              </a:solidFill>
              <a:effectLst/>
              <a:uFillTx/>
              <a:sym typeface="Calibri"/>
            </a:endParaRPr>
          </a:p>
        </p:txBody>
      </p:sp>
    </p:spTree>
    <p:extLst>
      <p:ext uri="{BB962C8B-B14F-4D97-AF65-F5344CB8AC3E}">
        <p14:creationId xmlns:p14="http://schemas.microsoft.com/office/powerpoint/2010/main" val="331461984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19">
                                            <p:txEl>
                                              <p:pRg st="0" end="0"/>
                                            </p:txEl>
                                          </p:spTgt>
                                        </p:tgtEl>
                                        <p:attrNameLst>
                                          <p:attrName>style.visibility</p:attrName>
                                        </p:attrNameLst>
                                      </p:cBhvr>
                                      <p:to>
                                        <p:strVal val="visible"/>
                                      </p:to>
                                    </p:set>
                                    <p:animEffect transition="in" filter="fade">
                                      <p:cBhvr>
                                        <p:cTn id="16" dur="500"/>
                                        <p:tgtEl>
                                          <p:spTgt spid="19">
                                            <p:txEl>
                                              <p:pRg st="0" end="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nodeType="withEffect">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animEffect transition="in" filter="fade">
                                      <p:cBhvr>
                                        <p:cTn id="25" dur="500"/>
                                        <p:tgtEl>
                                          <p:spTgt spid="21">
                                            <p:txEl>
                                              <p:pRg st="0" end="0"/>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18">
                                            <p:txEl>
                                              <p:pRg st="0" end="0"/>
                                            </p:txEl>
                                          </p:spTgt>
                                        </p:tgtEl>
                                        <p:attrNameLst>
                                          <p:attrName>style.visibility</p:attrName>
                                        </p:attrNameLst>
                                      </p:cBhvr>
                                      <p:to>
                                        <p:strVal val="visible"/>
                                      </p:to>
                                    </p:set>
                                    <p:animEffect transition="in" filter="fade">
                                      <p:cBhvr>
                                        <p:cTn id="31" dur="500"/>
                                        <p:tgtEl>
                                          <p:spTgt spid="18">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3" grpId="0" animBg="1"/>
      <p:bldP spid="2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9" y="26896"/>
            <a:ext cx="7556315" cy="847166"/>
          </a:xfrm>
        </p:spPr>
        <p:txBody>
          <a:bodyPr/>
          <a:lstStyle/>
          <a:p>
            <a:r>
              <a:rPr lang="en-AU" cap="none" dirty="0"/>
              <a:t>Our Approach</a:t>
            </a:r>
            <a:endParaRPr lang="en-AU" dirty="0"/>
          </a:p>
        </p:txBody>
      </p:sp>
      <p:sp>
        <p:nvSpPr>
          <p:cNvPr id="3" name="Text Placeholder 2"/>
          <p:cNvSpPr>
            <a:spLocks noGrp="1"/>
          </p:cNvSpPr>
          <p:nvPr>
            <p:ph type="body" idx="1"/>
          </p:nvPr>
        </p:nvSpPr>
        <p:spPr>
          <a:xfrm>
            <a:off x="612779" y="1104460"/>
            <a:ext cx="7966445" cy="479540"/>
          </a:xfrm>
        </p:spPr>
        <p:txBody>
          <a:bodyPr/>
          <a:lstStyle/>
          <a:p>
            <a:r>
              <a:rPr lang="en-US" altLang="zh-CN" b="1" dirty="0">
                <a:solidFill>
                  <a:srgbClr val="0070C0"/>
                </a:solidFill>
              </a:rPr>
              <a:t>S</a:t>
            </a:r>
            <a:r>
              <a:rPr lang="en-US" altLang="zh-CN" dirty="0">
                <a:solidFill>
                  <a:schemeClr val="bg1"/>
                </a:solidFill>
              </a:rPr>
              <a:t>tride-based </a:t>
            </a:r>
            <a:r>
              <a:rPr lang="en-US" altLang="zh-CN" b="1" dirty="0">
                <a:solidFill>
                  <a:srgbClr val="0070C0"/>
                </a:solidFill>
              </a:rPr>
              <a:t>F</a:t>
            </a:r>
            <a:r>
              <a:rPr lang="en-US" altLang="zh-CN" dirty="0">
                <a:solidFill>
                  <a:schemeClr val="bg1"/>
                </a:solidFill>
              </a:rPr>
              <a:t>ield </a:t>
            </a:r>
            <a:r>
              <a:rPr lang="en-US" altLang="zh-CN" b="1" dirty="0">
                <a:solidFill>
                  <a:srgbClr val="0070C0"/>
                </a:solidFill>
              </a:rPr>
              <a:t>R</a:t>
            </a:r>
            <a:r>
              <a:rPr lang="en-US" altLang="zh-CN" dirty="0">
                <a:solidFill>
                  <a:schemeClr val="bg1"/>
                </a:solidFill>
              </a:rPr>
              <a:t>epresentation</a:t>
            </a:r>
            <a:endParaRPr lang="zh-CN" altLang="en-US" dirty="0">
              <a:solidFill>
                <a:schemeClr val="bg1"/>
              </a:solidFill>
            </a:endParaRPr>
          </a:p>
        </p:txBody>
      </p:sp>
      <p:pic>
        <p:nvPicPr>
          <p:cNvPr id="14" name="图片 13">
            <a:extLst>
              <a:ext uri="{FF2B5EF4-FFF2-40B4-BE49-F238E27FC236}">
                <a16:creationId xmlns:a16="http://schemas.microsoft.com/office/drawing/2014/main" id="{2A6D981E-E1A5-4BA5-97D2-7DA472DE2E80}"/>
              </a:ext>
            </a:extLst>
          </p:cNvPr>
          <p:cNvPicPr>
            <a:picLocks noChangeAspect="1"/>
          </p:cNvPicPr>
          <p:nvPr/>
        </p:nvPicPr>
        <p:blipFill>
          <a:blip r:embed="rId3"/>
          <a:stretch>
            <a:fillRect/>
          </a:stretch>
        </p:blipFill>
        <p:spPr>
          <a:xfrm>
            <a:off x="578322" y="1429686"/>
            <a:ext cx="1679543" cy="297484"/>
          </a:xfrm>
          <a:prstGeom prst="rect">
            <a:avLst/>
          </a:prstGeom>
        </p:spPr>
      </p:pic>
      <p:sp>
        <p:nvSpPr>
          <p:cNvPr id="15" name="灯片编号占位符 14">
            <a:extLst>
              <a:ext uri="{FF2B5EF4-FFF2-40B4-BE49-F238E27FC236}">
                <a16:creationId xmlns:a16="http://schemas.microsoft.com/office/drawing/2014/main" id="{7CAE71BF-08F3-4750-B9FA-84E0A21B61D7}"/>
              </a:ext>
            </a:extLst>
          </p:cNvPr>
          <p:cNvSpPr>
            <a:spLocks noGrp="1"/>
          </p:cNvSpPr>
          <p:nvPr>
            <p:ph type="sldNum" sz="quarter" idx="2"/>
          </p:nvPr>
        </p:nvSpPr>
        <p:spPr/>
        <p:txBody>
          <a:bodyPr/>
          <a:lstStyle/>
          <a:p>
            <a:fld id="{86CB4B4D-7CA3-9044-876B-883B54F8677D}" type="slidenum">
              <a:rPr lang="en-US" smtClean="0"/>
              <a:t>25</a:t>
            </a:fld>
            <a:endParaRPr lang="en-US"/>
          </a:p>
        </p:txBody>
      </p:sp>
      <p:sp>
        <p:nvSpPr>
          <p:cNvPr id="16" name="文本框 15">
            <a:extLst>
              <a:ext uri="{FF2B5EF4-FFF2-40B4-BE49-F238E27FC236}">
                <a16:creationId xmlns:a16="http://schemas.microsoft.com/office/drawing/2014/main" id="{BA89CD8F-DDE5-4460-B820-67F195A1AC63}"/>
              </a:ext>
            </a:extLst>
          </p:cNvPr>
          <p:cNvSpPr txBox="1"/>
          <p:nvPr/>
        </p:nvSpPr>
        <p:spPr>
          <a:xfrm>
            <a:off x="2661114" y="1385515"/>
            <a:ext cx="60849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lang="en-US" altLang="zh-CN" b="1" dirty="0">
                <a:solidFill>
                  <a:srgbClr val="CC9900"/>
                </a:solidFill>
              </a:rPr>
              <a:t>Rules</a:t>
            </a:r>
            <a:endParaRPr kumimoji="0" lang="zh-CN" altLang="en-US" b="0" u="none" strike="noStrike" cap="none" spc="0" normalizeH="0" baseline="0" dirty="0">
              <a:ln>
                <a:noFill/>
              </a:ln>
              <a:solidFill>
                <a:srgbClr val="CC9900"/>
              </a:solidFill>
              <a:effectLst/>
              <a:uFillTx/>
              <a:sym typeface="Calibri"/>
            </a:endParaRPr>
          </a:p>
        </p:txBody>
      </p:sp>
      <p:pic>
        <p:nvPicPr>
          <p:cNvPr id="22" name="图片 21">
            <a:extLst>
              <a:ext uri="{FF2B5EF4-FFF2-40B4-BE49-F238E27FC236}">
                <a16:creationId xmlns:a16="http://schemas.microsoft.com/office/drawing/2014/main" id="{A8DA2D9A-28CD-4642-9259-E5ADA0A80901}"/>
              </a:ext>
            </a:extLst>
          </p:cNvPr>
          <p:cNvPicPr>
            <a:picLocks noChangeAspect="1"/>
          </p:cNvPicPr>
          <p:nvPr/>
        </p:nvPicPr>
        <p:blipFill rotWithShape="1">
          <a:blip r:embed="rId4">
            <a:extLst>
              <a:ext uri="{28A0092B-C50C-407E-A947-70E740481C1C}">
                <a14:useLocalDpi xmlns:a14="http://schemas.microsoft.com/office/drawing/2010/main" val="0"/>
              </a:ext>
            </a:extLst>
          </a:blip>
          <a:srcRect t="22174" b="54769"/>
          <a:stretch/>
        </p:blipFill>
        <p:spPr>
          <a:xfrm>
            <a:off x="1244884" y="1754845"/>
            <a:ext cx="6739053" cy="608693"/>
          </a:xfrm>
          <a:prstGeom prst="rect">
            <a:avLst/>
          </a:prstGeom>
        </p:spPr>
      </p:pic>
      <p:pic>
        <p:nvPicPr>
          <p:cNvPr id="4" name="图片 3">
            <a:extLst>
              <a:ext uri="{FF2B5EF4-FFF2-40B4-BE49-F238E27FC236}">
                <a16:creationId xmlns:a16="http://schemas.microsoft.com/office/drawing/2014/main" id="{6C78CF16-39FF-4D0E-A3DF-ECA4573CE9A2}"/>
              </a:ext>
            </a:extLst>
          </p:cNvPr>
          <p:cNvPicPr>
            <a:picLocks noChangeAspect="1"/>
          </p:cNvPicPr>
          <p:nvPr/>
        </p:nvPicPr>
        <p:blipFill>
          <a:blip r:embed="rId5"/>
          <a:stretch>
            <a:fillRect/>
          </a:stretch>
        </p:blipFill>
        <p:spPr>
          <a:xfrm>
            <a:off x="6359923" y="1815946"/>
            <a:ext cx="1674910" cy="266463"/>
          </a:xfrm>
          <a:prstGeom prst="rect">
            <a:avLst/>
          </a:prstGeom>
        </p:spPr>
      </p:pic>
      <p:sp>
        <p:nvSpPr>
          <p:cNvPr id="26" name="文本框 25">
            <a:extLst>
              <a:ext uri="{FF2B5EF4-FFF2-40B4-BE49-F238E27FC236}">
                <a16:creationId xmlns:a16="http://schemas.microsoft.com/office/drawing/2014/main" id="{D70A5AE8-7788-4BBA-8EC5-6C5873EEA82D}"/>
              </a:ext>
            </a:extLst>
          </p:cNvPr>
          <p:cNvSpPr txBox="1"/>
          <p:nvPr/>
        </p:nvSpPr>
        <p:spPr>
          <a:xfrm>
            <a:off x="1258566" y="2499282"/>
            <a:ext cx="4505399"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US" altLang="zh-CN" sz="1400" b="1" i="1" dirty="0" err="1">
                <a:solidFill>
                  <a:schemeClr val="bg1"/>
                </a:solidFill>
                <a:latin typeface="Calibri Light" panose="020F0302020204030204" pitchFamily="34" charset="0"/>
                <a:ea typeface="Tahoma" panose="020B0604030504040204" pitchFamily="34" charset="0"/>
                <a:cs typeface="Calibri Light" panose="020F0302020204030204" pitchFamily="34" charset="0"/>
              </a:rPr>
              <a:t>i</a:t>
            </a:r>
            <a:r>
              <a:rPr lang="en-US" altLang="zh-CN" sz="1400" i="1" dirty="0">
                <a:solidFill>
                  <a:schemeClr val="bg1"/>
                </a:solidFill>
                <a:latin typeface="Calibri Light" panose="020F0302020204030204" pitchFamily="34" charset="0"/>
                <a:ea typeface="Tahoma" panose="020B0604030504040204" pitchFamily="34" charset="0"/>
                <a:cs typeface="Calibri Light" panose="020F0302020204030204" pitchFamily="34" charset="0"/>
              </a:rPr>
              <a:t> – </a:t>
            </a:r>
            <a:r>
              <a:rPr lang="en-US" altLang="zh-CN" sz="1400" dirty="0">
                <a:solidFill>
                  <a:schemeClr val="bg1"/>
                </a:solidFill>
                <a:latin typeface="Calibri Light" panose="020F0302020204030204" pitchFamily="34" charset="0"/>
                <a:ea typeface="Tahoma" panose="020B0604030504040204" pitchFamily="34" charset="0"/>
                <a:cs typeface="Calibri Light" panose="020F0302020204030204" pitchFamily="34" charset="0"/>
              </a:rPr>
              <a:t>the weight of the field edge;</a:t>
            </a:r>
          </a:p>
          <a:p>
            <a:r>
              <a:rPr lang="en-US" altLang="zh-CN" sz="1400" b="1" i="1" dirty="0">
                <a:solidFill>
                  <a:schemeClr val="bg1"/>
                </a:solidFill>
                <a:latin typeface="Calibri Light" panose="020F0302020204030204" pitchFamily="34" charset="0"/>
                <a:ea typeface="Tahoma" panose="020B0604030504040204" pitchFamily="34" charset="0"/>
                <a:cs typeface="Calibri Light" panose="020F0302020204030204" pitchFamily="34" charset="0"/>
              </a:rPr>
              <a:t>j</a:t>
            </a:r>
            <a:r>
              <a:rPr lang="en-US" altLang="zh-CN" sz="1400" i="1" dirty="0">
                <a:solidFill>
                  <a:schemeClr val="bg1"/>
                </a:solidFill>
                <a:latin typeface="Calibri Light" panose="020F0302020204030204" pitchFamily="34" charset="0"/>
                <a:ea typeface="Tahoma" panose="020B0604030504040204" pitchFamily="34" charset="0"/>
                <a:cs typeface="Calibri Light" panose="020F0302020204030204" pitchFamily="34" charset="0"/>
              </a:rPr>
              <a:t> – </a:t>
            </a:r>
            <a:r>
              <a:rPr lang="en-US" altLang="zh-CN" sz="1400" dirty="0">
                <a:solidFill>
                  <a:schemeClr val="bg1"/>
                </a:solidFill>
                <a:latin typeface="Calibri Light" panose="020F0302020204030204" pitchFamily="34" charset="0"/>
                <a:ea typeface="Tahoma" panose="020B0604030504040204" pitchFamily="34" charset="0"/>
                <a:cs typeface="Calibri Light" panose="020F0302020204030204" pitchFamily="34" charset="0"/>
              </a:rPr>
              <a:t>the index of SFR in the point-to set of source node;</a:t>
            </a:r>
          </a:p>
          <a:p>
            <a:r>
              <a:rPr lang="en-US" altLang="zh-CN" sz="1400" b="1" i="1" dirty="0">
                <a:solidFill>
                  <a:schemeClr val="bg1"/>
                </a:solidFill>
                <a:latin typeface="Calibri Light" panose="020F0302020204030204" pitchFamily="34" charset="0"/>
                <a:ea typeface="Tahoma" panose="020B0604030504040204" pitchFamily="34" charset="0"/>
                <a:cs typeface="Calibri Light" panose="020F0302020204030204" pitchFamily="34" charset="0"/>
              </a:rPr>
              <a:t>S</a:t>
            </a:r>
            <a:r>
              <a:rPr lang="en-US" altLang="zh-CN" sz="1400" i="1" dirty="0">
                <a:solidFill>
                  <a:schemeClr val="bg1"/>
                </a:solidFill>
                <a:latin typeface="Calibri Light" panose="020F0302020204030204" pitchFamily="34" charset="0"/>
                <a:ea typeface="Tahoma" panose="020B0604030504040204" pitchFamily="34" charset="0"/>
                <a:cs typeface="Calibri Light" panose="020F0302020204030204" pitchFamily="34" charset="0"/>
              </a:rPr>
              <a:t> – </a:t>
            </a:r>
            <a:r>
              <a:rPr lang="en-US" altLang="zh-CN" sz="1400" dirty="0">
                <a:solidFill>
                  <a:schemeClr val="bg1"/>
                </a:solidFill>
                <a:latin typeface="Calibri Light" panose="020F0302020204030204" pitchFamily="34" charset="0"/>
                <a:ea typeface="Tahoma" panose="020B0604030504040204" pitchFamily="34" charset="0"/>
                <a:cs typeface="Calibri Light" panose="020F0302020204030204" pitchFamily="34" charset="0"/>
              </a:rPr>
              <a:t>the strides of SFR in the point-to set of source node;</a:t>
            </a:r>
          </a:p>
          <a:p>
            <a:r>
              <a:rPr lang="en-US" altLang="zh-CN" sz="1400" b="1" i="1" dirty="0">
                <a:latin typeface="Calibri Light" panose="020F0302020204030204" pitchFamily="34" charset="0"/>
                <a:ea typeface="Tahoma" panose="020B0604030504040204" pitchFamily="34" charset="0"/>
                <a:cs typeface="Calibri Light" panose="020F0302020204030204" pitchFamily="34" charset="0"/>
              </a:rPr>
              <a:t>S’ = Strides</a:t>
            </a:r>
            <a:r>
              <a:rPr lang="en-US" altLang="zh-CN" sz="1400" b="1" dirty="0">
                <a:latin typeface="Calibri Light" panose="020F0302020204030204" pitchFamily="34" charset="0"/>
                <a:ea typeface="Tahoma" panose="020B0604030504040204" pitchFamily="34" charset="0"/>
                <a:cs typeface="Calibri Light" panose="020F0302020204030204" pitchFamily="34" charset="0"/>
              </a:rPr>
              <a:t>(</a:t>
            </a:r>
            <a:r>
              <a:rPr lang="en-US" altLang="zh-CN" sz="1400" b="1" i="1" dirty="0">
                <a:latin typeface="Calibri Light" panose="020F0302020204030204" pitchFamily="34" charset="0"/>
                <a:ea typeface="Tahoma" panose="020B0604030504040204" pitchFamily="34" charset="0"/>
                <a:cs typeface="Calibri Light" panose="020F0302020204030204" pitchFamily="34" charset="0"/>
              </a:rPr>
              <a:t>e</a:t>
            </a:r>
            <a:r>
              <a:rPr lang="en-US" altLang="zh-CN" sz="1400" b="1" dirty="0">
                <a:latin typeface="Calibri Light" panose="020F0302020204030204" pitchFamily="34" charset="0"/>
                <a:ea typeface="Tahoma" panose="020B0604030504040204" pitchFamily="34" charset="0"/>
                <a:cs typeface="Calibri Light" panose="020F0302020204030204" pitchFamily="34" charset="0"/>
              </a:rPr>
              <a:t>)</a:t>
            </a:r>
            <a:r>
              <a:rPr lang="en-US" altLang="zh-CN" sz="1400" dirty="0">
                <a:latin typeface="Calibri Light" panose="020F0302020204030204" pitchFamily="34" charset="0"/>
                <a:ea typeface="Tahoma" panose="020B0604030504040204" pitchFamily="34" charset="0"/>
                <a:cs typeface="Calibri Light" panose="020F0302020204030204" pitchFamily="34" charset="0"/>
              </a:rPr>
              <a:t> – the strides of cycles containing the field edge.</a:t>
            </a:r>
          </a:p>
        </p:txBody>
      </p:sp>
      <p:pic>
        <p:nvPicPr>
          <p:cNvPr id="27" name="图片 26">
            <a:extLst>
              <a:ext uri="{FF2B5EF4-FFF2-40B4-BE49-F238E27FC236}">
                <a16:creationId xmlns:a16="http://schemas.microsoft.com/office/drawing/2014/main" id="{D481B6DE-1C31-4211-8D90-3977F1E6460D}"/>
              </a:ext>
            </a:extLst>
          </p:cNvPr>
          <p:cNvPicPr>
            <a:picLocks noChangeAspect="1"/>
          </p:cNvPicPr>
          <p:nvPr/>
        </p:nvPicPr>
        <p:blipFill rotWithShape="1">
          <a:blip r:embed="rId4">
            <a:extLst>
              <a:ext uri="{28A0092B-C50C-407E-A947-70E740481C1C}">
                <a14:useLocalDpi xmlns:a14="http://schemas.microsoft.com/office/drawing/2010/main" val="0"/>
              </a:ext>
            </a:extLst>
          </a:blip>
          <a:srcRect t="74505"/>
          <a:stretch/>
        </p:blipFill>
        <p:spPr>
          <a:xfrm>
            <a:off x="1354489" y="3517233"/>
            <a:ext cx="6094415" cy="608693"/>
          </a:xfrm>
          <a:prstGeom prst="rect">
            <a:avLst/>
          </a:prstGeom>
        </p:spPr>
      </p:pic>
    </p:spTree>
    <p:extLst>
      <p:ext uri="{BB962C8B-B14F-4D97-AF65-F5344CB8AC3E}">
        <p14:creationId xmlns:p14="http://schemas.microsoft.com/office/powerpoint/2010/main" val="329801951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9" y="26896"/>
            <a:ext cx="7556315" cy="847166"/>
          </a:xfrm>
        </p:spPr>
        <p:txBody>
          <a:bodyPr/>
          <a:lstStyle/>
          <a:p>
            <a:r>
              <a:rPr lang="en-AU" cap="none" dirty="0"/>
              <a:t>Our Approach</a:t>
            </a:r>
            <a:endParaRPr lang="en-AU" dirty="0"/>
          </a:p>
        </p:txBody>
      </p:sp>
      <p:sp>
        <p:nvSpPr>
          <p:cNvPr id="3" name="Text Placeholder 2"/>
          <p:cNvSpPr>
            <a:spLocks noGrp="1"/>
          </p:cNvSpPr>
          <p:nvPr>
            <p:ph type="body" idx="1"/>
          </p:nvPr>
        </p:nvSpPr>
        <p:spPr>
          <a:xfrm>
            <a:off x="612779" y="1104460"/>
            <a:ext cx="7966445" cy="479540"/>
          </a:xfrm>
        </p:spPr>
        <p:txBody>
          <a:bodyPr/>
          <a:lstStyle/>
          <a:p>
            <a:r>
              <a:rPr lang="en-US" altLang="zh-CN" b="1" dirty="0">
                <a:solidFill>
                  <a:srgbClr val="0070C0"/>
                </a:solidFill>
              </a:rPr>
              <a:t>S</a:t>
            </a:r>
            <a:r>
              <a:rPr lang="en-US" altLang="zh-CN" dirty="0">
                <a:solidFill>
                  <a:schemeClr val="bg1"/>
                </a:solidFill>
              </a:rPr>
              <a:t>tride-based </a:t>
            </a:r>
            <a:r>
              <a:rPr lang="en-US" altLang="zh-CN" b="1" dirty="0">
                <a:solidFill>
                  <a:srgbClr val="0070C0"/>
                </a:solidFill>
              </a:rPr>
              <a:t>F</a:t>
            </a:r>
            <a:r>
              <a:rPr lang="en-US" altLang="zh-CN" dirty="0">
                <a:solidFill>
                  <a:schemeClr val="bg1"/>
                </a:solidFill>
              </a:rPr>
              <a:t>ield </a:t>
            </a:r>
            <a:r>
              <a:rPr lang="en-US" altLang="zh-CN" b="1" dirty="0">
                <a:solidFill>
                  <a:srgbClr val="0070C0"/>
                </a:solidFill>
              </a:rPr>
              <a:t>R</a:t>
            </a:r>
            <a:r>
              <a:rPr lang="en-US" altLang="zh-CN" dirty="0">
                <a:solidFill>
                  <a:schemeClr val="bg1"/>
                </a:solidFill>
              </a:rPr>
              <a:t>epresentation</a:t>
            </a:r>
            <a:endParaRPr lang="zh-CN" altLang="en-US" dirty="0">
              <a:solidFill>
                <a:schemeClr val="bg1"/>
              </a:solidFill>
            </a:endParaRPr>
          </a:p>
        </p:txBody>
      </p:sp>
      <p:pic>
        <p:nvPicPr>
          <p:cNvPr id="14" name="图片 13">
            <a:extLst>
              <a:ext uri="{FF2B5EF4-FFF2-40B4-BE49-F238E27FC236}">
                <a16:creationId xmlns:a16="http://schemas.microsoft.com/office/drawing/2014/main" id="{2A6D981E-E1A5-4BA5-97D2-7DA472DE2E80}"/>
              </a:ext>
            </a:extLst>
          </p:cNvPr>
          <p:cNvPicPr>
            <a:picLocks noChangeAspect="1"/>
          </p:cNvPicPr>
          <p:nvPr/>
        </p:nvPicPr>
        <p:blipFill>
          <a:blip r:embed="rId3"/>
          <a:stretch>
            <a:fillRect/>
          </a:stretch>
        </p:blipFill>
        <p:spPr>
          <a:xfrm>
            <a:off x="578322" y="1429686"/>
            <a:ext cx="1679543" cy="297484"/>
          </a:xfrm>
          <a:prstGeom prst="rect">
            <a:avLst/>
          </a:prstGeom>
        </p:spPr>
      </p:pic>
      <p:sp>
        <p:nvSpPr>
          <p:cNvPr id="15" name="灯片编号占位符 14">
            <a:extLst>
              <a:ext uri="{FF2B5EF4-FFF2-40B4-BE49-F238E27FC236}">
                <a16:creationId xmlns:a16="http://schemas.microsoft.com/office/drawing/2014/main" id="{7CAE71BF-08F3-4750-B9FA-84E0A21B61D7}"/>
              </a:ext>
            </a:extLst>
          </p:cNvPr>
          <p:cNvSpPr>
            <a:spLocks noGrp="1"/>
          </p:cNvSpPr>
          <p:nvPr>
            <p:ph type="sldNum" sz="quarter" idx="2"/>
          </p:nvPr>
        </p:nvSpPr>
        <p:spPr/>
        <p:txBody>
          <a:bodyPr/>
          <a:lstStyle/>
          <a:p>
            <a:fld id="{86CB4B4D-7CA3-9044-876B-883B54F8677D}" type="slidenum">
              <a:rPr lang="en-US" smtClean="0"/>
              <a:t>26</a:t>
            </a:fld>
            <a:endParaRPr lang="en-US"/>
          </a:p>
        </p:txBody>
      </p:sp>
      <p:sp>
        <p:nvSpPr>
          <p:cNvPr id="16" name="文本框 15">
            <a:extLst>
              <a:ext uri="{FF2B5EF4-FFF2-40B4-BE49-F238E27FC236}">
                <a16:creationId xmlns:a16="http://schemas.microsoft.com/office/drawing/2014/main" id="{BA89CD8F-DDE5-4460-B820-67F195A1AC63}"/>
              </a:ext>
            </a:extLst>
          </p:cNvPr>
          <p:cNvSpPr txBox="1"/>
          <p:nvPr/>
        </p:nvSpPr>
        <p:spPr>
          <a:xfrm>
            <a:off x="2661114" y="1385515"/>
            <a:ext cx="60849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lang="en-US" altLang="zh-CN" b="1" dirty="0">
                <a:solidFill>
                  <a:srgbClr val="CC9900"/>
                </a:solidFill>
              </a:rPr>
              <a:t>Rules</a:t>
            </a:r>
            <a:endParaRPr kumimoji="0" lang="zh-CN" altLang="en-US" b="0" u="none" strike="noStrike" cap="none" spc="0" normalizeH="0" baseline="0" dirty="0">
              <a:ln>
                <a:noFill/>
              </a:ln>
              <a:solidFill>
                <a:srgbClr val="CC9900"/>
              </a:solidFill>
              <a:effectLst/>
              <a:uFillTx/>
              <a:sym typeface="Calibri"/>
            </a:endParaRPr>
          </a:p>
        </p:txBody>
      </p:sp>
      <p:sp>
        <p:nvSpPr>
          <p:cNvPr id="7" name="矩形 6">
            <a:extLst>
              <a:ext uri="{FF2B5EF4-FFF2-40B4-BE49-F238E27FC236}">
                <a16:creationId xmlns:a16="http://schemas.microsoft.com/office/drawing/2014/main" id="{5B2FC710-C9D1-4BBD-BBE9-D17BFAD2AFF4}"/>
              </a:ext>
            </a:extLst>
          </p:cNvPr>
          <p:cNvSpPr/>
          <p:nvPr/>
        </p:nvSpPr>
        <p:spPr>
          <a:xfrm>
            <a:off x="2111430" y="2726458"/>
            <a:ext cx="5336774" cy="646331"/>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Notably, if </a:t>
            </a:r>
            <a:r>
              <a:rPr lang="en-US" altLang="zh-CN" i="1" dirty="0">
                <a:latin typeface="Calibri" panose="020F0502020204030204" pitchFamily="34" charset="0"/>
                <a:cs typeface="Calibri" panose="020F0502020204030204" pitchFamily="34" charset="0"/>
              </a:rPr>
              <a:t>σ</a:t>
            </a:r>
            <a:r>
              <a:rPr lang="en-US" dirty="0">
                <a:latin typeface="Calibri" panose="020F0502020204030204" pitchFamily="34" charset="0"/>
                <a:cs typeface="Calibri" panose="020F0502020204030204" pitchFamily="34" charset="0"/>
              </a:rPr>
              <a:t> is a subset of any element of pts of the target node, then propagation of </a:t>
            </a:r>
            <a:r>
              <a:rPr lang="en-US" altLang="zh-CN" i="1" dirty="0">
                <a:latin typeface="Calibri" panose="020F0502020204030204" pitchFamily="34" charset="0"/>
                <a:cs typeface="Calibri" panose="020F0502020204030204" pitchFamily="34" charset="0"/>
              </a:rPr>
              <a:t>σ</a:t>
            </a:r>
            <a:r>
              <a:rPr lang="en-US" dirty="0">
                <a:latin typeface="Calibri" panose="020F0502020204030204" pitchFamily="34" charset="0"/>
                <a:cs typeface="Calibri" panose="020F0502020204030204" pitchFamily="34" charset="0"/>
              </a:rPr>
              <a:t> is stopped.</a:t>
            </a:r>
          </a:p>
        </p:txBody>
      </p:sp>
      <p:pic>
        <p:nvPicPr>
          <p:cNvPr id="12" name="图片 11">
            <a:extLst>
              <a:ext uri="{FF2B5EF4-FFF2-40B4-BE49-F238E27FC236}">
                <a16:creationId xmlns:a16="http://schemas.microsoft.com/office/drawing/2014/main" id="{82D11750-F540-48AF-B6B6-A0F51CE56217}"/>
              </a:ext>
            </a:extLst>
          </p:cNvPr>
          <p:cNvPicPr>
            <a:picLocks noChangeAspect="1"/>
          </p:cNvPicPr>
          <p:nvPr/>
        </p:nvPicPr>
        <p:blipFill rotWithShape="1">
          <a:blip r:embed="rId4">
            <a:extLst>
              <a:ext uri="{28A0092B-C50C-407E-A947-70E740481C1C}">
                <a14:useLocalDpi xmlns:a14="http://schemas.microsoft.com/office/drawing/2010/main" val="0"/>
              </a:ext>
            </a:extLst>
          </a:blip>
          <a:srcRect t="22174" b="54769"/>
          <a:stretch/>
        </p:blipFill>
        <p:spPr>
          <a:xfrm>
            <a:off x="1244884" y="1754845"/>
            <a:ext cx="6739053" cy="608693"/>
          </a:xfrm>
          <a:prstGeom prst="rect">
            <a:avLst/>
          </a:prstGeom>
        </p:spPr>
      </p:pic>
      <p:pic>
        <p:nvPicPr>
          <p:cNvPr id="13" name="图片 12">
            <a:extLst>
              <a:ext uri="{FF2B5EF4-FFF2-40B4-BE49-F238E27FC236}">
                <a16:creationId xmlns:a16="http://schemas.microsoft.com/office/drawing/2014/main" id="{F7EA8DBD-9D8D-488B-9462-89543E337B3E}"/>
              </a:ext>
            </a:extLst>
          </p:cNvPr>
          <p:cNvPicPr>
            <a:picLocks noChangeAspect="1"/>
          </p:cNvPicPr>
          <p:nvPr/>
        </p:nvPicPr>
        <p:blipFill>
          <a:blip r:embed="rId5"/>
          <a:stretch>
            <a:fillRect/>
          </a:stretch>
        </p:blipFill>
        <p:spPr>
          <a:xfrm>
            <a:off x="6359923" y="1815946"/>
            <a:ext cx="1674910" cy="266463"/>
          </a:xfrm>
          <a:prstGeom prst="rect">
            <a:avLst/>
          </a:prstGeom>
        </p:spPr>
      </p:pic>
      <p:cxnSp>
        <p:nvCxnSpPr>
          <p:cNvPr id="18" name="直接连接符 17">
            <a:extLst>
              <a:ext uri="{FF2B5EF4-FFF2-40B4-BE49-F238E27FC236}">
                <a16:creationId xmlns:a16="http://schemas.microsoft.com/office/drawing/2014/main" id="{5DF4DE5B-456F-49D9-9375-D365D4C9C7C7}"/>
              </a:ext>
            </a:extLst>
          </p:cNvPr>
          <p:cNvCxnSpPr>
            <a:cxnSpLocks/>
          </p:cNvCxnSpPr>
          <p:nvPr/>
        </p:nvCxnSpPr>
        <p:spPr>
          <a:xfrm>
            <a:off x="3632193" y="2336628"/>
            <a:ext cx="1812644" cy="0"/>
          </a:xfrm>
          <a:prstGeom prst="line">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4755970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9" y="26896"/>
            <a:ext cx="7556315" cy="847166"/>
          </a:xfrm>
        </p:spPr>
        <p:txBody>
          <a:bodyPr/>
          <a:lstStyle/>
          <a:p>
            <a:r>
              <a:rPr lang="en-AU" cap="none" dirty="0"/>
              <a:t>Our Approach</a:t>
            </a:r>
            <a:endParaRPr lang="en-AU" dirty="0"/>
          </a:p>
        </p:txBody>
      </p:sp>
      <p:sp>
        <p:nvSpPr>
          <p:cNvPr id="3" name="Text Placeholder 2"/>
          <p:cNvSpPr>
            <a:spLocks noGrp="1"/>
          </p:cNvSpPr>
          <p:nvPr>
            <p:ph type="body" idx="1"/>
          </p:nvPr>
        </p:nvSpPr>
        <p:spPr>
          <a:xfrm>
            <a:off x="612779" y="1104460"/>
            <a:ext cx="7966445" cy="479540"/>
          </a:xfrm>
        </p:spPr>
        <p:txBody>
          <a:bodyPr/>
          <a:lstStyle/>
          <a:p>
            <a:r>
              <a:rPr lang="en-US" altLang="zh-CN" b="1" dirty="0">
                <a:solidFill>
                  <a:srgbClr val="0070C0"/>
                </a:solidFill>
              </a:rPr>
              <a:t>S</a:t>
            </a:r>
            <a:r>
              <a:rPr lang="en-US" altLang="zh-CN" dirty="0">
                <a:solidFill>
                  <a:schemeClr val="bg1"/>
                </a:solidFill>
              </a:rPr>
              <a:t>tride-based </a:t>
            </a:r>
            <a:r>
              <a:rPr lang="en-US" altLang="zh-CN" b="1" dirty="0">
                <a:solidFill>
                  <a:srgbClr val="0070C0"/>
                </a:solidFill>
              </a:rPr>
              <a:t>F</a:t>
            </a:r>
            <a:r>
              <a:rPr lang="en-US" altLang="zh-CN" dirty="0">
                <a:solidFill>
                  <a:schemeClr val="bg1"/>
                </a:solidFill>
              </a:rPr>
              <a:t>ield </a:t>
            </a:r>
            <a:r>
              <a:rPr lang="en-US" altLang="zh-CN" b="1" dirty="0">
                <a:solidFill>
                  <a:srgbClr val="0070C0"/>
                </a:solidFill>
              </a:rPr>
              <a:t>R</a:t>
            </a:r>
            <a:r>
              <a:rPr lang="en-US" altLang="zh-CN" dirty="0">
                <a:solidFill>
                  <a:schemeClr val="bg1"/>
                </a:solidFill>
              </a:rPr>
              <a:t>epresentation</a:t>
            </a:r>
            <a:endParaRPr lang="zh-CN" altLang="en-US" dirty="0">
              <a:solidFill>
                <a:schemeClr val="bg1"/>
              </a:solidFill>
            </a:endParaRPr>
          </a:p>
        </p:txBody>
      </p:sp>
      <p:pic>
        <p:nvPicPr>
          <p:cNvPr id="14" name="图片 13">
            <a:extLst>
              <a:ext uri="{FF2B5EF4-FFF2-40B4-BE49-F238E27FC236}">
                <a16:creationId xmlns:a16="http://schemas.microsoft.com/office/drawing/2014/main" id="{2A6D981E-E1A5-4BA5-97D2-7DA472DE2E80}"/>
              </a:ext>
            </a:extLst>
          </p:cNvPr>
          <p:cNvPicPr>
            <a:picLocks noChangeAspect="1"/>
          </p:cNvPicPr>
          <p:nvPr/>
        </p:nvPicPr>
        <p:blipFill>
          <a:blip r:embed="rId3"/>
          <a:stretch>
            <a:fillRect/>
          </a:stretch>
        </p:blipFill>
        <p:spPr>
          <a:xfrm>
            <a:off x="578322" y="1429686"/>
            <a:ext cx="1679543" cy="297484"/>
          </a:xfrm>
          <a:prstGeom prst="rect">
            <a:avLst/>
          </a:prstGeom>
        </p:spPr>
      </p:pic>
      <p:sp>
        <p:nvSpPr>
          <p:cNvPr id="15" name="灯片编号占位符 14">
            <a:extLst>
              <a:ext uri="{FF2B5EF4-FFF2-40B4-BE49-F238E27FC236}">
                <a16:creationId xmlns:a16="http://schemas.microsoft.com/office/drawing/2014/main" id="{7CAE71BF-08F3-4750-B9FA-84E0A21B61D7}"/>
              </a:ext>
            </a:extLst>
          </p:cNvPr>
          <p:cNvSpPr>
            <a:spLocks noGrp="1"/>
          </p:cNvSpPr>
          <p:nvPr>
            <p:ph type="sldNum" sz="quarter" idx="2"/>
          </p:nvPr>
        </p:nvSpPr>
        <p:spPr/>
        <p:txBody>
          <a:bodyPr/>
          <a:lstStyle/>
          <a:p>
            <a:fld id="{86CB4B4D-7CA3-9044-876B-883B54F8677D}" type="slidenum">
              <a:rPr lang="en-US" smtClean="0"/>
              <a:t>27</a:t>
            </a:fld>
            <a:endParaRPr lang="en-US"/>
          </a:p>
        </p:txBody>
      </p:sp>
      <p:sp>
        <p:nvSpPr>
          <p:cNvPr id="16" name="文本框 15">
            <a:extLst>
              <a:ext uri="{FF2B5EF4-FFF2-40B4-BE49-F238E27FC236}">
                <a16:creationId xmlns:a16="http://schemas.microsoft.com/office/drawing/2014/main" id="{BA89CD8F-DDE5-4460-B820-67F195A1AC63}"/>
              </a:ext>
            </a:extLst>
          </p:cNvPr>
          <p:cNvSpPr txBox="1"/>
          <p:nvPr/>
        </p:nvSpPr>
        <p:spPr>
          <a:xfrm>
            <a:off x="2661114" y="1385515"/>
            <a:ext cx="60849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lang="en-US" altLang="zh-CN" b="1" dirty="0">
                <a:solidFill>
                  <a:srgbClr val="CC9900"/>
                </a:solidFill>
              </a:rPr>
              <a:t>Rules</a:t>
            </a:r>
            <a:endParaRPr kumimoji="0" lang="zh-CN" altLang="en-US" b="0" u="none" strike="noStrike" cap="none" spc="0" normalizeH="0" baseline="0" dirty="0">
              <a:ln>
                <a:noFill/>
              </a:ln>
              <a:solidFill>
                <a:srgbClr val="CC9900"/>
              </a:solidFill>
              <a:effectLst/>
              <a:uFillTx/>
              <a:sym typeface="Calibri"/>
            </a:endParaRPr>
          </a:p>
        </p:txBody>
      </p:sp>
      <p:pic>
        <p:nvPicPr>
          <p:cNvPr id="22" name="图片 21">
            <a:extLst>
              <a:ext uri="{FF2B5EF4-FFF2-40B4-BE49-F238E27FC236}">
                <a16:creationId xmlns:a16="http://schemas.microsoft.com/office/drawing/2014/main" id="{A8DA2D9A-28CD-4642-9259-E5ADA0A80901}"/>
              </a:ext>
            </a:extLst>
          </p:cNvPr>
          <p:cNvPicPr>
            <a:picLocks noChangeAspect="1"/>
          </p:cNvPicPr>
          <p:nvPr/>
        </p:nvPicPr>
        <p:blipFill rotWithShape="1">
          <a:blip r:embed="rId4">
            <a:extLst>
              <a:ext uri="{28A0092B-C50C-407E-A947-70E740481C1C}">
                <a14:useLocalDpi xmlns:a14="http://schemas.microsoft.com/office/drawing/2010/main" val="0"/>
              </a:ext>
            </a:extLst>
          </a:blip>
          <a:srcRect l="47576" t="49356" r="3944" b="26857"/>
          <a:stretch/>
        </p:blipFill>
        <p:spPr>
          <a:xfrm>
            <a:off x="3034145" y="1818613"/>
            <a:ext cx="3075709" cy="591211"/>
          </a:xfrm>
          <a:prstGeom prst="rect">
            <a:avLst/>
          </a:prstGeom>
        </p:spPr>
      </p:pic>
      <p:pic>
        <p:nvPicPr>
          <p:cNvPr id="9" name="图片 8">
            <a:extLst>
              <a:ext uri="{FF2B5EF4-FFF2-40B4-BE49-F238E27FC236}">
                <a16:creationId xmlns:a16="http://schemas.microsoft.com/office/drawing/2014/main" id="{4DAD1BC4-51A9-405C-A4A8-53C533C19B40}"/>
              </a:ext>
            </a:extLst>
          </p:cNvPr>
          <p:cNvPicPr>
            <a:picLocks noChangeAspect="1"/>
          </p:cNvPicPr>
          <p:nvPr/>
        </p:nvPicPr>
        <p:blipFill rotWithShape="1">
          <a:blip r:embed="rId5"/>
          <a:srcRect l="51487" t="-11670" b="-1"/>
          <a:stretch/>
        </p:blipFill>
        <p:spPr>
          <a:xfrm>
            <a:off x="2848017" y="3064184"/>
            <a:ext cx="1323720" cy="323891"/>
          </a:xfrm>
          <a:prstGeom prst="rect">
            <a:avLst/>
          </a:prstGeom>
        </p:spPr>
      </p:pic>
      <p:pic>
        <p:nvPicPr>
          <p:cNvPr id="10" name="图片 9">
            <a:extLst>
              <a:ext uri="{FF2B5EF4-FFF2-40B4-BE49-F238E27FC236}">
                <a16:creationId xmlns:a16="http://schemas.microsoft.com/office/drawing/2014/main" id="{6C322DD0-8ED0-4D4A-BCE1-BDCD1357B96D}"/>
              </a:ext>
            </a:extLst>
          </p:cNvPr>
          <p:cNvPicPr>
            <a:picLocks noChangeAspect="1"/>
          </p:cNvPicPr>
          <p:nvPr/>
        </p:nvPicPr>
        <p:blipFill rotWithShape="1">
          <a:blip r:embed="rId5"/>
          <a:srcRect r="52829"/>
          <a:stretch/>
        </p:blipFill>
        <p:spPr>
          <a:xfrm>
            <a:off x="2839704" y="2772674"/>
            <a:ext cx="1287112" cy="290042"/>
          </a:xfrm>
          <a:prstGeom prst="rect">
            <a:avLst/>
          </a:prstGeom>
        </p:spPr>
      </p:pic>
      <p:pic>
        <p:nvPicPr>
          <p:cNvPr id="11" name="图片 10">
            <a:extLst>
              <a:ext uri="{FF2B5EF4-FFF2-40B4-BE49-F238E27FC236}">
                <a16:creationId xmlns:a16="http://schemas.microsoft.com/office/drawing/2014/main" id="{4800CDA6-EA59-4D96-BFBA-77DB33EE5360}"/>
              </a:ext>
            </a:extLst>
          </p:cNvPr>
          <p:cNvPicPr>
            <a:picLocks noChangeAspect="1"/>
          </p:cNvPicPr>
          <p:nvPr/>
        </p:nvPicPr>
        <p:blipFill>
          <a:blip r:embed="rId6"/>
          <a:stretch>
            <a:fillRect/>
          </a:stretch>
        </p:blipFill>
        <p:spPr>
          <a:xfrm>
            <a:off x="5071575" y="2654715"/>
            <a:ext cx="1760667" cy="699111"/>
          </a:xfrm>
          <a:prstGeom prst="rect">
            <a:avLst/>
          </a:prstGeom>
        </p:spPr>
      </p:pic>
      <p:pic>
        <p:nvPicPr>
          <p:cNvPr id="12" name="图片 11">
            <a:extLst>
              <a:ext uri="{FF2B5EF4-FFF2-40B4-BE49-F238E27FC236}">
                <a16:creationId xmlns:a16="http://schemas.microsoft.com/office/drawing/2014/main" id="{EE4B2D88-1388-4E0F-BDEB-3AA5AC54EA4E}"/>
              </a:ext>
            </a:extLst>
          </p:cNvPr>
          <p:cNvPicPr>
            <a:picLocks noChangeAspect="1"/>
          </p:cNvPicPr>
          <p:nvPr/>
        </p:nvPicPr>
        <p:blipFill>
          <a:blip r:embed="rId7"/>
          <a:stretch>
            <a:fillRect/>
          </a:stretch>
        </p:blipFill>
        <p:spPr>
          <a:xfrm>
            <a:off x="2856329" y="3436686"/>
            <a:ext cx="2559293" cy="290041"/>
          </a:xfrm>
          <a:prstGeom prst="rect">
            <a:avLst/>
          </a:prstGeom>
        </p:spPr>
      </p:pic>
      <p:cxnSp>
        <p:nvCxnSpPr>
          <p:cNvPr id="13" name="直接连接符 12">
            <a:extLst>
              <a:ext uri="{FF2B5EF4-FFF2-40B4-BE49-F238E27FC236}">
                <a16:creationId xmlns:a16="http://schemas.microsoft.com/office/drawing/2014/main" id="{8C35912C-FCED-4DFA-A944-D65EC28AE387}"/>
              </a:ext>
            </a:extLst>
          </p:cNvPr>
          <p:cNvCxnSpPr>
            <a:cxnSpLocks/>
          </p:cNvCxnSpPr>
          <p:nvPr/>
        </p:nvCxnSpPr>
        <p:spPr>
          <a:xfrm>
            <a:off x="3956383" y="2363173"/>
            <a:ext cx="1115192" cy="0"/>
          </a:xfrm>
          <a:prstGeom prst="line">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sp>
        <p:nvSpPr>
          <p:cNvPr id="4" name="椭圆 3">
            <a:extLst>
              <a:ext uri="{FF2B5EF4-FFF2-40B4-BE49-F238E27FC236}">
                <a16:creationId xmlns:a16="http://schemas.microsoft.com/office/drawing/2014/main" id="{9D05C2B6-FC8B-486A-9197-B230E2AF4E60}"/>
              </a:ext>
            </a:extLst>
          </p:cNvPr>
          <p:cNvSpPr/>
          <p:nvPr/>
        </p:nvSpPr>
        <p:spPr>
          <a:xfrm>
            <a:off x="6109854" y="2793075"/>
            <a:ext cx="465512" cy="407324"/>
          </a:xfrm>
          <a:prstGeom prst="ellipse">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alibri"/>
              <a:ea typeface="Calibri"/>
              <a:cs typeface="Calibri"/>
              <a:sym typeface="Calibri"/>
            </a:endParaRPr>
          </a:p>
        </p:txBody>
      </p:sp>
      <p:cxnSp>
        <p:nvCxnSpPr>
          <p:cNvPr id="6" name="直接箭头连接符 5">
            <a:extLst>
              <a:ext uri="{FF2B5EF4-FFF2-40B4-BE49-F238E27FC236}">
                <a16:creationId xmlns:a16="http://schemas.microsoft.com/office/drawing/2014/main" id="{A2C66959-D3AE-42D2-8120-589B49505FDB}"/>
              </a:ext>
            </a:extLst>
          </p:cNvPr>
          <p:cNvCxnSpPr>
            <a:cxnSpLocks/>
            <a:stCxn id="4" idx="2"/>
          </p:cNvCxnSpPr>
          <p:nvPr/>
        </p:nvCxnSpPr>
        <p:spPr>
          <a:xfrm flipH="1" flipV="1">
            <a:off x="4171738" y="2859579"/>
            <a:ext cx="1938116" cy="137158"/>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7" name="直接箭头连接符 16">
            <a:extLst>
              <a:ext uri="{FF2B5EF4-FFF2-40B4-BE49-F238E27FC236}">
                <a16:creationId xmlns:a16="http://schemas.microsoft.com/office/drawing/2014/main" id="{F470BA12-5EA3-4FDC-BB7D-51968B1459FB}"/>
              </a:ext>
            </a:extLst>
          </p:cNvPr>
          <p:cNvCxnSpPr>
            <a:cxnSpLocks/>
            <a:stCxn id="4" idx="2"/>
          </p:cNvCxnSpPr>
          <p:nvPr/>
        </p:nvCxnSpPr>
        <p:spPr>
          <a:xfrm flipH="1">
            <a:off x="4216659" y="2996737"/>
            <a:ext cx="1893195" cy="229392"/>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58963226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par>
                                <p:cTn id="30" presetID="10"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a:extLst>
              <a:ext uri="{FF2B5EF4-FFF2-40B4-BE49-F238E27FC236}">
                <a16:creationId xmlns:a16="http://schemas.microsoft.com/office/drawing/2014/main" id="{176B1E57-B4C8-42C0-8D18-17778410C113}"/>
              </a:ext>
            </a:extLst>
          </p:cNvPr>
          <p:cNvPicPr>
            <a:picLocks noChangeAspect="1"/>
          </p:cNvPicPr>
          <p:nvPr/>
        </p:nvPicPr>
        <p:blipFill>
          <a:blip r:embed="rId3"/>
          <a:stretch>
            <a:fillRect/>
          </a:stretch>
        </p:blipFill>
        <p:spPr>
          <a:xfrm>
            <a:off x="2354272" y="2120861"/>
            <a:ext cx="341278" cy="204767"/>
          </a:xfrm>
          <a:prstGeom prst="rect">
            <a:avLst/>
          </a:prstGeom>
        </p:spPr>
      </p:pic>
      <p:pic>
        <p:nvPicPr>
          <p:cNvPr id="27" name="图片 26">
            <a:extLst>
              <a:ext uri="{FF2B5EF4-FFF2-40B4-BE49-F238E27FC236}">
                <a16:creationId xmlns:a16="http://schemas.microsoft.com/office/drawing/2014/main" id="{64202A3E-2F42-465B-BD33-06E5E67D9690}"/>
              </a:ext>
            </a:extLst>
          </p:cNvPr>
          <p:cNvPicPr>
            <a:picLocks noChangeAspect="1"/>
          </p:cNvPicPr>
          <p:nvPr/>
        </p:nvPicPr>
        <p:blipFill>
          <a:blip r:embed="rId4"/>
          <a:stretch>
            <a:fillRect/>
          </a:stretch>
        </p:blipFill>
        <p:spPr>
          <a:xfrm>
            <a:off x="6208154" y="2426917"/>
            <a:ext cx="1245591" cy="285753"/>
          </a:xfrm>
          <a:prstGeom prst="rect">
            <a:avLst/>
          </a:prstGeom>
        </p:spPr>
      </p:pic>
      <p:sp>
        <p:nvSpPr>
          <p:cNvPr id="2" name="Title 1"/>
          <p:cNvSpPr>
            <a:spLocks noGrp="1"/>
          </p:cNvSpPr>
          <p:nvPr>
            <p:ph type="title"/>
          </p:nvPr>
        </p:nvSpPr>
        <p:spPr>
          <a:xfrm>
            <a:off x="612779" y="26896"/>
            <a:ext cx="7556315" cy="847166"/>
          </a:xfrm>
        </p:spPr>
        <p:txBody>
          <a:bodyPr/>
          <a:lstStyle/>
          <a:p>
            <a:r>
              <a:rPr lang="en-AU" cap="none" dirty="0"/>
              <a:t>Our Approach</a:t>
            </a:r>
            <a:endParaRPr lang="en-AU" dirty="0"/>
          </a:p>
        </p:txBody>
      </p:sp>
      <p:sp>
        <p:nvSpPr>
          <p:cNvPr id="3" name="Text Placeholder 2"/>
          <p:cNvSpPr>
            <a:spLocks noGrp="1"/>
          </p:cNvSpPr>
          <p:nvPr>
            <p:ph type="body" idx="1"/>
          </p:nvPr>
        </p:nvSpPr>
        <p:spPr>
          <a:xfrm>
            <a:off x="612779" y="1104460"/>
            <a:ext cx="7966445" cy="479540"/>
          </a:xfrm>
        </p:spPr>
        <p:txBody>
          <a:bodyPr/>
          <a:lstStyle/>
          <a:p>
            <a:r>
              <a:rPr lang="en-US" altLang="zh-CN" b="1" dirty="0">
                <a:solidFill>
                  <a:srgbClr val="0070C0"/>
                </a:solidFill>
              </a:rPr>
              <a:t>S</a:t>
            </a:r>
            <a:r>
              <a:rPr lang="en-US" altLang="zh-CN" dirty="0">
                <a:solidFill>
                  <a:schemeClr val="bg1"/>
                </a:solidFill>
              </a:rPr>
              <a:t>tride-based </a:t>
            </a:r>
            <a:r>
              <a:rPr lang="en-US" altLang="zh-CN" b="1" dirty="0">
                <a:solidFill>
                  <a:srgbClr val="0070C0"/>
                </a:solidFill>
              </a:rPr>
              <a:t>F</a:t>
            </a:r>
            <a:r>
              <a:rPr lang="en-US" altLang="zh-CN" dirty="0">
                <a:solidFill>
                  <a:schemeClr val="bg1"/>
                </a:solidFill>
              </a:rPr>
              <a:t>ield </a:t>
            </a:r>
            <a:r>
              <a:rPr lang="en-US" altLang="zh-CN" b="1" dirty="0">
                <a:solidFill>
                  <a:srgbClr val="0070C0"/>
                </a:solidFill>
              </a:rPr>
              <a:t>R</a:t>
            </a:r>
            <a:r>
              <a:rPr lang="en-US" altLang="zh-CN" dirty="0">
                <a:solidFill>
                  <a:schemeClr val="bg1"/>
                </a:solidFill>
              </a:rPr>
              <a:t>epresentation</a:t>
            </a:r>
            <a:endParaRPr lang="zh-CN" altLang="en-US" dirty="0">
              <a:solidFill>
                <a:schemeClr val="bg1"/>
              </a:solidFill>
            </a:endParaRPr>
          </a:p>
        </p:txBody>
      </p:sp>
      <p:sp>
        <p:nvSpPr>
          <p:cNvPr id="9" name="文本框 8">
            <a:extLst>
              <a:ext uri="{FF2B5EF4-FFF2-40B4-BE49-F238E27FC236}">
                <a16:creationId xmlns:a16="http://schemas.microsoft.com/office/drawing/2014/main" id="{73128139-9D0E-49B0-A016-AA558857C00A}"/>
              </a:ext>
            </a:extLst>
          </p:cNvPr>
          <p:cNvSpPr txBox="1"/>
          <p:nvPr/>
        </p:nvSpPr>
        <p:spPr>
          <a:xfrm>
            <a:off x="612779" y="1757561"/>
            <a:ext cx="107657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lang="en-US" altLang="zh-CN" b="1" dirty="0">
                <a:solidFill>
                  <a:srgbClr val="0070C0"/>
                </a:solidFill>
              </a:rPr>
              <a:t>Example 1</a:t>
            </a:r>
            <a:endParaRPr kumimoji="0" lang="zh-CN" altLang="en-US" b="0" u="none" strike="noStrike" cap="none" spc="0" normalizeH="0" baseline="0" dirty="0">
              <a:ln>
                <a:noFill/>
              </a:ln>
              <a:solidFill>
                <a:srgbClr val="0070C0"/>
              </a:solidFill>
              <a:effectLst/>
              <a:uFillTx/>
              <a:sym typeface="Calibri"/>
            </a:endParaRPr>
          </a:p>
        </p:txBody>
      </p:sp>
      <p:pic>
        <p:nvPicPr>
          <p:cNvPr id="14" name="图片 13">
            <a:extLst>
              <a:ext uri="{FF2B5EF4-FFF2-40B4-BE49-F238E27FC236}">
                <a16:creationId xmlns:a16="http://schemas.microsoft.com/office/drawing/2014/main" id="{2A6D981E-E1A5-4BA5-97D2-7DA472DE2E80}"/>
              </a:ext>
            </a:extLst>
          </p:cNvPr>
          <p:cNvPicPr>
            <a:picLocks noChangeAspect="1"/>
          </p:cNvPicPr>
          <p:nvPr/>
        </p:nvPicPr>
        <p:blipFill>
          <a:blip r:embed="rId5"/>
          <a:stretch>
            <a:fillRect/>
          </a:stretch>
        </p:blipFill>
        <p:spPr>
          <a:xfrm>
            <a:off x="578322" y="1429686"/>
            <a:ext cx="1679543" cy="297484"/>
          </a:xfrm>
          <a:prstGeom prst="rect">
            <a:avLst/>
          </a:prstGeom>
        </p:spPr>
      </p:pic>
      <p:pic>
        <p:nvPicPr>
          <p:cNvPr id="7" name="图片 6">
            <a:extLst>
              <a:ext uri="{FF2B5EF4-FFF2-40B4-BE49-F238E27FC236}">
                <a16:creationId xmlns:a16="http://schemas.microsoft.com/office/drawing/2014/main" id="{0C644F34-41C6-48B4-B963-4BD4309B671F}"/>
              </a:ext>
            </a:extLst>
          </p:cNvPr>
          <p:cNvPicPr>
            <a:picLocks noChangeAspect="1"/>
          </p:cNvPicPr>
          <p:nvPr/>
        </p:nvPicPr>
        <p:blipFill>
          <a:blip r:embed="rId6"/>
          <a:stretch>
            <a:fillRect/>
          </a:stretch>
        </p:blipFill>
        <p:spPr>
          <a:xfrm>
            <a:off x="2128265" y="2289994"/>
            <a:ext cx="890192" cy="1145601"/>
          </a:xfrm>
          <a:prstGeom prst="rect">
            <a:avLst/>
          </a:prstGeom>
        </p:spPr>
      </p:pic>
      <p:sp>
        <p:nvSpPr>
          <p:cNvPr id="10" name="文本框 9">
            <a:extLst>
              <a:ext uri="{FF2B5EF4-FFF2-40B4-BE49-F238E27FC236}">
                <a16:creationId xmlns:a16="http://schemas.microsoft.com/office/drawing/2014/main" id="{838E3226-C9B2-4549-894D-87C7CCED1E8C}"/>
              </a:ext>
            </a:extLst>
          </p:cNvPr>
          <p:cNvSpPr txBox="1"/>
          <p:nvPr/>
        </p:nvSpPr>
        <p:spPr>
          <a:xfrm>
            <a:off x="2354272" y="3333127"/>
            <a:ext cx="265455"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a:t>
            </a:r>
            <a:endParaRPr kumimoji="0" lang="zh-CN" altLang="en-US" sz="1600" b="0" i="1"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pic>
        <p:nvPicPr>
          <p:cNvPr id="21" name="图片 20">
            <a:extLst>
              <a:ext uri="{FF2B5EF4-FFF2-40B4-BE49-F238E27FC236}">
                <a16:creationId xmlns:a16="http://schemas.microsoft.com/office/drawing/2014/main" id="{75434DBC-3692-4CDB-872B-BD3DEC09453E}"/>
              </a:ext>
            </a:extLst>
          </p:cNvPr>
          <p:cNvPicPr>
            <a:picLocks noChangeAspect="1"/>
          </p:cNvPicPr>
          <p:nvPr/>
        </p:nvPicPr>
        <p:blipFill rotWithShape="1">
          <a:blip r:embed="rId7"/>
          <a:srcRect t="23383" b="54733"/>
          <a:stretch/>
        </p:blipFill>
        <p:spPr>
          <a:xfrm>
            <a:off x="2583702" y="1639974"/>
            <a:ext cx="5405591" cy="465103"/>
          </a:xfrm>
          <a:prstGeom prst="rect">
            <a:avLst/>
          </a:prstGeom>
        </p:spPr>
      </p:pic>
      <p:sp>
        <p:nvSpPr>
          <p:cNvPr id="20" name="对话气泡: 椭圆形 19">
            <a:extLst>
              <a:ext uri="{FF2B5EF4-FFF2-40B4-BE49-F238E27FC236}">
                <a16:creationId xmlns:a16="http://schemas.microsoft.com/office/drawing/2014/main" id="{DA013674-F7C9-45FA-8F0D-9A8C32005BA5}"/>
              </a:ext>
            </a:extLst>
          </p:cNvPr>
          <p:cNvSpPr/>
          <p:nvPr/>
        </p:nvSpPr>
        <p:spPr>
          <a:xfrm>
            <a:off x="2652976" y="1656131"/>
            <a:ext cx="5405591" cy="432792"/>
          </a:xfrm>
          <a:prstGeom prst="wedgeEllipseCallout">
            <a:avLst>
              <a:gd name="adj1" fmla="val -43251"/>
              <a:gd name="adj2" fmla="val 199267"/>
            </a:avLst>
          </a:prstGeom>
          <a:noFill/>
          <a:ln w="12700" cap="flat">
            <a:solidFill>
              <a:srgbClr val="FF99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r>
              <a:rPr lang="en-US" altLang="zh-CN" sz="2000" dirty="0">
                <a:latin typeface="Times New Roman" panose="02020603050405020304" pitchFamily="18" charset="0"/>
                <a:ea typeface="Tahoma" panose="020B0604030504040204" pitchFamily="34" charset="0"/>
                <a:cs typeface="Times New Roman" panose="02020603050405020304" pitchFamily="18" charset="0"/>
              </a:rPr>
              <a:t> </a:t>
            </a:r>
            <a:endParaRPr kumimoji="0" lang="zh-CN" alt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grpSp>
        <p:nvGrpSpPr>
          <p:cNvPr id="32" name="组合 31">
            <a:extLst>
              <a:ext uri="{FF2B5EF4-FFF2-40B4-BE49-F238E27FC236}">
                <a16:creationId xmlns:a16="http://schemas.microsoft.com/office/drawing/2014/main" id="{FAB39A8A-A51D-4B69-9739-D9825CB12036}"/>
              </a:ext>
            </a:extLst>
          </p:cNvPr>
          <p:cNvGrpSpPr/>
          <p:nvPr/>
        </p:nvGrpSpPr>
        <p:grpSpPr>
          <a:xfrm>
            <a:off x="2652977" y="3519922"/>
            <a:ext cx="1236300" cy="346234"/>
            <a:chOff x="2652977" y="3519922"/>
            <a:chExt cx="1236300" cy="346234"/>
          </a:xfrm>
        </p:grpSpPr>
        <p:pic>
          <p:nvPicPr>
            <p:cNvPr id="31" name="图片 30">
              <a:extLst>
                <a:ext uri="{FF2B5EF4-FFF2-40B4-BE49-F238E27FC236}">
                  <a16:creationId xmlns:a16="http://schemas.microsoft.com/office/drawing/2014/main" id="{10FEAD68-655C-465E-89E4-656ABC9E59D8}"/>
                </a:ext>
              </a:extLst>
            </p:cNvPr>
            <p:cNvPicPr>
              <a:picLocks noChangeAspect="1"/>
            </p:cNvPicPr>
            <p:nvPr/>
          </p:nvPicPr>
          <p:blipFill>
            <a:blip r:embed="rId8"/>
            <a:stretch>
              <a:fillRect/>
            </a:stretch>
          </p:blipFill>
          <p:spPr>
            <a:xfrm>
              <a:off x="2652977" y="3579129"/>
              <a:ext cx="1236300" cy="236352"/>
            </a:xfrm>
            <a:prstGeom prst="rect">
              <a:avLst/>
            </a:prstGeom>
          </p:spPr>
        </p:pic>
        <p:sp>
          <p:nvSpPr>
            <p:cNvPr id="22" name="对话气泡: 椭圆形 21">
              <a:extLst>
                <a:ext uri="{FF2B5EF4-FFF2-40B4-BE49-F238E27FC236}">
                  <a16:creationId xmlns:a16="http://schemas.microsoft.com/office/drawing/2014/main" id="{F7F0F352-9A1A-441A-998C-D6B4FE30D443}"/>
                </a:ext>
              </a:extLst>
            </p:cNvPr>
            <p:cNvSpPr/>
            <p:nvPr/>
          </p:nvSpPr>
          <p:spPr>
            <a:xfrm>
              <a:off x="2662979" y="3519922"/>
              <a:ext cx="1226297" cy="346234"/>
            </a:xfrm>
            <a:prstGeom prst="wedgeEllipseCallout">
              <a:avLst>
                <a:gd name="adj1" fmla="val -61326"/>
                <a:gd name="adj2" fmla="val -52882"/>
              </a:avLst>
            </a:prstGeom>
            <a:noFill/>
            <a:ln w="12700" cap="flat">
              <a:solidFill>
                <a:srgbClr val="FF99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endParaRPr kumimoji="0" lang="zh-CN" altLang="en-US" sz="16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grpSp>
      <p:sp>
        <p:nvSpPr>
          <p:cNvPr id="11" name="灯片编号占位符 10">
            <a:extLst>
              <a:ext uri="{FF2B5EF4-FFF2-40B4-BE49-F238E27FC236}">
                <a16:creationId xmlns:a16="http://schemas.microsoft.com/office/drawing/2014/main" id="{EC522E66-DBDD-4DFC-AE7F-98E889956AAD}"/>
              </a:ext>
            </a:extLst>
          </p:cNvPr>
          <p:cNvSpPr>
            <a:spLocks noGrp="1"/>
          </p:cNvSpPr>
          <p:nvPr>
            <p:ph type="sldNum" sz="quarter" idx="2"/>
          </p:nvPr>
        </p:nvSpPr>
        <p:spPr/>
        <p:txBody>
          <a:bodyPr/>
          <a:lstStyle/>
          <a:p>
            <a:fld id="{86CB4B4D-7CA3-9044-876B-883B54F8677D}" type="slidenum">
              <a:rPr lang="en-US" smtClean="0"/>
              <a:t>28</a:t>
            </a:fld>
            <a:endParaRPr lang="en-US"/>
          </a:p>
        </p:txBody>
      </p:sp>
    </p:spTree>
    <p:extLst>
      <p:ext uri="{BB962C8B-B14F-4D97-AF65-F5344CB8AC3E}">
        <p14:creationId xmlns:p14="http://schemas.microsoft.com/office/powerpoint/2010/main" val="253204222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09E0922-0C64-48A1-A241-2AF4573EEA5B}"/>
              </a:ext>
            </a:extLst>
          </p:cNvPr>
          <p:cNvSpPr txBox="1"/>
          <p:nvPr/>
        </p:nvSpPr>
        <p:spPr>
          <a:xfrm>
            <a:off x="612780" y="1110338"/>
            <a:ext cx="8084820" cy="26160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spcAft>
                <a:spcPts val="600"/>
              </a:spcAft>
              <a:buFont typeface="Arial" panose="020B0604020202020204" pitchFamily="34" charset="0"/>
              <a:buChar char="•"/>
            </a:pPr>
            <a:r>
              <a:rPr lang="en-US" b="1" dirty="0">
                <a:solidFill>
                  <a:srgbClr val="0070C0"/>
                </a:solidFill>
              </a:rPr>
              <a:t>DEA</a:t>
            </a:r>
            <a:r>
              <a:rPr lang="en-US" dirty="0">
                <a:solidFill>
                  <a:schemeClr val="bg1"/>
                </a:solidFill>
              </a:rPr>
              <a:t>, a </a:t>
            </a:r>
            <a:r>
              <a:rPr lang="en-US" b="1" dirty="0">
                <a:solidFill>
                  <a:srgbClr val="0070C0"/>
                </a:solidFill>
              </a:rPr>
              <a:t>fast</a:t>
            </a:r>
            <a:r>
              <a:rPr lang="en-US" dirty="0">
                <a:solidFill>
                  <a:schemeClr val="bg1"/>
                </a:solidFill>
              </a:rPr>
              <a:t> and </a:t>
            </a:r>
            <a:r>
              <a:rPr lang="en-US" b="1" dirty="0">
                <a:solidFill>
                  <a:srgbClr val="0070C0"/>
                </a:solidFill>
              </a:rPr>
              <a:t>precision-preserving</a:t>
            </a:r>
            <a:r>
              <a:rPr lang="en-US" dirty="0">
                <a:solidFill>
                  <a:schemeClr val="bg1"/>
                </a:solidFill>
              </a:rPr>
              <a:t> handling of positive weight cycles by capturing its </a:t>
            </a:r>
            <a:r>
              <a:rPr lang="en-US" b="1" dirty="0">
                <a:solidFill>
                  <a:srgbClr val="0070C0"/>
                </a:solidFill>
              </a:rPr>
              <a:t>derivation equivalence</a:t>
            </a:r>
            <a:r>
              <a:rPr lang="en-US" dirty="0">
                <a:solidFill>
                  <a:schemeClr val="bg1"/>
                </a:solidFill>
              </a:rPr>
              <a:t>.</a:t>
            </a:r>
          </a:p>
          <a:p>
            <a:pPr marL="285750" indent="-285750">
              <a:spcAft>
                <a:spcPts val="600"/>
              </a:spcAft>
              <a:buFont typeface="Arial" panose="020B0604020202020204" pitchFamily="34" charset="0"/>
              <a:buChar char="•"/>
            </a:pPr>
            <a:r>
              <a:rPr lang="en-US" dirty="0">
                <a:solidFill>
                  <a:schemeClr val="bg1"/>
                </a:solidFill>
              </a:rPr>
              <a:t>A new </a:t>
            </a:r>
            <a:r>
              <a:rPr lang="en-US" b="1" dirty="0">
                <a:solidFill>
                  <a:srgbClr val="0070C0"/>
                </a:solidFill>
              </a:rPr>
              <a:t>stride-based field abstraction </a:t>
            </a:r>
            <a:r>
              <a:rPr lang="en-US" dirty="0">
                <a:solidFill>
                  <a:schemeClr val="bg1"/>
                </a:solidFill>
              </a:rPr>
              <a:t>to identify and collapse a sequence of derivation equivalent fields.</a:t>
            </a:r>
          </a:p>
          <a:p>
            <a:pPr marL="285750" indent="-285750">
              <a:spcAft>
                <a:spcPts val="600"/>
              </a:spcAft>
              <a:buFont typeface="Arial" panose="020B0604020202020204" pitchFamily="34" charset="0"/>
              <a:buChar char="•"/>
            </a:pPr>
            <a:r>
              <a:rPr lang="en-US" dirty="0">
                <a:solidFill>
                  <a:schemeClr val="bg1"/>
                </a:solidFill>
              </a:rPr>
              <a:t>Experimental </a:t>
            </a:r>
            <a:r>
              <a:rPr lang="en-US" altLang="zh-CN" dirty="0">
                <a:solidFill>
                  <a:schemeClr val="bg1"/>
                </a:solidFill>
              </a:rPr>
              <a:t>results</a:t>
            </a:r>
            <a:r>
              <a:rPr lang="en-US" dirty="0">
                <a:solidFill>
                  <a:schemeClr val="bg1"/>
                </a:solidFill>
              </a:rPr>
              <a:t> show an average </a:t>
            </a:r>
            <a:r>
              <a:rPr lang="en-US" b="1" dirty="0">
                <a:solidFill>
                  <a:srgbClr val="0070C0"/>
                </a:solidFill>
              </a:rPr>
              <a:t>7.1</a:t>
            </a:r>
            <a:r>
              <a:rPr lang="en-US" altLang="zh-CN" b="1" dirty="0">
                <a:solidFill>
                  <a:srgbClr val="0070C0"/>
                </a:solidFill>
              </a:rPr>
              <a:t>X</a:t>
            </a:r>
            <a:r>
              <a:rPr lang="en-US" b="1" dirty="0">
                <a:solidFill>
                  <a:srgbClr val="0070C0"/>
                </a:solidFill>
              </a:rPr>
              <a:t> speed up</a:t>
            </a:r>
            <a:r>
              <a:rPr lang="en-US" dirty="0">
                <a:solidFill>
                  <a:schemeClr val="bg1"/>
                </a:solidFill>
              </a:rPr>
              <a:t> over the state-of-the-art field-sensitive pointer analysis (PKH).</a:t>
            </a:r>
          </a:p>
          <a:p>
            <a:pPr marL="285750" indent="-285750">
              <a:spcAft>
                <a:spcPts val="600"/>
              </a:spcAft>
              <a:buFont typeface="Arial" panose="020B0604020202020204" pitchFamily="34" charset="0"/>
              <a:buChar char="•"/>
            </a:pPr>
            <a:r>
              <a:rPr lang="en-US" dirty="0">
                <a:solidFill>
                  <a:schemeClr val="bg1"/>
                </a:solidFill>
              </a:rPr>
              <a:t>Implemented in LLVM and merged it to the open-source tool SVF (</a:t>
            </a:r>
            <a:r>
              <a:rPr lang="en-US" dirty="0">
                <a:hlinkClick r:id="rId3"/>
              </a:rPr>
              <a:t>https://github.com/SVF-tools/SVF</a:t>
            </a:r>
            <a:r>
              <a:rPr lang="en-US" dirty="0"/>
              <a:t>).</a:t>
            </a:r>
            <a:endParaRPr lang="en-US" dirty="0">
              <a:solidFill>
                <a:schemeClr val="bg1"/>
              </a:solidFill>
            </a:endParaRPr>
          </a:p>
        </p:txBody>
      </p:sp>
      <p:sp>
        <p:nvSpPr>
          <p:cNvPr id="8" name="灯片编号占位符 7">
            <a:extLst>
              <a:ext uri="{FF2B5EF4-FFF2-40B4-BE49-F238E27FC236}">
                <a16:creationId xmlns:a16="http://schemas.microsoft.com/office/drawing/2014/main" id="{3C297495-C9D6-4BE4-B4A1-48BAD1FB89BB}"/>
              </a:ext>
            </a:extLst>
          </p:cNvPr>
          <p:cNvSpPr>
            <a:spLocks noGrp="1"/>
          </p:cNvSpPr>
          <p:nvPr>
            <p:ph type="sldNum" sz="quarter" idx="2"/>
          </p:nvPr>
        </p:nvSpPr>
        <p:spPr/>
        <p:txBody>
          <a:bodyPr/>
          <a:lstStyle/>
          <a:p>
            <a:fld id="{86CB4B4D-7CA3-9044-876B-883B54F8677D}" type="slidenum">
              <a:rPr lang="en-US" smtClean="0"/>
              <a:t>2</a:t>
            </a:fld>
            <a:endParaRPr lang="en-US"/>
          </a:p>
        </p:txBody>
      </p:sp>
      <p:sp>
        <p:nvSpPr>
          <p:cNvPr id="11" name="Title 1">
            <a:extLst>
              <a:ext uri="{FF2B5EF4-FFF2-40B4-BE49-F238E27FC236}">
                <a16:creationId xmlns:a16="http://schemas.microsoft.com/office/drawing/2014/main" id="{362EB768-6AE3-4D96-B2D9-0ED74AB4E42D}"/>
              </a:ext>
            </a:extLst>
          </p:cNvPr>
          <p:cNvSpPr>
            <a:spLocks noGrp="1"/>
          </p:cNvSpPr>
          <p:nvPr>
            <p:ph type="title"/>
          </p:nvPr>
        </p:nvSpPr>
        <p:spPr>
          <a:xfrm>
            <a:off x="612779" y="26896"/>
            <a:ext cx="7556315" cy="847166"/>
          </a:xfrm>
        </p:spPr>
        <p:txBody>
          <a:bodyPr/>
          <a:lstStyle/>
          <a:p>
            <a:r>
              <a:rPr lang="en-AU" cap="none" dirty="0"/>
              <a:t>Our Contributions</a:t>
            </a:r>
          </a:p>
        </p:txBody>
      </p:sp>
    </p:spTree>
    <p:extLst>
      <p:ext uri="{BB962C8B-B14F-4D97-AF65-F5344CB8AC3E}">
        <p14:creationId xmlns:p14="http://schemas.microsoft.com/office/powerpoint/2010/main" val="85702195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C99925C6-B882-4011-9D68-6E9CE0545C0D}"/>
              </a:ext>
            </a:extLst>
          </p:cNvPr>
          <p:cNvPicPr>
            <a:picLocks noChangeAspect="1"/>
          </p:cNvPicPr>
          <p:nvPr/>
        </p:nvPicPr>
        <p:blipFill>
          <a:blip r:embed="rId3"/>
          <a:stretch>
            <a:fillRect/>
          </a:stretch>
        </p:blipFill>
        <p:spPr>
          <a:xfrm>
            <a:off x="2179215" y="2097476"/>
            <a:ext cx="674821" cy="236779"/>
          </a:xfrm>
          <a:prstGeom prst="rect">
            <a:avLst/>
          </a:prstGeom>
        </p:spPr>
      </p:pic>
      <p:pic>
        <p:nvPicPr>
          <p:cNvPr id="8" name="图片 7">
            <a:extLst>
              <a:ext uri="{FF2B5EF4-FFF2-40B4-BE49-F238E27FC236}">
                <a16:creationId xmlns:a16="http://schemas.microsoft.com/office/drawing/2014/main" id="{D48E93D1-E7B9-4F43-B083-BDF5B671E28C}"/>
              </a:ext>
            </a:extLst>
          </p:cNvPr>
          <p:cNvPicPr>
            <a:picLocks noChangeAspect="1"/>
          </p:cNvPicPr>
          <p:nvPr/>
        </p:nvPicPr>
        <p:blipFill>
          <a:blip r:embed="rId4"/>
          <a:stretch>
            <a:fillRect/>
          </a:stretch>
        </p:blipFill>
        <p:spPr>
          <a:xfrm>
            <a:off x="2354272" y="3432814"/>
            <a:ext cx="342985" cy="204767"/>
          </a:xfrm>
          <a:prstGeom prst="rect">
            <a:avLst/>
          </a:prstGeom>
        </p:spPr>
      </p:pic>
      <p:pic>
        <p:nvPicPr>
          <p:cNvPr id="30" name="图片 29">
            <a:extLst>
              <a:ext uri="{FF2B5EF4-FFF2-40B4-BE49-F238E27FC236}">
                <a16:creationId xmlns:a16="http://schemas.microsoft.com/office/drawing/2014/main" id="{176B1E57-B4C8-42C0-8D18-17778410C113}"/>
              </a:ext>
            </a:extLst>
          </p:cNvPr>
          <p:cNvPicPr>
            <a:picLocks noChangeAspect="1"/>
          </p:cNvPicPr>
          <p:nvPr/>
        </p:nvPicPr>
        <p:blipFill>
          <a:blip r:embed="rId5"/>
          <a:stretch>
            <a:fillRect/>
          </a:stretch>
        </p:blipFill>
        <p:spPr>
          <a:xfrm>
            <a:off x="2354272" y="2120861"/>
            <a:ext cx="341278" cy="204767"/>
          </a:xfrm>
          <a:prstGeom prst="rect">
            <a:avLst/>
          </a:prstGeom>
        </p:spPr>
      </p:pic>
      <p:pic>
        <p:nvPicPr>
          <p:cNvPr id="27" name="图片 26">
            <a:extLst>
              <a:ext uri="{FF2B5EF4-FFF2-40B4-BE49-F238E27FC236}">
                <a16:creationId xmlns:a16="http://schemas.microsoft.com/office/drawing/2014/main" id="{64202A3E-2F42-465B-BD33-06E5E67D9690}"/>
              </a:ext>
            </a:extLst>
          </p:cNvPr>
          <p:cNvPicPr>
            <a:picLocks noChangeAspect="1"/>
          </p:cNvPicPr>
          <p:nvPr/>
        </p:nvPicPr>
        <p:blipFill>
          <a:blip r:embed="rId6"/>
          <a:stretch>
            <a:fillRect/>
          </a:stretch>
        </p:blipFill>
        <p:spPr>
          <a:xfrm>
            <a:off x="6208154" y="2426917"/>
            <a:ext cx="1245591" cy="285753"/>
          </a:xfrm>
          <a:prstGeom prst="rect">
            <a:avLst/>
          </a:prstGeom>
        </p:spPr>
      </p:pic>
      <p:sp>
        <p:nvSpPr>
          <p:cNvPr id="2" name="Title 1"/>
          <p:cNvSpPr>
            <a:spLocks noGrp="1"/>
          </p:cNvSpPr>
          <p:nvPr>
            <p:ph type="title"/>
          </p:nvPr>
        </p:nvSpPr>
        <p:spPr>
          <a:xfrm>
            <a:off x="612779" y="26896"/>
            <a:ext cx="7556315" cy="847166"/>
          </a:xfrm>
        </p:spPr>
        <p:txBody>
          <a:bodyPr/>
          <a:lstStyle/>
          <a:p>
            <a:r>
              <a:rPr lang="en-AU" cap="none" dirty="0"/>
              <a:t>Our Approach</a:t>
            </a:r>
            <a:endParaRPr lang="en-AU" dirty="0"/>
          </a:p>
        </p:txBody>
      </p:sp>
      <p:sp>
        <p:nvSpPr>
          <p:cNvPr id="3" name="Text Placeholder 2"/>
          <p:cNvSpPr>
            <a:spLocks noGrp="1"/>
          </p:cNvSpPr>
          <p:nvPr>
            <p:ph type="body" idx="1"/>
          </p:nvPr>
        </p:nvSpPr>
        <p:spPr>
          <a:xfrm>
            <a:off x="612779" y="1104460"/>
            <a:ext cx="7966445" cy="479540"/>
          </a:xfrm>
        </p:spPr>
        <p:txBody>
          <a:bodyPr/>
          <a:lstStyle/>
          <a:p>
            <a:r>
              <a:rPr lang="en-US" altLang="zh-CN" b="1" dirty="0">
                <a:solidFill>
                  <a:srgbClr val="0070C0"/>
                </a:solidFill>
              </a:rPr>
              <a:t>S</a:t>
            </a:r>
            <a:r>
              <a:rPr lang="en-US" altLang="zh-CN" dirty="0">
                <a:solidFill>
                  <a:schemeClr val="bg1"/>
                </a:solidFill>
              </a:rPr>
              <a:t>tride-based </a:t>
            </a:r>
            <a:r>
              <a:rPr lang="en-US" altLang="zh-CN" b="1" dirty="0">
                <a:solidFill>
                  <a:srgbClr val="0070C0"/>
                </a:solidFill>
              </a:rPr>
              <a:t>F</a:t>
            </a:r>
            <a:r>
              <a:rPr lang="en-US" altLang="zh-CN" dirty="0">
                <a:solidFill>
                  <a:schemeClr val="bg1"/>
                </a:solidFill>
              </a:rPr>
              <a:t>ield </a:t>
            </a:r>
            <a:r>
              <a:rPr lang="en-US" altLang="zh-CN" b="1" dirty="0">
                <a:solidFill>
                  <a:srgbClr val="0070C0"/>
                </a:solidFill>
              </a:rPr>
              <a:t>R</a:t>
            </a:r>
            <a:r>
              <a:rPr lang="en-US" altLang="zh-CN" dirty="0">
                <a:solidFill>
                  <a:schemeClr val="bg1"/>
                </a:solidFill>
              </a:rPr>
              <a:t>epresentation</a:t>
            </a:r>
            <a:endParaRPr lang="zh-CN" altLang="en-US" dirty="0">
              <a:solidFill>
                <a:schemeClr val="bg1"/>
              </a:solidFill>
            </a:endParaRPr>
          </a:p>
        </p:txBody>
      </p:sp>
      <p:sp>
        <p:nvSpPr>
          <p:cNvPr id="9" name="文本框 8">
            <a:extLst>
              <a:ext uri="{FF2B5EF4-FFF2-40B4-BE49-F238E27FC236}">
                <a16:creationId xmlns:a16="http://schemas.microsoft.com/office/drawing/2014/main" id="{73128139-9D0E-49B0-A016-AA558857C00A}"/>
              </a:ext>
            </a:extLst>
          </p:cNvPr>
          <p:cNvSpPr txBox="1"/>
          <p:nvPr/>
        </p:nvSpPr>
        <p:spPr>
          <a:xfrm>
            <a:off x="612779" y="1757561"/>
            <a:ext cx="107657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lang="en-US" altLang="zh-CN" b="1" dirty="0">
                <a:solidFill>
                  <a:srgbClr val="0070C0"/>
                </a:solidFill>
              </a:rPr>
              <a:t>Example 1</a:t>
            </a:r>
            <a:endParaRPr kumimoji="0" lang="zh-CN" altLang="en-US" b="0" u="none" strike="noStrike" cap="none" spc="0" normalizeH="0" baseline="0" dirty="0">
              <a:ln>
                <a:noFill/>
              </a:ln>
              <a:solidFill>
                <a:srgbClr val="0070C0"/>
              </a:solidFill>
              <a:effectLst/>
              <a:uFillTx/>
              <a:sym typeface="Calibri"/>
            </a:endParaRPr>
          </a:p>
        </p:txBody>
      </p:sp>
      <p:pic>
        <p:nvPicPr>
          <p:cNvPr id="14" name="图片 13">
            <a:extLst>
              <a:ext uri="{FF2B5EF4-FFF2-40B4-BE49-F238E27FC236}">
                <a16:creationId xmlns:a16="http://schemas.microsoft.com/office/drawing/2014/main" id="{2A6D981E-E1A5-4BA5-97D2-7DA472DE2E80}"/>
              </a:ext>
            </a:extLst>
          </p:cNvPr>
          <p:cNvPicPr>
            <a:picLocks noChangeAspect="1"/>
          </p:cNvPicPr>
          <p:nvPr/>
        </p:nvPicPr>
        <p:blipFill>
          <a:blip r:embed="rId7"/>
          <a:stretch>
            <a:fillRect/>
          </a:stretch>
        </p:blipFill>
        <p:spPr>
          <a:xfrm>
            <a:off x="578322" y="1429686"/>
            <a:ext cx="1679543" cy="297484"/>
          </a:xfrm>
          <a:prstGeom prst="rect">
            <a:avLst/>
          </a:prstGeom>
        </p:spPr>
      </p:pic>
      <p:pic>
        <p:nvPicPr>
          <p:cNvPr id="7" name="图片 6">
            <a:extLst>
              <a:ext uri="{FF2B5EF4-FFF2-40B4-BE49-F238E27FC236}">
                <a16:creationId xmlns:a16="http://schemas.microsoft.com/office/drawing/2014/main" id="{0C644F34-41C6-48B4-B963-4BD4309B671F}"/>
              </a:ext>
            </a:extLst>
          </p:cNvPr>
          <p:cNvPicPr>
            <a:picLocks noChangeAspect="1"/>
          </p:cNvPicPr>
          <p:nvPr/>
        </p:nvPicPr>
        <p:blipFill>
          <a:blip r:embed="rId8"/>
          <a:stretch>
            <a:fillRect/>
          </a:stretch>
        </p:blipFill>
        <p:spPr>
          <a:xfrm>
            <a:off x="2128265" y="2289994"/>
            <a:ext cx="890192" cy="1145601"/>
          </a:xfrm>
          <a:prstGeom prst="rect">
            <a:avLst/>
          </a:prstGeom>
        </p:spPr>
      </p:pic>
      <p:pic>
        <p:nvPicPr>
          <p:cNvPr id="23" name="图片 22">
            <a:extLst>
              <a:ext uri="{FF2B5EF4-FFF2-40B4-BE49-F238E27FC236}">
                <a16:creationId xmlns:a16="http://schemas.microsoft.com/office/drawing/2014/main" id="{7CF50020-54D6-4376-BAFE-18B1EA6B1757}"/>
              </a:ext>
            </a:extLst>
          </p:cNvPr>
          <p:cNvPicPr>
            <a:picLocks noChangeAspect="1"/>
          </p:cNvPicPr>
          <p:nvPr/>
        </p:nvPicPr>
        <p:blipFill>
          <a:blip r:embed="rId9"/>
          <a:stretch>
            <a:fillRect/>
          </a:stretch>
        </p:blipFill>
        <p:spPr>
          <a:xfrm>
            <a:off x="6186297" y="2712670"/>
            <a:ext cx="1494705" cy="285753"/>
          </a:xfrm>
          <a:prstGeom prst="rect">
            <a:avLst/>
          </a:prstGeom>
        </p:spPr>
      </p:pic>
      <p:pic>
        <p:nvPicPr>
          <p:cNvPr id="26" name="图片 25">
            <a:extLst>
              <a:ext uri="{FF2B5EF4-FFF2-40B4-BE49-F238E27FC236}">
                <a16:creationId xmlns:a16="http://schemas.microsoft.com/office/drawing/2014/main" id="{8F080876-7F1F-41C9-9CAC-01D1541ABF8F}"/>
              </a:ext>
            </a:extLst>
          </p:cNvPr>
          <p:cNvPicPr>
            <a:picLocks noChangeAspect="1"/>
          </p:cNvPicPr>
          <p:nvPr/>
        </p:nvPicPr>
        <p:blipFill rotWithShape="1">
          <a:blip r:embed="rId10"/>
          <a:srcRect t="23383" b="54733"/>
          <a:stretch/>
        </p:blipFill>
        <p:spPr>
          <a:xfrm>
            <a:off x="2583702" y="1639974"/>
            <a:ext cx="5405591" cy="465103"/>
          </a:xfrm>
          <a:prstGeom prst="rect">
            <a:avLst/>
          </a:prstGeom>
        </p:spPr>
      </p:pic>
      <p:grpSp>
        <p:nvGrpSpPr>
          <p:cNvPr id="15" name="组合 14">
            <a:extLst>
              <a:ext uri="{FF2B5EF4-FFF2-40B4-BE49-F238E27FC236}">
                <a16:creationId xmlns:a16="http://schemas.microsoft.com/office/drawing/2014/main" id="{98493652-9AF7-4ED4-BBC1-2EFD4F7478C8}"/>
              </a:ext>
            </a:extLst>
          </p:cNvPr>
          <p:cNvGrpSpPr/>
          <p:nvPr/>
        </p:nvGrpSpPr>
        <p:grpSpPr>
          <a:xfrm>
            <a:off x="3386990" y="2416205"/>
            <a:ext cx="2617061" cy="584773"/>
            <a:chOff x="3422340" y="2712670"/>
            <a:chExt cx="2617061" cy="584773"/>
          </a:xfrm>
        </p:grpSpPr>
        <p:sp>
          <p:nvSpPr>
            <p:cNvPr id="12" name="文本框 11">
              <a:extLst>
                <a:ext uri="{FF2B5EF4-FFF2-40B4-BE49-F238E27FC236}">
                  <a16:creationId xmlns:a16="http://schemas.microsoft.com/office/drawing/2014/main" id="{E3B3EC95-470C-45E8-BF6A-9EEBDE01D0E7}"/>
                </a:ext>
              </a:extLst>
            </p:cNvPr>
            <p:cNvSpPr txBox="1"/>
            <p:nvPr/>
          </p:nvSpPr>
          <p:spPr>
            <a:xfrm>
              <a:off x="3422340" y="2712670"/>
              <a:ext cx="2617061"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lang="en-US" sz="1600" dirty="0">
                  <a:solidFill>
                    <a:srgbClr val="CC9900"/>
                  </a:solidFill>
                </a:rPr>
                <a:t>Derivation stops here because</a:t>
              </a:r>
            </a:p>
            <a:p>
              <a:pPr marL="0" marR="0" indent="0" algn="l" defTabSz="914355"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dirty="0">
                <a:ln>
                  <a:noFill/>
                </a:ln>
                <a:solidFill>
                  <a:srgbClr val="CC9900"/>
                </a:solidFill>
                <a:effectLst/>
                <a:uFillTx/>
                <a:latin typeface="Calibri"/>
                <a:ea typeface="Calibri"/>
                <a:cs typeface="Calibri"/>
                <a:sym typeface="Calibri"/>
              </a:endParaRPr>
            </a:p>
          </p:txBody>
        </p:sp>
        <p:pic>
          <p:nvPicPr>
            <p:cNvPr id="13" name="图片 12">
              <a:extLst>
                <a:ext uri="{FF2B5EF4-FFF2-40B4-BE49-F238E27FC236}">
                  <a16:creationId xmlns:a16="http://schemas.microsoft.com/office/drawing/2014/main" id="{D1E8C965-B8D0-45A2-A3A5-A97FE3CCD99A}"/>
                </a:ext>
              </a:extLst>
            </p:cNvPr>
            <p:cNvPicPr>
              <a:picLocks noChangeAspect="1"/>
            </p:cNvPicPr>
            <p:nvPr/>
          </p:nvPicPr>
          <p:blipFill>
            <a:blip r:embed="rId11"/>
            <a:stretch>
              <a:fillRect/>
            </a:stretch>
          </p:blipFill>
          <p:spPr>
            <a:xfrm>
              <a:off x="3447656" y="2998423"/>
              <a:ext cx="739797" cy="200623"/>
            </a:xfrm>
            <a:prstGeom prst="rect">
              <a:avLst/>
            </a:prstGeom>
          </p:spPr>
        </p:pic>
      </p:grpSp>
      <p:grpSp>
        <p:nvGrpSpPr>
          <p:cNvPr id="17" name="组合 16">
            <a:extLst>
              <a:ext uri="{FF2B5EF4-FFF2-40B4-BE49-F238E27FC236}">
                <a16:creationId xmlns:a16="http://schemas.microsoft.com/office/drawing/2014/main" id="{2053B1D2-34EF-40C0-85B4-BA73FEB1CC4F}"/>
              </a:ext>
            </a:extLst>
          </p:cNvPr>
          <p:cNvGrpSpPr/>
          <p:nvPr/>
        </p:nvGrpSpPr>
        <p:grpSpPr>
          <a:xfrm>
            <a:off x="2644868" y="3596831"/>
            <a:ext cx="1252518" cy="346234"/>
            <a:chOff x="4171763" y="3558412"/>
            <a:chExt cx="1252518" cy="346234"/>
          </a:xfrm>
        </p:grpSpPr>
        <p:pic>
          <p:nvPicPr>
            <p:cNvPr id="16" name="图片 15">
              <a:extLst>
                <a:ext uri="{FF2B5EF4-FFF2-40B4-BE49-F238E27FC236}">
                  <a16:creationId xmlns:a16="http://schemas.microsoft.com/office/drawing/2014/main" id="{4A682C41-0E03-40A7-8E9F-4C579F8CB500}"/>
                </a:ext>
              </a:extLst>
            </p:cNvPr>
            <p:cNvPicPr>
              <a:picLocks noChangeAspect="1"/>
            </p:cNvPicPr>
            <p:nvPr/>
          </p:nvPicPr>
          <p:blipFill>
            <a:blip r:embed="rId12"/>
            <a:stretch>
              <a:fillRect/>
            </a:stretch>
          </p:blipFill>
          <p:spPr>
            <a:xfrm>
              <a:off x="4171763" y="3612671"/>
              <a:ext cx="1245591" cy="229769"/>
            </a:xfrm>
            <a:prstGeom prst="rect">
              <a:avLst/>
            </a:prstGeom>
          </p:spPr>
        </p:pic>
        <p:sp>
          <p:nvSpPr>
            <p:cNvPr id="40" name="对话气泡: 椭圆形 39">
              <a:extLst>
                <a:ext uri="{FF2B5EF4-FFF2-40B4-BE49-F238E27FC236}">
                  <a16:creationId xmlns:a16="http://schemas.microsoft.com/office/drawing/2014/main" id="{99831E2B-D881-4C9D-BF8A-F16DA12D4534}"/>
                </a:ext>
              </a:extLst>
            </p:cNvPr>
            <p:cNvSpPr/>
            <p:nvPr/>
          </p:nvSpPr>
          <p:spPr>
            <a:xfrm>
              <a:off x="4197984" y="3558412"/>
              <a:ext cx="1226297" cy="346234"/>
            </a:xfrm>
            <a:prstGeom prst="wedgeEllipseCallout">
              <a:avLst>
                <a:gd name="adj1" fmla="val -49464"/>
                <a:gd name="adj2" fmla="val -64887"/>
              </a:avLst>
            </a:prstGeom>
            <a:noFill/>
            <a:ln w="12700" cap="flat">
              <a:solidFill>
                <a:srgbClr val="FF99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endParaRPr kumimoji="0" lang="zh-CN" altLang="en-US" sz="16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grpSp>
      <p:cxnSp>
        <p:nvCxnSpPr>
          <p:cNvPr id="19" name="直接连接符 18">
            <a:extLst>
              <a:ext uri="{FF2B5EF4-FFF2-40B4-BE49-F238E27FC236}">
                <a16:creationId xmlns:a16="http://schemas.microsoft.com/office/drawing/2014/main" id="{2D54C77F-2D2C-4E37-B61A-BE01AC535FA7}"/>
              </a:ext>
            </a:extLst>
          </p:cNvPr>
          <p:cNvCxnSpPr/>
          <p:nvPr/>
        </p:nvCxnSpPr>
        <p:spPr>
          <a:xfrm>
            <a:off x="4478850" y="2077841"/>
            <a:ext cx="1513854" cy="0"/>
          </a:xfrm>
          <a:prstGeom prst="line">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sp>
        <p:nvSpPr>
          <p:cNvPr id="10" name="灯片编号占位符 9">
            <a:extLst>
              <a:ext uri="{FF2B5EF4-FFF2-40B4-BE49-F238E27FC236}">
                <a16:creationId xmlns:a16="http://schemas.microsoft.com/office/drawing/2014/main" id="{89B3712A-2A2C-4BAA-9EF8-5DCD7A2CBC3D}"/>
              </a:ext>
            </a:extLst>
          </p:cNvPr>
          <p:cNvSpPr>
            <a:spLocks noGrp="1"/>
          </p:cNvSpPr>
          <p:nvPr>
            <p:ph type="sldNum" sz="quarter" idx="2"/>
          </p:nvPr>
        </p:nvSpPr>
        <p:spPr/>
        <p:txBody>
          <a:bodyPr/>
          <a:lstStyle/>
          <a:p>
            <a:fld id="{86CB4B4D-7CA3-9044-876B-883B54F8677D}" type="slidenum">
              <a:rPr lang="en-US" smtClean="0"/>
              <a:t>29</a:t>
            </a:fld>
            <a:endParaRPr lang="en-US"/>
          </a:p>
        </p:txBody>
      </p:sp>
      <p:sp>
        <p:nvSpPr>
          <p:cNvPr id="21" name="文本框 20">
            <a:extLst>
              <a:ext uri="{FF2B5EF4-FFF2-40B4-BE49-F238E27FC236}">
                <a16:creationId xmlns:a16="http://schemas.microsoft.com/office/drawing/2014/main" id="{1BFBFC9B-90A8-46AB-B3CE-C5978EE2BD47}"/>
              </a:ext>
            </a:extLst>
          </p:cNvPr>
          <p:cNvSpPr txBox="1"/>
          <p:nvPr/>
        </p:nvSpPr>
        <p:spPr>
          <a:xfrm>
            <a:off x="3386989" y="2984652"/>
            <a:ext cx="2168220"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lang="en-US" sz="1600" dirty="0">
                <a:solidFill>
                  <a:srgbClr val="CC9900"/>
                </a:solidFill>
              </a:rPr>
              <a:t>Stop at the </a:t>
            </a:r>
            <a:r>
              <a:rPr lang="en-US" sz="1600" b="1" dirty="0">
                <a:solidFill>
                  <a:srgbClr val="CC9900"/>
                </a:solidFill>
              </a:rPr>
              <a:t>2nd</a:t>
            </a:r>
            <a:r>
              <a:rPr lang="en-US" sz="1600" dirty="0">
                <a:solidFill>
                  <a:srgbClr val="CC9900"/>
                </a:solidFill>
              </a:rPr>
              <a:t> </a:t>
            </a:r>
            <a:r>
              <a:rPr lang="en-US" sz="1600" b="1" dirty="0">
                <a:solidFill>
                  <a:srgbClr val="CC9900"/>
                </a:solidFill>
              </a:rPr>
              <a:t>iteration</a:t>
            </a:r>
            <a:endParaRPr kumimoji="0" lang="en-US" sz="1600" b="1" i="0" u="none" strike="noStrike" cap="none" spc="0" normalizeH="0" baseline="0" dirty="0">
              <a:ln>
                <a:noFill/>
              </a:ln>
              <a:solidFill>
                <a:srgbClr val="CC9900"/>
              </a:solidFill>
              <a:effectLst/>
              <a:uFillTx/>
              <a:sym typeface="Calibri"/>
            </a:endParaRPr>
          </a:p>
        </p:txBody>
      </p:sp>
    </p:spTree>
    <p:extLst>
      <p:ext uri="{BB962C8B-B14F-4D97-AF65-F5344CB8AC3E}">
        <p14:creationId xmlns:p14="http://schemas.microsoft.com/office/powerpoint/2010/main" val="65519818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xit" presetSubtype="0" fill="hold" nodeType="withEffect">
                                  <p:stCondLst>
                                    <p:cond delay="0"/>
                                  </p:stCondLst>
                                  <p:childTnLst>
                                    <p:animEffect transition="out" filter="fade">
                                      <p:cBhvr>
                                        <p:cTn id="12" dur="500"/>
                                        <p:tgtEl>
                                          <p:spTgt spid="30"/>
                                        </p:tgtEl>
                                      </p:cBhvr>
                                    </p:animEffect>
                                    <p:set>
                                      <p:cBhvr>
                                        <p:cTn id="13" dur="1" fill="hold">
                                          <p:stCondLst>
                                            <p:cond delay="499"/>
                                          </p:stCondLst>
                                        </p:cTn>
                                        <p:tgtEl>
                                          <p:spTgt spid="30"/>
                                        </p:tgtEl>
                                        <p:attrNameLst>
                                          <p:attrName>style.visibility</p:attrName>
                                        </p:attrNameLst>
                                      </p:cBhvr>
                                      <p:to>
                                        <p:strVal val="hidden"/>
                                      </p:to>
                                    </p:se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30ADFE3-BEB5-44D5-B82E-A4417EF11DF8}"/>
              </a:ext>
            </a:extLst>
          </p:cNvPr>
          <p:cNvPicPr>
            <a:picLocks noChangeAspect="1"/>
          </p:cNvPicPr>
          <p:nvPr/>
        </p:nvPicPr>
        <p:blipFill>
          <a:blip r:embed="rId3"/>
          <a:stretch>
            <a:fillRect/>
          </a:stretch>
        </p:blipFill>
        <p:spPr>
          <a:xfrm>
            <a:off x="1606230" y="2240212"/>
            <a:ext cx="2370027" cy="1495108"/>
          </a:xfrm>
          <a:prstGeom prst="rect">
            <a:avLst/>
          </a:prstGeom>
        </p:spPr>
      </p:pic>
      <p:pic>
        <p:nvPicPr>
          <p:cNvPr id="5" name="图片 4">
            <a:extLst>
              <a:ext uri="{FF2B5EF4-FFF2-40B4-BE49-F238E27FC236}">
                <a16:creationId xmlns:a16="http://schemas.microsoft.com/office/drawing/2014/main" id="{2B599C1D-9DAC-4951-A97B-709EF9D5E75A}"/>
              </a:ext>
            </a:extLst>
          </p:cNvPr>
          <p:cNvPicPr>
            <a:picLocks noChangeAspect="1"/>
          </p:cNvPicPr>
          <p:nvPr/>
        </p:nvPicPr>
        <p:blipFill>
          <a:blip r:embed="rId4"/>
          <a:stretch>
            <a:fillRect/>
          </a:stretch>
        </p:blipFill>
        <p:spPr>
          <a:xfrm>
            <a:off x="1643151" y="2955788"/>
            <a:ext cx="388725" cy="246214"/>
          </a:xfrm>
          <a:prstGeom prst="rect">
            <a:avLst/>
          </a:prstGeom>
        </p:spPr>
      </p:pic>
      <p:pic>
        <p:nvPicPr>
          <p:cNvPr id="11" name="图片 10">
            <a:extLst>
              <a:ext uri="{FF2B5EF4-FFF2-40B4-BE49-F238E27FC236}">
                <a16:creationId xmlns:a16="http://schemas.microsoft.com/office/drawing/2014/main" id="{488A3F70-9DE6-454A-ABF1-1EBFDB3DA3CC}"/>
              </a:ext>
            </a:extLst>
          </p:cNvPr>
          <p:cNvPicPr>
            <a:picLocks noChangeAspect="1"/>
          </p:cNvPicPr>
          <p:nvPr/>
        </p:nvPicPr>
        <p:blipFill>
          <a:blip r:embed="rId4"/>
          <a:stretch>
            <a:fillRect/>
          </a:stretch>
        </p:blipFill>
        <p:spPr>
          <a:xfrm>
            <a:off x="2481350" y="3595443"/>
            <a:ext cx="388725" cy="246214"/>
          </a:xfrm>
          <a:prstGeom prst="rect">
            <a:avLst/>
          </a:prstGeom>
        </p:spPr>
      </p:pic>
      <p:sp>
        <p:nvSpPr>
          <p:cNvPr id="2" name="Title 1"/>
          <p:cNvSpPr>
            <a:spLocks noGrp="1"/>
          </p:cNvSpPr>
          <p:nvPr>
            <p:ph type="title"/>
          </p:nvPr>
        </p:nvSpPr>
        <p:spPr>
          <a:xfrm>
            <a:off x="612779" y="26896"/>
            <a:ext cx="7556315" cy="847166"/>
          </a:xfrm>
        </p:spPr>
        <p:txBody>
          <a:bodyPr/>
          <a:lstStyle/>
          <a:p>
            <a:r>
              <a:rPr lang="en-AU" cap="none" dirty="0"/>
              <a:t>Our Approach</a:t>
            </a:r>
            <a:endParaRPr lang="en-AU" dirty="0"/>
          </a:p>
        </p:txBody>
      </p:sp>
      <p:sp>
        <p:nvSpPr>
          <p:cNvPr id="3" name="Text Placeholder 2"/>
          <p:cNvSpPr>
            <a:spLocks noGrp="1"/>
          </p:cNvSpPr>
          <p:nvPr>
            <p:ph type="body" idx="1"/>
          </p:nvPr>
        </p:nvSpPr>
        <p:spPr>
          <a:xfrm>
            <a:off x="612779" y="1104460"/>
            <a:ext cx="7966445" cy="479540"/>
          </a:xfrm>
        </p:spPr>
        <p:txBody>
          <a:bodyPr/>
          <a:lstStyle/>
          <a:p>
            <a:r>
              <a:rPr lang="en-US" altLang="zh-CN" b="1" dirty="0">
                <a:solidFill>
                  <a:srgbClr val="0070C0"/>
                </a:solidFill>
              </a:rPr>
              <a:t>S</a:t>
            </a:r>
            <a:r>
              <a:rPr lang="en-US" altLang="zh-CN" dirty="0">
                <a:solidFill>
                  <a:schemeClr val="bg1"/>
                </a:solidFill>
              </a:rPr>
              <a:t>tride-based </a:t>
            </a:r>
            <a:r>
              <a:rPr lang="en-US" altLang="zh-CN" b="1" dirty="0">
                <a:solidFill>
                  <a:srgbClr val="0070C0"/>
                </a:solidFill>
              </a:rPr>
              <a:t>F</a:t>
            </a:r>
            <a:r>
              <a:rPr lang="en-US" altLang="zh-CN" dirty="0">
                <a:solidFill>
                  <a:schemeClr val="bg1"/>
                </a:solidFill>
              </a:rPr>
              <a:t>ield </a:t>
            </a:r>
            <a:r>
              <a:rPr lang="en-US" altLang="zh-CN" b="1" dirty="0">
                <a:solidFill>
                  <a:srgbClr val="0070C0"/>
                </a:solidFill>
              </a:rPr>
              <a:t>R</a:t>
            </a:r>
            <a:r>
              <a:rPr lang="en-US" altLang="zh-CN" dirty="0">
                <a:solidFill>
                  <a:schemeClr val="bg1"/>
                </a:solidFill>
              </a:rPr>
              <a:t>epresentation</a:t>
            </a:r>
            <a:endParaRPr lang="zh-CN" altLang="en-US" dirty="0">
              <a:solidFill>
                <a:schemeClr val="bg1"/>
              </a:solidFill>
            </a:endParaRPr>
          </a:p>
        </p:txBody>
      </p:sp>
      <p:sp>
        <p:nvSpPr>
          <p:cNvPr id="9" name="文本框 8">
            <a:extLst>
              <a:ext uri="{FF2B5EF4-FFF2-40B4-BE49-F238E27FC236}">
                <a16:creationId xmlns:a16="http://schemas.microsoft.com/office/drawing/2014/main" id="{73128139-9D0E-49B0-A016-AA558857C00A}"/>
              </a:ext>
            </a:extLst>
          </p:cNvPr>
          <p:cNvSpPr txBox="1"/>
          <p:nvPr/>
        </p:nvSpPr>
        <p:spPr>
          <a:xfrm>
            <a:off x="612779" y="1757561"/>
            <a:ext cx="107657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lang="en-US" altLang="zh-CN" b="1" dirty="0">
                <a:solidFill>
                  <a:srgbClr val="0070C0"/>
                </a:solidFill>
              </a:rPr>
              <a:t>Example 2</a:t>
            </a:r>
            <a:endParaRPr kumimoji="0" lang="zh-CN" altLang="en-US" b="0" u="none" strike="noStrike" cap="none" spc="0" normalizeH="0" baseline="0" dirty="0">
              <a:ln>
                <a:noFill/>
              </a:ln>
              <a:solidFill>
                <a:srgbClr val="0070C0"/>
              </a:solidFill>
              <a:effectLst/>
              <a:uFillTx/>
              <a:sym typeface="Calibri"/>
            </a:endParaRPr>
          </a:p>
        </p:txBody>
      </p:sp>
      <p:pic>
        <p:nvPicPr>
          <p:cNvPr id="14" name="图片 13">
            <a:extLst>
              <a:ext uri="{FF2B5EF4-FFF2-40B4-BE49-F238E27FC236}">
                <a16:creationId xmlns:a16="http://schemas.microsoft.com/office/drawing/2014/main" id="{2A6D981E-E1A5-4BA5-97D2-7DA472DE2E80}"/>
              </a:ext>
            </a:extLst>
          </p:cNvPr>
          <p:cNvPicPr>
            <a:picLocks noChangeAspect="1"/>
          </p:cNvPicPr>
          <p:nvPr/>
        </p:nvPicPr>
        <p:blipFill>
          <a:blip r:embed="rId5"/>
          <a:stretch>
            <a:fillRect/>
          </a:stretch>
        </p:blipFill>
        <p:spPr>
          <a:xfrm>
            <a:off x="578322" y="1429686"/>
            <a:ext cx="1679543" cy="297484"/>
          </a:xfrm>
          <a:prstGeom prst="rect">
            <a:avLst/>
          </a:prstGeom>
        </p:spPr>
      </p:pic>
      <p:grpSp>
        <p:nvGrpSpPr>
          <p:cNvPr id="21" name="组合 20">
            <a:extLst>
              <a:ext uri="{FF2B5EF4-FFF2-40B4-BE49-F238E27FC236}">
                <a16:creationId xmlns:a16="http://schemas.microsoft.com/office/drawing/2014/main" id="{608AF167-B9DF-495E-9D5A-68AF69A34E7D}"/>
              </a:ext>
            </a:extLst>
          </p:cNvPr>
          <p:cNvGrpSpPr/>
          <p:nvPr/>
        </p:nvGrpSpPr>
        <p:grpSpPr>
          <a:xfrm>
            <a:off x="4076487" y="3468815"/>
            <a:ext cx="1562313" cy="312933"/>
            <a:chOff x="4104195" y="3399545"/>
            <a:chExt cx="1728570" cy="346234"/>
          </a:xfrm>
        </p:grpSpPr>
        <p:pic>
          <p:nvPicPr>
            <p:cNvPr id="22" name="图片 21">
              <a:extLst>
                <a:ext uri="{FF2B5EF4-FFF2-40B4-BE49-F238E27FC236}">
                  <a16:creationId xmlns:a16="http://schemas.microsoft.com/office/drawing/2014/main" id="{6CFFA4A4-AA93-48D0-A33C-945835A9174B}"/>
                </a:ext>
              </a:extLst>
            </p:cNvPr>
            <p:cNvPicPr>
              <a:picLocks noChangeAspect="1"/>
            </p:cNvPicPr>
            <p:nvPr/>
          </p:nvPicPr>
          <p:blipFill>
            <a:blip r:embed="rId6"/>
            <a:stretch>
              <a:fillRect/>
            </a:stretch>
          </p:blipFill>
          <p:spPr>
            <a:xfrm>
              <a:off x="4104195" y="3449876"/>
              <a:ext cx="1728570" cy="239654"/>
            </a:xfrm>
            <a:prstGeom prst="rect">
              <a:avLst/>
            </a:prstGeom>
          </p:spPr>
        </p:pic>
        <p:sp>
          <p:nvSpPr>
            <p:cNvPr id="23" name="对话气泡: 椭圆形 22">
              <a:extLst>
                <a:ext uri="{FF2B5EF4-FFF2-40B4-BE49-F238E27FC236}">
                  <a16:creationId xmlns:a16="http://schemas.microsoft.com/office/drawing/2014/main" id="{8CF4B577-4FA5-42A7-BC59-C413992A46D2}"/>
                </a:ext>
              </a:extLst>
            </p:cNvPr>
            <p:cNvSpPr/>
            <p:nvPr/>
          </p:nvSpPr>
          <p:spPr>
            <a:xfrm>
              <a:off x="4126357" y="3399545"/>
              <a:ext cx="1664846" cy="346234"/>
            </a:xfrm>
            <a:prstGeom prst="wedgeEllipseCallout">
              <a:avLst>
                <a:gd name="adj1" fmla="val -55678"/>
                <a:gd name="adj2" fmla="val -54883"/>
              </a:avLst>
            </a:prstGeom>
            <a:noFill/>
            <a:ln w="12700" cap="flat">
              <a:solidFill>
                <a:srgbClr val="FF99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endParaRPr kumimoji="0" lang="zh-CN" altLang="en-US" sz="16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grpSp>
      <p:sp>
        <p:nvSpPr>
          <p:cNvPr id="17" name="灯片编号占位符 16">
            <a:extLst>
              <a:ext uri="{FF2B5EF4-FFF2-40B4-BE49-F238E27FC236}">
                <a16:creationId xmlns:a16="http://schemas.microsoft.com/office/drawing/2014/main" id="{F23218D4-65A4-445C-B1BE-C2EC4DAD4230}"/>
              </a:ext>
            </a:extLst>
          </p:cNvPr>
          <p:cNvSpPr>
            <a:spLocks noGrp="1"/>
          </p:cNvSpPr>
          <p:nvPr>
            <p:ph type="sldNum" sz="quarter" idx="2"/>
          </p:nvPr>
        </p:nvSpPr>
        <p:spPr/>
        <p:txBody>
          <a:bodyPr/>
          <a:lstStyle/>
          <a:p>
            <a:fld id="{86CB4B4D-7CA3-9044-876B-883B54F8677D}" type="slidenum">
              <a:rPr lang="en-US" smtClean="0"/>
              <a:t>30</a:t>
            </a:fld>
            <a:endParaRPr lang="en-US"/>
          </a:p>
        </p:txBody>
      </p:sp>
      <p:pic>
        <p:nvPicPr>
          <p:cNvPr id="18" name="图片 17">
            <a:extLst>
              <a:ext uri="{FF2B5EF4-FFF2-40B4-BE49-F238E27FC236}">
                <a16:creationId xmlns:a16="http://schemas.microsoft.com/office/drawing/2014/main" id="{68390821-07AB-4271-8DD7-E766DB4829FC}"/>
              </a:ext>
            </a:extLst>
          </p:cNvPr>
          <p:cNvPicPr>
            <a:picLocks noChangeAspect="1"/>
          </p:cNvPicPr>
          <p:nvPr/>
        </p:nvPicPr>
        <p:blipFill rotWithShape="1">
          <a:blip r:embed="rId7"/>
          <a:srcRect t="23383" b="54733"/>
          <a:stretch/>
        </p:blipFill>
        <p:spPr>
          <a:xfrm>
            <a:off x="2583702" y="1639974"/>
            <a:ext cx="5405591" cy="465103"/>
          </a:xfrm>
          <a:prstGeom prst="rect">
            <a:avLst/>
          </a:prstGeom>
        </p:spPr>
      </p:pic>
      <p:pic>
        <p:nvPicPr>
          <p:cNvPr id="19" name="图片 18">
            <a:extLst>
              <a:ext uri="{FF2B5EF4-FFF2-40B4-BE49-F238E27FC236}">
                <a16:creationId xmlns:a16="http://schemas.microsoft.com/office/drawing/2014/main" id="{33E88627-9498-4F5A-B3FB-EE8245AF2E46}"/>
              </a:ext>
            </a:extLst>
          </p:cNvPr>
          <p:cNvPicPr>
            <a:picLocks noChangeAspect="1"/>
          </p:cNvPicPr>
          <p:nvPr/>
        </p:nvPicPr>
        <p:blipFill>
          <a:blip r:embed="rId8"/>
          <a:stretch>
            <a:fillRect/>
          </a:stretch>
        </p:blipFill>
        <p:spPr>
          <a:xfrm>
            <a:off x="6393880" y="2315857"/>
            <a:ext cx="1330036" cy="246303"/>
          </a:xfrm>
          <a:prstGeom prst="rect">
            <a:avLst/>
          </a:prstGeom>
        </p:spPr>
      </p:pic>
    </p:spTree>
    <p:extLst>
      <p:ext uri="{BB962C8B-B14F-4D97-AF65-F5344CB8AC3E}">
        <p14:creationId xmlns:p14="http://schemas.microsoft.com/office/powerpoint/2010/main" val="79732076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1735EBBF-C309-406A-A0C5-0F57B03B75BE}"/>
              </a:ext>
            </a:extLst>
          </p:cNvPr>
          <p:cNvPicPr>
            <a:picLocks noChangeAspect="1"/>
          </p:cNvPicPr>
          <p:nvPr/>
        </p:nvPicPr>
        <p:blipFill>
          <a:blip r:embed="rId3"/>
          <a:stretch>
            <a:fillRect/>
          </a:stretch>
        </p:blipFill>
        <p:spPr>
          <a:xfrm>
            <a:off x="3962403" y="3319822"/>
            <a:ext cx="392336" cy="234301"/>
          </a:xfrm>
          <a:prstGeom prst="rect">
            <a:avLst/>
          </a:prstGeom>
        </p:spPr>
      </p:pic>
      <p:pic>
        <p:nvPicPr>
          <p:cNvPr id="4" name="图片 3">
            <a:extLst>
              <a:ext uri="{FF2B5EF4-FFF2-40B4-BE49-F238E27FC236}">
                <a16:creationId xmlns:a16="http://schemas.microsoft.com/office/drawing/2014/main" id="{430ADFE3-BEB5-44D5-B82E-A4417EF11DF8}"/>
              </a:ext>
            </a:extLst>
          </p:cNvPr>
          <p:cNvPicPr>
            <a:picLocks noChangeAspect="1"/>
          </p:cNvPicPr>
          <p:nvPr/>
        </p:nvPicPr>
        <p:blipFill>
          <a:blip r:embed="rId4"/>
          <a:stretch>
            <a:fillRect/>
          </a:stretch>
        </p:blipFill>
        <p:spPr>
          <a:xfrm>
            <a:off x="1606230" y="2240212"/>
            <a:ext cx="2370027" cy="1495108"/>
          </a:xfrm>
          <a:prstGeom prst="rect">
            <a:avLst/>
          </a:prstGeom>
        </p:spPr>
      </p:pic>
      <p:pic>
        <p:nvPicPr>
          <p:cNvPr id="5" name="图片 4">
            <a:extLst>
              <a:ext uri="{FF2B5EF4-FFF2-40B4-BE49-F238E27FC236}">
                <a16:creationId xmlns:a16="http://schemas.microsoft.com/office/drawing/2014/main" id="{2B599C1D-9DAC-4951-A97B-709EF9D5E75A}"/>
              </a:ext>
            </a:extLst>
          </p:cNvPr>
          <p:cNvPicPr>
            <a:picLocks noChangeAspect="1"/>
          </p:cNvPicPr>
          <p:nvPr/>
        </p:nvPicPr>
        <p:blipFill>
          <a:blip r:embed="rId5"/>
          <a:stretch>
            <a:fillRect/>
          </a:stretch>
        </p:blipFill>
        <p:spPr>
          <a:xfrm>
            <a:off x="1643151" y="2955788"/>
            <a:ext cx="388725" cy="246214"/>
          </a:xfrm>
          <a:prstGeom prst="rect">
            <a:avLst/>
          </a:prstGeom>
        </p:spPr>
      </p:pic>
      <p:pic>
        <p:nvPicPr>
          <p:cNvPr id="11" name="图片 10">
            <a:extLst>
              <a:ext uri="{FF2B5EF4-FFF2-40B4-BE49-F238E27FC236}">
                <a16:creationId xmlns:a16="http://schemas.microsoft.com/office/drawing/2014/main" id="{488A3F70-9DE6-454A-ABF1-1EBFDB3DA3CC}"/>
              </a:ext>
            </a:extLst>
          </p:cNvPr>
          <p:cNvPicPr>
            <a:picLocks noChangeAspect="1"/>
          </p:cNvPicPr>
          <p:nvPr/>
        </p:nvPicPr>
        <p:blipFill>
          <a:blip r:embed="rId5"/>
          <a:stretch>
            <a:fillRect/>
          </a:stretch>
        </p:blipFill>
        <p:spPr>
          <a:xfrm>
            <a:off x="2481350" y="3595443"/>
            <a:ext cx="388725" cy="246214"/>
          </a:xfrm>
          <a:prstGeom prst="rect">
            <a:avLst/>
          </a:prstGeom>
        </p:spPr>
      </p:pic>
      <p:sp>
        <p:nvSpPr>
          <p:cNvPr id="2" name="Title 1"/>
          <p:cNvSpPr>
            <a:spLocks noGrp="1"/>
          </p:cNvSpPr>
          <p:nvPr>
            <p:ph type="title"/>
          </p:nvPr>
        </p:nvSpPr>
        <p:spPr>
          <a:xfrm>
            <a:off x="612779" y="26896"/>
            <a:ext cx="7556315" cy="847166"/>
          </a:xfrm>
        </p:spPr>
        <p:txBody>
          <a:bodyPr/>
          <a:lstStyle/>
          <a:p>
            <a:r>
              <a:rPr lang="en-AU" cap="none" dirty="0"/>
              <a:t>Our Approach</a:t>
            </a:r>
            <a:endParaRPr lang="en-AU" dirty="0"/>
          </a:p>
        </p:txBody>
      </p:sp>
      <p:sp>
        <p:nvSpPr>
          <p:cNvPr id="3" name="Text Placeholder 2"/>
          <p:cNvSpPr>
            <a:spLocks noGrp="1"/>
          </p:cNvSpPr>
          <p:nvPr>
            <p:ph type="body" idx="1"/>
          </p:nvPr>
        </p:nvSpPr>
        <p:spPr>
          <a:xfrm>
            <a:off x="612779" y="1104460"/>
            <a:ext cx="7966445" cy="479540"/>
          </a:xfrm>
        </p:spPr>
        <p:txBody>
          <a:bodyPr/>
          <a:lstStyle/>
          <a:p>
            <a:r>
              <a:rPr lang="en-US" altLang="zh-CN" b="1" dirty="0">
                <a:solidFill>
                  <a:srgbClr val="0070C0"/>
                </a:solidFill>
              </a:rPr>
              <a:t>S</a:t>
            </a:r>
            <a:r>
              <a:rPr lang="en-US" altLang="zh-CN" dirty="0">
                <a:solidFill>
                  <a:schemeClr val="bg1"/>
                </a:solidFill>
              </a:rPr>
              <a:t>tride-based </a:t>
            </a:r>
            <a:r>
              <a:rPr lang="en-US" altLang="zh-CN" b="1" dirty="0">
                <a:solidFill>
                  <a:srgbClr val="0070C0"/>
                </a:solidFill>
              </a:rPr>
              <a:t>F</a:t>
            </a:r>
            <a:r>
              <a:rPr lang="en-US" altLang="zh-CN" dirty="0">
                <a:solidFill>
                  <a:schemeClr val="bg1"/>
                </a:solidFill>
              </a:rPr>
              <a:t>ield </a:t>
            </a:r>
            <a:r>
              <a:rPr lang="en-US" altLang="zh-CN" b="1" dirty="0">
                <a:solidFill>
                  <a:srgbClr val="0070C0"/>
                </a:solidFill>
              </a:rPr>
              <a:t>R</a:t>
            </a:r>
            <a:r>
              <a:rPr lang="en-US" altLang="zh-CN" dirty="0">
                <a:solidFill>
                  <a:schemeClr val="bg1"/>
                </a:solidFill>
              </a:rPr>
              <a:t>epresentation</a:t>
            </a:r>
            <a:endParaRPr lang="zh-CN" altLang="en-US" dirty="0">
              <a:solidFill>
                <a:schemeClr val="bg1"/>
              </a:solidFill>
            </a:endParaRPr>
          </a:p>
        </p:txBody>
      </p:sp>
      <p:sp>
        <p:nvSpPr>
          <p:cNvPr id="9" name="文本框 8">
            <a:extLst>
              <a:ext uri="{FF2B5EF4-FFF2-40B4-BE49-F238E27FC236}">
                <a16:creationId xmlns:a16="http://schemas.microsoft.com/office/drawing/2014/main" id="{73128139-9D0E-49B0-A016-AA558857C00A}"/>
              </a:ext>
            </a:extLst>
          </p:cNvPr>
          <p:cNvSpPr txBox="1"/>
          <p:nvPr/>
        </p:nvSpPr>
        <p:spPr>
          <a:xfrm>
            <a:off x="612779" y="1757561"/>
            <a:ext cx="107657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lang="en-US" altLang="zh-CN" b="1" dirty="0">
                <a:solidFill>
                  <a:srgbClr val="0070C0"/>
                </a:solidFill>
              </a:rPr>
              <a:t>Example 2</a:t>
            </a:r>
            <a:endParaRPr kumimoji="0" lang="zh-CN" altLang="en-US" b="0" u="none" strike="noStrike" cap="none" spc="0" normalizeH="0" baseline="0" dirty="0">
              <a:ln>
                <a:noFill/>
              </a:ln>
              <a:solidFill>
                <a:srgbClr val="0070C0"/>
              </a:solidFill>
              <a:effectLst/>
              <a:uFillTx/>
              <a:sym typeface="Calibri"/>
            </a:endParaRPr>
          </a:p>
        </p:txBody>
      </p:sp>
      <p:pic>
        <p:nvPicPr>
          <p:cNvPr id="14" name="图片 13">
            <a:extLst>
              <a:ext uri="{FF2B5EF4-FFF2-40B4-BE49-F238E27FC236}">
                <a16:creationId xmlns:a16="http://schemas.microsoft.com/office/drawing/2014/main" id="{2A6D981E-E1A5-4BA5-97D2-7DA472DE2E80}"/>
              </a:ext>
            </a:extLst>
          </p:cNvPr>
          <p:cNvPicPr>
            <a:picLocks noChangeAspect="1"/>
          </p:cNvPicPr>
          <p:nvPr/>
        </p:nvPicPr>
        <p:blipFill>
          <a:blip r:embed="rId6"/>
          <a:stretch>
            <a:fillRect/>
          </a:stretch>
        </p:blipFill>
        <p:spPr>
          <a:xfrm>
            <a:off x="578322" y="1429686"/>
            <a:ext cx="1679543" cy="297484"/>
          </a:xfrm>
          <a:prstGeom prst="rect">
            <a:avLst/>
          </a:prstGeom>
        </p:spPr>
      </p:pic>
      <p:pic>
        <p:nvPicPr>
          <p:cNvPr id="8" name="图片 7">
            <a:extLst>
              <a:ext uri="{FF2B5EF4-FFF2-40B4-BE49-F238E27FC236}">
                <a16:creationId xmlns:a16="http://schemas.microsoft.com/office/drawing/2014/main" id="{7ADED7CF-7BD9-4191-B702-629E82507A25}"/>
              </a:ext>
            </a:extLst>
          </p:cNvPr>
          <p:cNvPicPr>
            <a:picLocks noChangeAspect="1"/>
          </p:cNvPicPr>
          <p:nvPr/>
        </p:nvPicPr>
        <p:blipFill>
          <a:blip r:embed="rId7"/>
          <a:stretch>
            <a:fillRect/>
          </a:stretch>
        </p:blipFill>
        <p:spPr>
          <a:xfrm>
            <a:off x="6393880" y="2315857"/>
            <a:ext cx="1330036" cy="246303"/>
          </a:xfrm>
          <a:prstGeom prst="rect">
            <a:avLst/>
          </a:prstGeom>
        </p:spPr>
      </p:pic>
      <p:grpSp>
        <p:nvGrpSpPr>
          <p:cNvPr id="20" name="组合 19">
            <a:extLst>
              <a:ext uri="{FF2B5EF4-FFF2-40B4-BE49-F238E27FC236}">
                <a16:creationId xmlns:a16="http://schemas.microsoft.com/office/drawing/2014/main" id="{37BA8BAE-0B7E-4188-BA00-9AA9DE9CA1EF}"/>
              </a:ext>
            </a:extLst>
          </p:cNvPr>
          <p:cNvGrpSpPr/>
          <p:nvPr/>
        </p:nvGrpSpPr>
        <p:grpSpPr>
          <a:xfrm>
            <a:off x="4076487" y="3468815"/>
            <a:ext cx="1562313" cy="312933"/>
            <a:chOff x="4104195" y="3399545"/>
            <a:chExt cx="1728570" cy="346234"/>
          </a:xfrm>
        </p:grpSpPr>
        <p:pic>
          <p:nvPicPr>
            <p:cNvPr id="12" name="图片 11">
              <a:extLst>
                <a:ext uri="{FF2B5EF4-FFF2-40B4-BE49-F238E27FC236}">
                  <a16:creationId xmlns:a16="http://schemas.microsoft.com/office/drawing/2014/main" id="{2944EDFE-497A-45BE-8D7D-C0EF8A7CA405}"/>
                </a:ext>
              </a:extLst>
            </p:cNvPr>
            <p:cNvPicPr>
              <a:picLocks noChangeAspect="1"/>
            </p:cNvPicPr>
            <p:nvPr/>
          </p:nvPicPr>
          <p:blipFill>
            <a:blip r:embed="rId8"/>
            <a:stretch>
              <a:fillRect/>
            </a:stretch>
          </p:blipFill>
          <p:spPr>
            <a:xfrm>
              <a:off x="4104195" y="3449876"/>
              <a:ext cx="1728570" cy="239654"/>
            </a:xfrm>
            <a:prstGeom prst="rect">
              <a:avLst/>
            </a:prstGeom>
          </p:spPr>
        </p:pic>
        <p:sp>
          <p:nvSpPr>
            <p:cNvPr id="19" name="对话气泡: 椭圆形 18">
              <a:extLst>
                <a:ext uri="{FF2B5EF4-FFF2-40B4-BE49-F238E27FC236}">
                  <a16:creationId xmlns:a16="http://schemas.microsoft.com/office/drawing/2014/main" id="{4945FC7E-C32F-48E9-9246-98F2B9E0D4EA}"/>
                </a:ext>
              </a:extLst>
            </p:cNvPr>
            <p:cNvSpPr/>
            <p:nvPr/>
          </p:nvSpPr>
          <p:spPr>
            <a:xfrm>
              <a:off x="4126357" y="3399545"/>
              <a:ext cx="1664846" cy="346234"/>
            </a:xfrm>
            <a:prstGeom prst="wedgeEllipseCallout">
              <a:avLst>
                <a:gd name="adj1" fmla="val -55678"/>
                <a:gd name="adj2" fmla="val -54883"/>
              </a:avLst>
            </a:prstGeom>
            <a:noFill/>
            <a:ln w="12700" cap="flat">
              <a:solidFill>
                <a:srgbClr val="FF99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endParaRPr kumimoji="0" lang="zh-CN" altLang="en-US" sz="16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grpSp>
      <p:pic>
        <p:nvPicPr>
          <p:cNvPr id="21" name="图片 20">
            <a:extLst>
              <a:ext uri="{FF2B5EF4-FFF2-40B4-BE49-F238E27FC236}">
                <a16:creationId xmlns:a16="http://schemas.microsoft.com/office/drawing/2014/main" id="{18A670E6-CEBE-4FEE-A382-66A9FA3F5185}"/>
              </a:ext>
            </a:extLst>
          </p:cNvPr>
          <p:cNvPicPr>
            <a:picLocks noChangeAspect="1"/>
          </p:cNvPicPr>
          <p:nvPr/>
        </p:nvPicPr>
        <p:blipFill>
          <a:blip r:embed="rId8"/>
          <a:stretch>
            <a:fillRect/>
          </a:stretch>
        </p:blipFill>
        <p:spPr>
          <a:xfrm>
            <a:off x="6414659" y="2618546"/>
            <a:ext cx="1704110" cy="236263"/>
          </a:xfrm>
          <a:prstGeom prst="rect">
            <a:avLst/>
          </a:prstGeom>
        </p:spPr>
      </p:pic>
      <p:pic>
        <p:nvPicPr>
          <p:cNvPr id="22" name="图片 21">
            <a:extLst>
              <a:ext uri="{FF2B5EF4-FFF2-40B4-BE49-F238E27FC236}">
                <a16:creationId xmlns:a16="http://schemas.microsoft.com/office/drawing/2014/main" id="{F61764DA-71EF-4A23-8A52-AD3557D1D8E9}"/>
              </a:ext>
            </a:extLst>
          </p:cNvPr>
          <p:cNvPicPr>
            <a:picLocks noChangeAspect="1"/>
          </p:cNvPicPr>
          <p:nvPr/>
        </p:nvPicPr>
        <p:blipFill>
          <a:blip r:embed="rId3"/>
          <a:stretch>
            <a:fillRect/>
          </a:stretch>
        </p:blipFill>
        <p:spPr>
          <a:xfrm>
            <a:off x="3941622" y="2268179"/>
            <a:ext cx="392336" cy="234301"/>
          </a:xfrm>
          <a:prstGeom prst="rect">
            <a:avLst/>
          </a:prstGeom>
        </p:spPr>
      </p:pic>
      <p:sp>
        <p:nvSpPr>
          <p:cNvPr id="16" name="灯片编号占位符 15">
            <a:extLst>
              <a:ext uri="{FF2B5EF4-FFF2-40B4-BE49-F238E27FC236}">
                <a16:creationId xmlns:a16="http://schemas.microsoft.com/office/drawing/2014/main" id="{5778209A-6C0D-4120-8583-5B20A2B52E93}"/>
              </a:ext>
            </a:extLst>
          </p:cNvPr>
          <p:cNvSpPr>
            <a:spLocks noGrp="1"/>
          </p:cNvSpPr>
          <p:nvPr>
            <p:ph type="sldNum" sz="quarter" idx="2"/>
          </p:nvPr>
        </p:nvSpPr>
        <p:spPr/>
        <p:txBody>
          <a:bodyPr/>
          <a:lstStyle/>
          <a:p>
            <a:fld id="{86CB4B4D-7CA3-9044-876B-883B54F8677D}" type="slidenum">
              <a:rPr lang="en-US" smtClean="0"/>
              <a:t>31</a:t>
            </a:fld>
            <a:endParaRPr lang="en-US"/>
          </a:p>
        </p:txBody>
      </p:sp>
      <p:pic>
        <p:nvPicPr>
          <p:cNvPr id="18" name="图片 17">
            <a:extLst>
              <a:ext uri="{FF2B5EF4-FFF2-40B4-BE49-F238E27FC236}">
                <a16:creationId xmlns:a16="http://schemas.microsoft.com/office/drawing/2014/main" id="{2A47F94C-27AC-48CE-9CD3-079C0B9FA3B5}"/>
              </a:ext>
            </a:extLst>
          </p:cNvPr>
          <p:cNvPicPr>
            <a:picLocks noChangeAspect="1"/>
          </p:cNvPicPr>
          <p:nvPr/>
        </p:nvPicPr>
        <p:blipFill rotWithShape="1">
          <a:blip r:embed="rId9"/>
          <a:srcRect t="23383" b="54733"/>
          <a:stretch/>
        </p:blipFill>
        <p:spPr>
          <a:xfrm>
            <a:off x="2583702" y="1639974"/>
            <a:ext cx="5405591" cy="465103"/>
          </a:xfrm>
          <a:prstGeom prst="rect">
            <a:avLst/>
          </a:prstGeom>
        </p:spPr>
      </p:pic>
    </p:spTree>
    <p:extLst>
      <p:ext uri="{BB962C8B-B14F-4D97-AF65-F5344CB8AC3E}">
        <p14:creationId xmlns:p14="http://schemas.microsoft.com/office/powerpoint/2010/main" val="37013424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20"/>
                                        </p:tgtEl>
                                      </p:cBhvr>
                                    </p:animEffect>
                                    <p:set>
                                      <p:cBhvr>
                                        <p:cTn id="7" dur="1" fill="hold">
                                          <p:stCondLst>
                                            <p:cond delay="499"/>
                                          </p:stCondLst>
                                        </p:cTn>
                                        <p:tgtEl>
                                          <p:spTgt spid="20"/>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1735EBBF-C309-406A-A0C5-0F57B03B75BE}"/>
              </a:ext>
            </a:extLst>
          </p:cNvPr>
          <p:cNvPicPr>
            <a:picLocks noChangeAspect="1"/>
          </p:cNvPicPr>
          <p:nvPr/>
        </p:nvPicPr>
        <p:blipFill>
          <a:blip r:embed="rId3"/>
          <a:stretch>
            <a:fillRect/>
          </a:stretch>
        </p:blipFill>
        <p:spPr>
          <a:xfrm>
            <a:off x="3962403" y="3319822"/>
            <a:ext cx="392336" cy="234301"/>
          </a:xfrm>
          <a:prstGeom prst="rect">
            <a:avLst/>
          </a:prstGeom>
        </p:spPr>
      </p:pic>
      <p:pic>
        <p:nvPicPr>
          <p:cNvPr id="4" name="图片 3">
            <a:extLst>
              <a:ext uri="{FF2B5EF4-FFF2-40B4-BE49-F238E27FC236}">
                <a16:creationId xmlns:a16="http://schemas.microsoft.com/office/drawing/2014/main" id="{430ADFE3-BEB5-44D5-B82E-A4417EF11DF8}"/>
              </a:ext>
            </a:extLst>
          </p:cNvPr>
          <p:cNvPicPr>
            <a:picLocks noChangeAspect="1"/>
          </p:cNvPicPr>
          <p:nvPr/>
        </p:nvPicPr>
        <p:blipFill>
          <a:blip r:embed="rId4"/>
          <a:stretch>
            <a:fillRect/>
          </a:stretch>
        </p:blipFill>
        <p:spPr>
          <a:xfrm>
            <a:off x="1606230" y="2240212"/>
            <a:ext cx="2370027" cy="1495108"/>
          </a:xfrm>
          <a:prstGeom prst="rect">
            <a:avLst/>
          </a:prstGeom>
        </p:spPr>
      </p:pic>
      <p:pic>
        <p:nvPicPr>
          <p:cNvPr id="5" name="图片 4">
            <a:extLst>
              <a:ext uri="{FF2B5EF4-FFF2-40B4-BE49-F238E27FC236}">
                <a16:creationId xmlns:a16="http://schemas.microsoft.com/office/drawing/2014/main" id="{2B599C1D-9DAC-4951-A97B-709EF9D5E75A}"/>
              </a:ext>
            </a:extLst>
          </p:cNvPr>
          <p:cNvPicPr>
            <a:picLocks noChangeAspect="1"/>
          </p:cNvPicPr>
          <p:nvPr/>
        </p:nvPicPr>
        <p:blipFill>
          <a:blip r:embed="rId5"/>
          <a:stretch>
            <a:fillRect/>
          </a:stretch>
        </p:blipFill>
        <p:spPr>
          <a:xfrm>
            <a:off x="1643151" y="2955788"/>
            <a:ext cx="388725" cy="246214"/>
          </a:xfrm>
          <a:prstGeom prst="rect">
            <a:avLst/>
          </a:prstGeom>
        </p:spPr>
      </p:pic>
      <p:pic>
        <p:nvPicPr>
          <p:cNvPr id="11" name="图片 10">
            <a:extLst>
              <a:ext uri="{FF2B5EF4-FFF2-40B4-BE49-F238E27FC236}">
                <a16:creationId xmlns:a16="http://schemas.microsoft.com/office/drawing/2014/main" id="{488A3F70-9DE6-454A-ABF1-1EBFDB3DA3CC}"/>
              </a:ext>
            </a:extLst>
          </p:cNvPr>
          <p:cNvPicPr>
            <a:picLocks noChangeAspect="1"/>
          </p:cNvPicPr>
          <p:nvPr/>
        </p:nvPicPr>
        <p:blipFill>
          <a:blip r:embed="rId5"/>
          <a:stretch>
            <a:fillRect/>
          </a:stretch>
        </p:blipFill>
        <p:spPr>
          <a:xfrm>
            <a:off x="2481350" y="3595443"/>
            <a:ext cx="388725" cy="246214"/>
          </a:xfrm>
          <a:prstGeom prst="rect">
            <a:avLst/>
          </a:prstGeom>
        </p:spPr>
      </p:pic>
      <p:sp>
        <p:nvSpPr>
          <p:cNvPr id="2" name="Title 1"/>
          <p:cNvSpPr>
            <a:spLocks noGrp="1"/>
          </p:cNvSpPr>
          <p:nvPr>
            <p:ph type="title"/>
          </p:nvPr>
        </p:nvSpPr>
        <p:spPr>
          <a:xfrm>
            <a:off x="612779" y="26896"/>
            <a:ext cx="7556315" cy="847166"/>
          </a:xfrm>
        </p:spPr>
        <p:txBody>
          <a:bodyPr/>
          <a:lstStyle/>
          <a:p>
            <a:r>
              <a:rPr lang="en-AU" cap="none" dirty="0"/>
              <a:t>Our Approach</a:t>
            </a:r>
            <a:endParaRPr lang="en-AU" dirty="0"/>
          </a:p>
        </p:txBody>
      </p:sp>
      <p:sp>
        <p:nvSpPr>
          <p:cNvPr id="3" name="Text Placeholder 2"/>
          <p:cNvSpPr>
            <a:spLocks noGrp="1"/>
          </p:cNvSpPr>
          <p:nvPr>
            <p:ph type="body" idx="1"/>
          </p:nvPr>
        </p:nvSpPr>
        <p:spPr>
          <a:xfrm>
            <a:off x="612779" y="1104460"/>
            <a:ext cx="7966445" cy="479540"/>
          </a:xfrm>
        </p:spPr>
        <p:txBody>
          <a:bodyPr/>
          <a:lstStyle/>
          <a:p>
            <a:r>
              <a:rPr lang="en-US" altLang="zh-CN" b="1" dirty="0">
                <a:solidFill>
                  <a:srgbClr val="0070C0"/>
                </a:solidFill>
              </a:rPr>
              <a:t>S</a:t>
            </a:r>
            <a:r>
              <a:rPr lang="en-US" altLang="zh-CN" dirty="0">
                <a:solidFill>
                  <a:schemeClr val="bg1"/>
                </a:solidFill>
              </a:rPr>
              <a:t>tride-based </a:t>
            </a:r>
            <a:r>
              <a:rPr lang="en-US" altLang="zh-CN" b="1" dirty="0">
                <a:solidFill>
                  <a:srgbClr val="0070C0"/>
                </a:solidFill>
              </a:rPr>
              <a:t>F</a:t>
            </a:r>
            <a:r>
              <a:rPr lang="en-US" altLang="zh-CN" dirty="0">
                <a:solidFill>
                  <a:schemeClr val="bg1"/>
                </a:solidFill>
              </a:rPr>
              <a:t>ield </a:t>
            </a:r>
            <a:r>
              <a:rPr lang="en-US" altLang="zh-CN" b="1" dirty="0">
                <a:solidFill>
                  <a:srgbClr val="0070C0"/>
                </a:solidFill>
              </a:rPr>
              <a:t>R</a:t>
            </a:r>
            <a:r>
              <a:rPr lang="en-US" altLang="zh-CN" dirty="0">
                <a:solidFill>
                  <a:schemeClr val="bg1"/>
                </a:solidFill>
              </a:rPr>
              <a:t>epresentation</a:t>
            </a:r>
            <a:endParaRPr lang="zh-CN" altLang="en-US" dirty="0">
              <a:solidFill>
                <a:schemeClr val="bg1"/>
              </a:solidFill>
            </a:endParaRPr>
          </a:p>
        </p:txBody>
      </p:sp>
      <p:sp>
        <p:nvSpPr>
          <p:cNvPr id="9" name="文本框 8">
            <a:extLst>
              <a:ext uri="{FF2B5EF4-FFF2-40B4-BE49-F238E27FC236}">
                <a16:creationId xmlns:a16="http://schemas.microsoft.com/office/drawing/2014/main" id="{73128139-9D0E-49B0-A016-AA558857C00A}"/>
              </a:ext>
            </a:extLst>
          </p:cNvPr>
          <p:cNvSpPr txBox="1"/>
          <p:nvPr/>
        </p:nvSpPr>
        <p:spPr>
          <a:xfrm>
            <a:off x="612779" y="1757561"/>
            <a:ext cx="107657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lang="en-US" altLang="zh-CN" b="1" dirty="0">
                <a:solidFill>
                  <a:srgbClr val="0070C0"/>
                </a:solidFill>
              </a:rPr>
              <a:t>Example 2</a:t>
            </a:r>
            <a:endParaRPr kumimoji="0" lang="zh-CN" altLang="en-US" b="0" u="none" strike="noStrike" cap="none" spc="0" normalizeH="0" baseline="0" dirty="0">
              <a:ln>
                <a:noFill/>
              </a:ln>
              <a:solidFill>
                <a:srgbClr val="0070C0"/>
              </a:solidFill>
              <a:effectLst/>
              <a:uFillTx/>
              <a:sym typeface="Calibri"/>
            </a:endParaRPr>
          </a:p>
        </p:txBody>
      </p:sp>
      <p:pic>
        <p:nvPicPr>
          <p:cNvPr id="14" name="图片 13">
            <a:extLst>
              <a:ext uri="{FF2B5EF4-FFF2-40B4-BE49-F238E27FC236}">
                <a16:creationId xmlns:a16="http://schemas.microsoft.com/office/drawing/2014/main" id="{2A6D981E-E1A5-4BA5-97D2-7DA472DE2E80}"/>
              </a:ext>
            </a:extLst>
          </p:cNvPr>
          <p:cNvPicPr>
            <a:picLocks noChangeAspect="1"/>
          </p:cNvPicPr>
          <p:nvPr/>
        </p:nvPicPr>
        <p:blipFill>
          <a:blip r:embed="rId6"/>
          <a:stretch>
            <a:fillRect/>
          </a:stretch>
        </p:blipFill>
        <p:spPr>
          <a:xfrm>
            <a:off x="578322" y="1429686"/>
            <a:ext cx="1679543" cy="297484"/>
          </a:xfrm>
          <a:prstGeom prst="rect">
            <a:avLst/>
          </a:prstGeom>
        </p:spPr>
      </p:pic>
      <p:pic>
        <p:nvPicPr>
          <p:cNvPr id="8" name="图片 7">
            <a:extLst>
              <a:ext uri="{FF2B5EF4-FFF2-40B4-BE49-F238E27FC236}">
                <a16:creationId xmlns:a16="http://schemas.microsoft.com/office/drawing/2014/main" id="{7ADED7CF-7BD9-4191-B702-629E82507A25}"/>
              </a:ext>
            </a:extLst>
          </p:cNvPr>
          <p:cNvPicPr>
            <a:picLocks noChangeAspect="1"/>
          </p:cNvPicPr>
          <p:nvPr/>
        </p:nvPicPr>
        <p:blipFill>
          <a:blip r:embed="rId7"/>
          <a:stretch>
            <a:fillRect/>
          </a:stretch>
        </p:blipFill>
        <p:spPr>
          <a:xfrm>
            <a:off x="6393880" y="2315857"/>
            <a:ext cx="1330036" cy="246303"/>
          </a:xfrm>
          <a:prstGeom prst="rect">
            <a:avLst/>
          </a:prstGeom>
        </p:spPr>
      </p:pic>
      <p:pic>
        <p:nvPicPr>
          <p:cNvPr id="21" name="图片 20">
            <a:extLst>
              <a:ext uri="{FF2B5EF4-FFF2-40B4-BE49-F238E27FC236}">
                <a16:creationId xmlns:a16="http://schemas.microsoft.com/office/drawing/2014/main" id="{18A670E6-CEBE-4FEE-A382-66A9FA3F5185}"/>
              </a:ext>
            </a:extLst>
          </p:cNvPr>
          <p:cNvPicPr>
            <a:picLocks noChangeAspect="1"/>
          </p:cNvPicPr>
          <p:nvPr/>
        </p:nvPicPr>
        <p:blipFill>
          <a:blip r:embed="rId8"/>
          <a:stretch>
            <a:fillRect/>
          </a:stretch>
        </p:blipFill>
        <p:spPr>
          <a:xfrm>
            <a:off x="6414659" y="2618546"/>
            <a:ext cx="1704110" cy="236263"/>
          </a:xfrm>
          <a:prstGeom prst="rect">
            <a:avLst/>
          </a:prstGeom>
        </p:spPr>
      </p:pic>
      <p:pic>
        <p:nvPicPr>
          <p:cNvPr id="22" name="图片 21">
            <a:extLst>
              <a:ext uri="{FF2B5EF4-FFF2-40B4-BE49-F238E27FC236}">
                <a16:creationId xmlns:a16="http://schemas.microsoft.com/office/drawing/2014/main" id="{F61764DA-71EF-4A23-8A52-AD3557D1D8E9}"/>
              </a:ext>
            </a:extLst>
          </p:cNvPr>
          <p:cNvPicPr>
            <a:picLocks noChangeAspect="1"/>
          </p:cNvPicPr>
          <p:nvPr/>
        </p:nvPicPr>
        <p:blipFill>
          <a:blip r:embed="rId3"/>
          <a:stretch>
            <a:fillRect/>
          </a:stretch>
        </p:blipFill>
        <p:spPr>
          <a:xfrm>
            <a:off x="3941622" y="2268179"/>
            <a:ext cx="392336" cy="234301"/>
          </a:xfrm>
          <a:prstGeom prst="rect">
            <a:avLst/>
          </a:prstGeom>
        </p:spPr>
      </p:pic>
      <p:grpSp>
        <p:nvGrpSpPr>
          <p:cNvPr id="13" name="组合 12">
            <a:extLst>
              <a:ext uri="{FF2B5EF4-FFF2-40B4-BE49-F238E27FC236}">
                <a16:creationId xmlns:a16="http://schemas.microsoft.com/office/drawing/2014/main" id="{D347464E-77E0-458C-AA33-106567A0B52D}"/>
              </a:ext>
            </a:extLst>
          </p:cNvPr>
          <p:cNvGrpSpPr/>
          <p:nvPr/>
        </p:nvGrpSpPr>
        <p:grpSpPr>
          <a:xfrm>
            <a:off x="817458" y="2243425"/>
            <a:ext cx="1510555" cy="312933"/>
            <a:chOff x="727405" y="2243425"/>
            <a:chExt cx="1510555" cy="312933"/>
          </a:xfrm>
        </p:grpSpPr>
        <p:pic>
          <p:nvPicPr>
            <p:cNvPr id="6" name="图片 5">
              <a:extLst>
                <a:ext uri="{FF2B5EF4-FFF2-40B4-BE49-F238E27FC236}">
                  <a16:creationId xmlns:a16="http://schemas.microsoft.com/office/drawing/2014/main" id="{F5334927-A42C-480A-8B1E-05569D8DEBAE}"/>
                </a:ext>
              </a:extLst>
            </p:cNvPr>
            <p:cNvPicPr>
              <a:picLocks noChangeAspect="1"/>
            </p:cNvPicPr>
            <p:nvPr/>
          </p:nvPicPr>
          <p:blipFill>
            <a:blip r:embed="rId9"/>
            <a:stretch>
              <a:fillRect/>
            </a:stretch>
          </p:blipFill>
          <p:spPr>
            <a:xfrm>
              <a:off x="733241" y="2294904"/>
              <a:ext cx="1504719" cy="219439"/>
            </a:xfrm>
            <a:prstGeom prst="rect">
              <a:avLst/>
            </a:prstGeom>
          </p:spPr>
        </p:pic>
        <p:sp>
          <p:nvSpPr>
            <p:cNvPr id="26" name="对话气泡: 椭圆形 25">
              <a:extLst>
                <a:ext uri="{FF2B5EF4-FFF2-40B4-BE49-F238E27FC236}">
                  <a16:creationId xmlns:a16="http://schemas.microsoft.com/office/drawing/2014/main" id="{049D930C-95FF-491C-AA69-9287660CCCD1}"/>
                </a:ext>
              </a:extLst>
            </p:cNvPr>
            <p:cNvSpPr/>
            <p:nvPr/>
          </p:nvSpPr>
          <p:spPr>
            <a:xfrm>
              <a:off x="727405" y="2243425"/>
              <a:ext cx="1504718" cy="312933"/>
            </a:xfrm>
            <a:prstGeom prst="wedgeEllipseCallout">
              <a:avLst>
                <a:gd name="adj1" fmla="val 57573"/>
                <a:gd name="adj2" fmla="val 29236"/>
              </a:avLst>
            </a:prstGeom>
            <a:noFill/>
            <a:ln w="12700" cap="flat">
              <a:solidFill>
                <a:srgbClr val="FF99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endParaRPr kumimoji="0" lang="zh-CN" altLang="en-US" sz="16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grpSp>
      <p:sp>
        <p:nvSpPr>
          <p:cNvPr id="19" name="灯片编号占位符 18">
            <a:extLst>
              <a:ext uri="{FF2B5EF4-FFF2-40B4-BE49-F238E27FC236}">
                <a16:creationId xmlns:a16="http://schemas.microsoft.com/office/drawing/2014/main" id="{C15B3F32-4510-47F9-92D3-4B5361F85DE2}"/>
              </a:ext>
            </a:extLst>
          </p:cNvPr>
          <p:cNvSpPr>
            <a:spLocks noGrp="1"/>
          </p:cNvSpPr>
          <p:nvPr>
            <p:ph type="sldNum" sz="quarter" idx="2"/>
          </p:nvPr>
        </p:nvSpPr>
        <p:spPr/>
        <p:txBody>
          <a:bodyPr/>
          <a:lstStyle/>
          <a:p>
            <a:fld id="{86CB4B4D-7CA3-9044-876B-883B54F8677D}" type="slidenum">
              <a:rPr lang="en-US" smtClean="0"/>
              <a:t>32</a:t>
            </a:fld>
            <a:endParaRPr lang="en-US"/>
          </a:p>
        </p:txBody>
      </p:sp>
      <p:pic>
        <p:nvPicPr>
          <p:cNvPr id="24" name="图片 23">
            <a:extLst>
              <a:ext uri="{FF2B5EF4-FFF2-40B4-BE49-F238E27FC236}">
                <a16:creationId xmlns:a16="http://schemas.microsoft.com/office/drawing/2014/main" id="{04667C6D-F772-427E-895C-9025D521F055}"/>
              </a:ext>
            </a:extLst>
          </p:cNvPr>
          <p:cNvPicPr>
            <a:picLocks noChangeAspect="1"/>
          </p:cNvPicPr>
          <p:nvPr/>
        </p:nvPicPr>
        <p:blipFill rotWithShape="1">
          <a:blip r:embed="rId10"/>
          <a:srcRect t="23383" b="54733"/>
          <a:stretch/>
        </p:blipFill>
        <p:spPr>
          <a:xfrm>
            <a:off x="2583702" y="1639974"/>
            <a:ext cx="5405591" cy="465103"/>
          </a:xfrm>
          <a:prstGeom prst="rect">
            <a:avLst/>
          </a:prstGeom>
        </p:spPr>
      </p:pic>
    </p:spTree>
    <p:extLst>
      <p:ext uri="{BB962C8B-B14F-4D97-AF65-F5344CB8AC3E}">
        <p14:creationId xmlns:p14="http://schemas.microsoft.com/office/powerpoint/2010/main" val="94830064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1A9DD5E7-75F2-4B96-B2A2-FD602967DD1B}"/>
              </a:ext>
            </a:extLst>
          </p:cNvPr>
          <p:cNvPicPr>
            <a:picLocks noChangeAspect="1"/>
          </p:cNvPicPr>
          <p:nvPr/>
        </p:nvPicPr>
        <p:blipFill>
          <a:blip r:embed="rId3"/>
          <a:stretch>
            <a:fillRect/>
          </a:stretch>
        </p:blipFill>
        <p:spPr>
          <a:xfrm>
            <a:off x="2125614" y="3596222"/>
            <a:ext cx="880822" cy="250488"/>
          </a:xfrm>
          <a:prstGeom prst="rect">
            <a:avLst/>
          </a:prstGeom>
        </p:spPr>
      </p:pic>
      <p:pic>
        <p:nvPicPr>
          <p:cNvPr id="12" name="图片 11">
            <a:extLst>
              <a:ext uri="{FF2B5EF4-FFF2-40B4-BE49-F238E27FC236}">
                <a16:creationId xmlns:a16="http://schemas.microsoft.com/office/drawing/2014/main" id="{031C220A-B52A-41DC-9D29-EE47FDCEABF6}"/>
              </a:ext>
            </a:extLst>
          </p:cNvPr>
          <p:cNvPicPr>
            <a:picLocks noChangeAspect="1"/>
          </p:cNvPicPr>
          <p:nvPr/>
        </p:nvPicPr>
        <p:blipFill>
          <a:blip r:embed="rId4"/>
          <a:stretch>
            <a:fillRect/>
          </a:stretch>
        </p:blipFill>
        <p:spPr>
          <a:xfrm>
            <a:off x="2028708" y="2297798"/>
            <a:ext cx="452642" cy="304766"/>
          </a:xfrm>
          <a:prstGeom prst="rect">
            <a:avLst/>
          </a:prstGeom>
        </p:spPr>
      </p:pic>
      <p:pic>
        <p:nvPicPr>
          <p:cNvPr id="7" name="图片 6">
            <a:extLst>
              <a:ext uri="{FF2B5EF4-FFF2-40B4-BE49-F238E27FC236}">
                <a16:creationId xmlns:a16="http://schemas.microsoft.com/office/drawing/2014/main" id="{1735EBBF-C309-406A-A0C5-0F57B03B75BE}"/>
              </a:ext>
            </a:extLst>
          </p:cNvPr>
          <p:cNvPicPr>
            <a:picLocks noChangeAspect="1"/>
          </p:cNvPicPr>
          <p:nvPr/>
        </p:nvPicPr>
        <p:blipFill>
          <a:blip r:embed="rId5"/>
          <a:stretch>
            <a:fillRect/>
          </a:stretch>
        </p:blipFill>
        <p:spPr>
          <a:xfrm>
            <a:off x="3962403" y="3319822"/>
            <a:ext cx="392336" cy="234301"/>
          </a:xfrm>
          <a:prstGeom prst="rect">
            <a:avLst/>
          </a:prstGeom>
        </p:spPr>
      </p:pic>
      <p:pic>
        <p:nvPicPr>
          <p:cNvPr id="4" name="图片 3">
            <a:extLst>
              <a:ext uri="{FF2B5EF4-FFF2-40B4-BE49-F238E27FC236}">
                <a16:creationId xmlns:a16="http://schemas.microsoft.com/office/drawing/2014/main" id="{430ADFE3-BEB5-44D5-B82E-A4417EF11DF8}"/>
              </a:ext>
            </a:extLst>
          </p:cNvPr>
          <p:cNvPicPr>
            <a:picLocks noChangeAspect="1"/>
          </p:cNvPicPr>
          <p:nvPr/>
        </p:nvPicPr>
        <p:blipFill>
          <a:blip r:embed="rId6"/>
          <a:stretch>
            <a:fillRect/>
          </a:stretch>
        </p:blipFill>
        <p:spPr>
          <a:xfrm>
            <a:off x="1606230" y="2240212"/>
            <a:ext cx="2370027" cy="1495108"/>
          </a:xfrm>
          <a:prstGeom prst="rect">
            <a:avLst/>
          </a:prstGeom>
        </p:spPr>
      </p:pic>
      <p:pic>
        <p:nvPicPr>
          <p:cNvPr id="5" name="图片 4">
            <a:extLst>
              <a:ext uri="{FF2B5EF4-FFF2-40B4-BE49-F238E27FC236}">
                <a16:creationId xmlns:a16="http://schemas.microsoft.com/office/drawing/2014/main" id="{2B599C1D-9DAC-4951-A97B-709EF9D5E75A}"/>
              </a:ext>
            </a:extLst>
          </p:cNvPr>
          <p:cNvPicPr>
            <a:picLocks noChangeAspect="1"/>
          </p:cNvPicPr>
          <p:nvPr/>
        </p:nvPicPr>
        <p:blipFill>
          <a:blip r:embed="rId7"/>
          <a:stretch>
            <a:fillRect/>
          </a:stretch>
        </p:blipFill>
        <p:spPr>
          <a:xfrm>
            <a:off x="1643151" y="2955788"/>
            <a:ext cx="388725" cy="246214"/>
          </a:xfrm>
          <a:prstGeom prst="rect">
            <a:avLst/>
          </a:prstGeom>
        </p:spPr>
      </p:pic>
      <p:pic>
        <p:nvPicPr>
          <p:cNvPr id="11" name="图片 10">
            <a:extLst>
              <a:ext uri="{FF2B5EF4-FFF2-40B4-BE49-F238E27FC236}">
                <a16:creationId xmlns:a16="http://schemas.microsoft.com/office/drawing/2014/main" id="{488A3F70-9DE6-454A-ABF1-1EBFDB3DA3CC}"/>
              </a:ext>
            </a:extLst>
          </p:cNvPr>
          <p:cNvPicPr>
            <a:picLocks noChangeAspect="1"/>
          </p:cNvPicPr>
          <p:nvPr/>
        </p:nvPicPr>
        <p:blipFill>
          <a:blip r:embed="rId7"/>
          <a:stretch>
            <a:fillRect/>
          </a:stretch>
        </p:blipFill>
        <p:spPr>
          <a:xfrm>
            <a:off x="2481350" y="3595443"/>
            <a:ext cx="388725" cy="246214"/>
          </a:xfrm>
          <a:prstGeom prst="rect">
            <a:avLst/>
          </a:prstGeom>
        </p:spPr>
      </p:pic>
      <p:sp>
        <p:nvSpPr>
          <p:cNvPr id="2" name="Title 1"/>
          <p:cNvSpPr>
            <a:spLocks noGrp="1"/>
          </p:cNvSpPr>
          <p:nvPr>
            <p:ph type="title"/>
          </p:nvPr>
        </p:nvSpPr>
        <p:spPr>
          <a:xfrm>
            <a:off x="612779" y="26896"/>
            <a:ext cx="7556315" cy="847166"/>
          </a:xfrm>
        </p:spPr>
        <p:txBody>
          <a:bodyPr/>
          <a:lstStyle/>
          <a:p>
            <a:r>
              <a:rPr lang="en-AU" cap="none" dirty="0"/>
              <a:t>Approach</a:t>
            </a:r>
            <a:endParaRPr lang="en-AU" dirty="0"/>
          </a:p>
        </p:txBody>
      </p:sp>
      <p:sp>
        <p:nvSpPr>
          <p:cNvPr id="3" name="Text Placeholder 2"/>
          <p:cNvSpPr>
            <a:spLocks noGrp="1"/>
          </p:cNvSpPr>
          <p:nvPr>
            <p:ph type="body" idx="1"/>
          </p:nvPr>
        </p:nvSpPr>
        <p:spPr>
          <a:xfrm>
            <a:off x="612779" y="1104460"/>
            <a:ext cx="7966445" cy="479540"/>
          </a:xfrm>
        </p:spPr>
        <p:txBody>
          <a:bodyPr/>
          <a:lstStyle/>
          <a:p>
            <a:r>
              <a:rPr lang="en-US" altLang="zh-CN" b="1" dirty="0">
                <a:solidFill>
                  <a:srgbClr val="0070C0"/>
                </a:solidFill>
              </a:rPr>
              <a:t>S</a:t>
            </a:r>
            <a:r>
              <a:rPr lang="en-US" altLang="zh-CN" dirty="0">
                <a:solidFill>
                  <a:schemeClr val="bg1"/>
                </a:solidFill>
              </a:rPr>
              <a:t>tride-based </a:t>
            </a:r>
            <a:r>
              <a:rPr lang="en-US" altLang="zh-CN" b="1" dirty="0">
                <a:solidFill>
                  <a:srgbClr val="0070C0"/>
                </a:solidFill>
              </a:rPr>
              <a:t>F</a:t>
            </a:r>
            <a:r>
              <a:rPr lang="en-US" altLang="zh-CN" dirty="0">
                <a:solidFill>
                  <a:schemeClr val="bg1"/>
                </a:solidFill>
              </a:rPr>
              <a:t>ield </a:t>
            </a:r>
            <a:r>
              <a:rPr lang="en-US" altLang="zh-CN" b="1" dirty="0">
                <a:solidFill>
                  <a:srgbClr val="0070C0"/>
                </a:solidFill>
              </a:rPr>
              <a:t>R</a:t>
            </a:r>
            <a:r>
              <a:rPr lang="en-US" altLang="zh-CN" dirty="0">
                <a:solidFill>
                  <a:schemeClr val="bg1"/>
                </a:solidFill>
              </a:rPr>
              <a:t>epresentation</a:t>
            </a:r>
            <a:endParaRPr lang="zh-CN" altLang="en-US" dirty="0">
              <a:solidFill>
                <a:schemeClr val="bg1"/>
              </a:solidFill>
            </a:endParaRPr>
          </a:p>
        </p:txBody>
      </p:sp>
      <p:sp>
        <p:nvSpPr>
          <p:cNvPr id="9" name="文本框 8">
            <a:extLst>
              <a:ext uri="{FF2B5EF4-FFF2-40B4-BE49-F238E27FC236}">
                <a16:creationId xmlns:a16="http://schemas.microsoft.com/office/drawing/2014/main" id="{73128139-9D0E-49B0-A016-AA558857C00A}"/>
              </a:ext>
            </a:extLst>
          </p:cNvPr>
          <p:cNvSpPr txBox="1"/>
          <p:nvPr/>
        </p:nvSpPr>
        <p:spPr>
          <a:xfrm>
            <a:off x="612779" y="1757561"/>
            <a:ext cx="107657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lang="en-US" altLang="zh-CN" b="1" dirty="0">
                <a:solidFill>
                  <a:srgbClr val="0070C0"/>
                </a:solidFill>
              </a:rPr>
              <a:t>Example 2</a:t>
            </a:r>
            <a:endParaRPr kumimoji="0" lang="zh-CN" altLang="en-US" b="0" u="none" strike="noStrike" cap="none" spc="0" normalizeH="0" baseline="0" dirty="0">
              <a:ln>
                <a:noFill/>
              </a:ln>
              <a:solidFill>
                <a:srgbClr val="0070C0"/>
              </a:solidFill>
              <a:effectLst/>
              <a:uFillTx/>
              <a:sym typeface="Calibri"/>
            </a:endParaRPr>
          </a:p>
        </p:txBody>
      </p:sp>
      <p:pic>
        <p:nvPicPr>
          <p:cNvPr id="14" name="图片 13">
            <a:extLst>
              <a:ext uri="{FF2B5EF4-FFF2-40B4-BE49-F238E27FC236}">
                <a16:creationId xmlns:a16="http://schemas.microsoft.com/office/drawing/2014/main" id="{2A6D981E-E1A5-4BA5-97D2-7DA472DE2E80}"/>
              </a:ext>
            </a:extLst>
          </p:cNvPr>
          <p:cNvPicPr>
            <a:picLocks noChangeAspect="1"/>
          </p:cNvPicPr>
          <p:nvPr/>
        </p:nvPicPr>
        <p:blipFill>
          <a:blip r:embed="rId8"/>
          <a:stretch>
            <a:fillRect/>
          </a:stretch>
        </p:blipFill>
        <p:spPr>
          <a:xfrm>
            <a:off x="578322" y="1429686"/>
            <a:ext cx="1679543" cy="297484"/>
          </a:xfrm>
          <a:prstGeom prst="rect">
            <a:avLst/>
          </a:prstGeom>
        </p:spPr>
      </p:pic>
      <p:pic>
        <p:nvPicPr>
          <p:cNvPr id="8" name="图片 7">
            <a:extLst>
              <a:ext uri="{FF2B5EF4-FFF2-40B4-BE49-F238E27FC236}">
                <a16:creationId xmlns:a16="http://schemas.microsoft.com/office/drawing/2014/main" id="{7ADED7CF-7BD9-4191-B702-629E82507A25}"/>
              </a:ext>
            </a:extLst>
          </p:cNvPr>
          <p:cNvPicPr>
            <a:picLocks noChangeAspect="1"/>
          </p:cNvPicPr>
          <p:nvPr/>
        </p:nvPicPr>
        <p:blipFill>
          <a:blip r:embed="rId9"/>
          <a:stretch>
            <a:fillRect/>
          </a:stretch>
        </p:blipFill>
        <p:spPr>
          <a:xfrm>
            <a:off x="6393880" y="2315857"/>
            <a:ext cx="1330036" cy="246303"/>
          </a:xfrm>
          <a:prstGeom prst="rect">
            <a:avLst/>
          </a:prstGeom>
        </p:spPr>
      </p:pic>
      <p:pic>
        <p:nvPicPr>
          <p:cNvPr id="21" name="图片 20">
            <a:extLst>
              <a:ext uri="{FF2B5EF4-FFF2-40B4-BE49-F238E27FC236}">
                <a16:creationId xmlns:a16="http://schemas.microsoft.com/office/drawing/2014/main" id="{18A670E6-CEBE-4FEE-A382-66A9FA3F5185}"/>
              </a:ext>
            </a:extLst>
          </p:cNvPr>
          <p:cNvPicPr>
            <a:picLocks noChangeAspect="1"/>
          </p:cNvPicPr>
          <p:nvPr/>
        </p:nvPicPr>
        <p:blipFill>
          <a:blip r:embed="rId10"/>
          <a:stretch>
            <a:fillRect/>
          </a:stretch>
        </p:blipFill>
        <p:spPr>
          <a:xfrm>
            <a:off x="6414659" y="2618546"/>
            <a:ext cx="1704110" cy="236263"/>
          </a:xfrm>
          <a:prstGeom prst="rect">
            <a:avLst/>
          </a:prstGeom>
        </p:spPr>
      </p:pic>
      <p:pic>
        <p:nvPicPr>
          <p:cNvPr id="22" name="图片 21">
            <a:extLst>
              <a:ext uri="{FF2B5EF4-FFF2-40B4-BE49-F238E27FC236}">
                <a16:creationId xmlns:a16="http://schemas.microsoft.com/office/drawing/2014/main" id="{F61764DA-71EF-4A23-8A52-AD3557D1D8E9}"/>
              </a:ext>
            </a:extLst>
          </p:cNvPr>
          <p:cNvPicPr>
            <a:picLocks noChangeAspect="1"/>
          </p:cNvPicPr>
          <p:nvPr/>
        </p:nvPicPr>
        <p:blipFill>
          <a:blip r:embed="rId5"/>
          <a:stretch>
            <a:fillRect/>
          </a:stretch>
        </p:blipFill>
        <p:spPr>
          <a:xfrm>
            <a:off x="3941622" y="2268179"/>
            <a:ext cx="392336" cy="234301"/>
          </a:xfrm>
          <a:prstGeom prst="rect">
            <a:avLst/>
          </a:prstGeom>
        </p:spPr>
      </p:pic>
      <p:grpSp>
        <p:nvGrpSpPr>
          <p:cNvPr id="13" name="组合 12">
            <a:extLst>
              <a:ext uri="{FF2B5EF4-FFF2-40B4-BE49-F238E27FC236}">
                <a16:creationId xmlns:a16="http://schemas.microsoft.com/office/drawing/2014/main" id="{D347464E-77E0-458C-AA33-106567A0B52D}"/>
              </a:ext>
            </a:extLst>
          </p:cNvPr>
          <p:cNvGrpSpPr/>
          <p:nvPr/>
        </p:nvGrpSpPr>
        <p:grpSpPr>
          <a:xfrm>
            <a:off x="817458" y="2243425"/>
            <a:ext cx="1510555" cy="312933"/>
            <a:chOff x="727405" y="2243425"/>
            <a:chExt cx="1510555" cy="312933"/>
          </a:xfrm>
        </p:grpSpPr>
        <p:pic>
          <p:nvPicPr>
            <p:cNvPr id="6" name="图片 5">
              <a:extLst>
                <a:ext uri="{FF2B5EF4-FFF2-40B4-BE49-F238E27FC236}">
                  <a16:creationId xmlns:a16="http://schemas.microsoft.com/office/drawing/2014/main" id="{F5334927-A42C-480A-8B1E-05569D8DEBAE}"/>
                </a:ext>
              </a:extLst>
            </p:cNvPr>
            <p:cNvPicPr>
              <a:picLocks noChangeAspect="1"/>
            </p:cNvPicPr>
            <p:nvPr/>
          </p:nvPicPr>
          <p:blipFill>
            <a:blip r:embed="rId11"/>
            <a:stretch>
              <a:fillRect/>
            </a:stretch>
          </p:blipFill>
          <p:spPr>
            <a:xfrm>
              <a:off x="733241" y="2294904"/>
              <a:ext cx="1504719" cy="219439"/>
            </a:xfrm>
            <a:prstGeom prst="rect">
              <a:avLst/>
            </a:prstGeom>
          </p:spPr>
        </p:pic>
        <p:sp>
          <p:nvSpPr>
            <p:cNvPr id="26" name="对话气泡: 椭圆形 25">
              <a:extLst>
                <a:ext uri="{FF2B5EF4-FFF2-40B4-BE49-F238E27FC236}">
                  <a16:creationId xmlns:a16="http://schemas.microsoft.com/office/drawing/2014/main" id="{049D930C-95FF-491C-AA69-9287660CCCD1}"/>
                </a:ext>
              </a:extLst>
            </p:cNvPr>
            <p:cNvSpPr/>
            <p:nvPr/>
          </p:nvSpPr>
          <p:spPr>
            <a:xfrm>
              <a:off x="727405" y="2243425"/>
              <a:ext cx="1504718" cy="312933"/>
            </a:xfrm>
            <a:prstGeom prst="wedgeEllipseCallout">
              <a:avLst>
                <a:gd name="adj1" fmla="val 57573"/>
                <a:gd name="adj2" fmla="val 29236"/>
              </a:avLst>
            </a:prstGeom>
            <a:noFill/>
            <a:ln w="12700" cap="flat">
              <a:solidFill>
                <a:srgbClr val="FF99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endParaRPr kumimoji="0" lang="zh-CN" altLang="en-US" sz="16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grpSp>
      <p:pic>
        <p:nvPicPr>
          <p:cNvPr id="24" name="图片 23">
            <a:extLst>
              <a:ext uri="{FF2B5EF4-FFF2-40B4-BE49-F238E27FC236}">
                <a16:creationId xmlns:a16="http://schemas.microsoft.com/office/drawing/2014/main" id="{08C82602-1484-49A7-9B61-5D272820E29C}"/>
              </a:ext>
            </a:extLst>
          </p:cNvPr>
          <p:cNvPicPr>
            <a:picLocks noChangeAspect="1"/>
          </p:cNvPicPr>
          <p:nvPr/>
        </p:nvPicPr>
        <p:blipFill>
          <a:blip r:embed="rId11"/>
          <a:stretch>
            <a:fillRect/>
          </a:stretch>
        </p:blipFill>
        <p:spPr>
          <a:xfrm>
            <a:off x="6421587" y="2945830"/>
            <a:ext cx="1704110" cy="248517"/>
          </a:xfrm>
          <a:prstGeom prst="rect">
            <a:avLst/>
          </a:prstGeom>
        </p:spPr>
      </p:pic>
      <p:grpSp>
        <p:nvGrpSpPr>
          <p:cNvPr id="19" name="组合 18">
            <a:extLst>
              <a:ext uri="{FF2B5EF4-FFF2-40B4-BE49-F238E27FC236}">
                <a16:creationId xmlns:a16="http://schemas.microsoft.com/office/drawing/2014/main" id="{1AC31924-5D80-423C-9F34-06076AA00325}"/>
              </a:ext>
            </a:extLst>
          </p:cNvPr>
          <p:cNvGrpSpPr/>
          <p:nvPr/>
        </p:nvGrpSpPr>
        <p:grpSpPr>
          <a:xfrm>
            <a:off x="4195857" y="3597055"/>
            <a:ext cx="1504718" cy="605909"/>
            <a:chOff x="4200135" y="3653796"/>
            <a:chExt cx="1504718" cy="605909"/>
          </a:xfrm>
        </p:grpSpPr>
        <p:pic>
          <p:nvPicPr>
            <p:cNvPr id="16" name="图片 15">
              <a:extLst>
                <a:ext uri="{FF2B5EF4-FFF2-40B4-BE49-F238E27FC236}">
                  <a16:creationId xmlns:a16="http://schemas.microsoft.com/office/drawing/2014/main" id="{DAB742AA-9BA6-4473-9A98-441F85C91947}"/>
                </a:ext>
              </a:extLst>
            </p:cNvPr>
            <p:cNvPicPr>
              <a:picLocks noChangeAspect="1"/>
            </p:cNvPicPr>
            <p:nvPr/>
          </p:nvPicPr>
          <p:blipFill>
            <a:blip r:embed="rId12"/>
            <a:stretch>
              <a:fillRect/>
            </a:stretch>
          </p:blipFill>
          <p:spPr>
            <a:xfrm>
              <a:off x="4241701" y="3764624"/>
              <a:ext cx="1404135" cy="384918"/>
            </a:xfrm>
            <a:prstGeom prst="rect">
              <a:avLst/>
            </a:prstGeom>
          </p:spPr>
        </p:pic>
        <p:sp>
          <p:nvSpPr>
            <p:cNvPr id="28" name="对话气泡: 椭圆形 27">
              <a:extLst>
                <a:ext uri="{FF2B5EF4-FFF2-40B4-BE49-F238E27FC236}">
                  <a16:creationId xmlns:a16="http://schemas.microsoft.com/office/drawing/2014/main" id="{6D814FFE-BC85-4349-BEFA-95F38A110072}"/>
                </a:ext>
              </a:extLst>
            </p:cNvPr>
            <p:cNvSpPr/>
            <p:nvPr/>
          </p:nvSpPr>
          <p:spPr>
            <a:xfrm>
              <a:off x="4200135" y="3653796"/>
              <a:ext cx="1504718" cy="605909"/>
            </a:xfrm>
            <a:prstGeom prst="wedgeEllipseCallout">
              <a:avLst>
                <a:gd name="adj1" fmla="val -53376"/>
                <a:gd name="adj2" fmla="val -57796"/>
              </a:avLst>
            </a:prstGeom>
            <a:noFill/>
            <a:ln w="12700" cap="flat">
              <a:solidFill>
                <a:srgbClr val="FF99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endParaRPr kumimoji="0" lang="en-US" altLang="zh-CN"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a:p>
              <a:pPr marL="0" marR="0" indent="0" algn="ctr" defTabSz="914355"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grpSp>
      <p:sp>
        <p:nvSpPr>
          <p:cNvPr id="25" name="灯片编号占位符 24">
            <a:extLst>
              <a:ext uri="{FF2B5EF4-FFF2-40B4-BE49-F238E27FC236}">
                <a16:creationId xmlns:a16="http://schemas.microsoft.com/office/drawing/2014/main" id="{A02E8C54-3D6C-4B73-90E4-DA837518EB14}"/>
              </a:ext>
            </a:extLst>
          </p:cNvPr>
          <p:cNvSpPr>
            <a:spLocks noGrp="1"/>
          </p:cNvSpPr>
          <p:nvPr>
            <p:ph type="sldNum" sz="quarter" idx="2"/>
          </p:nvPr>
        </p:nvSpPr>
        <p:spPr/>
        <p:txBody>
          <a:bodyPr/>
          <a:lstStyle/>
          <a:p>
            <a:fld id="{86CB4B4D-7CA3-9044-876B-883B54F8677D}" type="slidenum">
              <a:rPr lang="en-US" smtClean="0"/>
              <a:t>33</a:t>
            </a:fld>
            <a:endParaRPr lang="en-US"/>
          </a:p>
        </p:txBody>
      </p:sp>
      <p:grpSp>
        <p:nvGrpSpPr>
          <p:cNvPr id="18" name="组合 17">
            <a:extLst>
              <a:ext uri="{FF2B5EF4-FFF2-40B4-BE49-F238E27FC236}">
                <a16:creationId xmlns:a16="http://schemas.microsoft.com/office/drawing/2014/main" id="{5F60394E-C779-425D-AE4C-66BBC1A08AF8}"/>
              </a:ext>
            </a:extLst>
          </p:cNvPr>
          <p:cNvGrpSpPr/>
          <p:nvPr/>
        </p:nvGrpSpPr>
        <p:grpSpPr>
          <a:xfrm>
            <a:off x="4261319" y="2439524"/>
            <a:ext cx="2260020" cy="859357"/>
            <a:chOff x="4036873" y="2514343"/>
            <a:chExt cx="2260020" cy="859357"/>
          </a:xfrm>
        </p:grpSpPr>
        <p:sp>
          <p:nvSpPr>
            <p:cNvPr id="30" name="文本框 29">
              <a:extLst>
                <a:ext uri="{FF2B5EF4-FFF2-40B4-BE49-F238E27FC236}">
                  <a16:creationId xmlns:a16="http://schemas.microsoft.com/office/drawing/2014/main" id="{D3A1B650-CEC9-4312-9CCF-084A2312C09B}"/>
                </a:ext>
              </a:extLst>
            </p:cNvPr>
            <p:cNvSpPr txBox="1"/>
            <p:nvPr/>
          </p:nvSpPr>
          <p:spPr>
            <a:xfrm>
              <a:off x="4036873" y="2514343"/>
              <a:ext cx="2260020" cy="8593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lang="en-US" sz="1600" dirty="0">
                  <a:solidFill>
                    <a:srgbClr val="CC9900"/>
                  </a:solidFill>
                </a:rPr>
                <a:t>Derivation stops here </a:t>
              </a:r>
            </a:p>
            <a:p>
              <a:pPr marL="0" marR="0" indent="0" algn="l" defTabSz="914355" rtl="0" fontAlgn="auto" latinLnBrk="0" hangingPunct="0">
                <a:lnSpc>
                  <a:spcPct val="100000"/>
                </a:lnSpc>
                <a:spcBef>
                  <a:spcPts val="0"/>
                </a:spcBef>
                <a:spcAft>
                  <a:spcPts val="0"/>
                </a:spcAft>
                <a:buClrTx/>
                <a:buSzTx/>
                <a:buFontTx/>
                <a:buNone/>
                <a:tabLst/>
              </a:pPr>
              <a:r>
                <a:rPr lang="en-US" sz="1600" dirty="0">
                  <a:solidFill>
                    <a:srgbClr val="CC9900"/>
                  </a:solidFill>
                </a:rPr>
                <a:t>because</a:t>
              </a:r>
            </a:p>
            <a:p>
              <a:pPr marL="0" marR="0" indent="0" algn="l" defTabSz="914355"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dirty="0">
                <a:ln>
                  <a:noFill/>
                </a:ln>
                <a:solidFill>
                  <a:srgbClr val="CC9900"/>
                </a:solidFill>
                <a:effectLst/>
                <a:uFillTx/>
                <a:latin typeface="Calibri"/>
                <a:ea typeface="Calibri"/>
                <a:cs typeface="Calibri"/>
                <a:sym typeface="Calibri"/>
              </a:endParaRPr>
            </a:p>
          </p:txBody>
        </p:sp>
        <p:pic>
          <p:nvPicPr>
            <p:cNvPr id="17" name="图片 16">
              <a:extLst>
                <a:ext uri="{FF2B5EF4-FFF2-40B4-BE49-F238E27FC236}">
                  <a16:creationId xmlns:a16="http://schemas.microsoft.com/office/drawing/2014/main" id="{B0441B16-7BEE-496A-BC1D-14C382F508FA}"/>
                </a:ext>
              </a:extLst>
            </p:cNvPr>
            <p:cNvPicPr>
              <a:picLocks noChangeAspect="1"/>
            </p:cNvPicPr>
            <p:nvPr/>
          </p:nvPicPr>
          <p:blipFill>
            <a:blip r:embed="rId13"/>
            <a:stretch>
              <a:fillRect/>
            </a:stretch>
          </p:blipFill>
          <p:spPr>
            <a:xfrm>
              <a:off x="4792445" y="2846496"/>
              <a:ext cx="1268281" cy="195405"/>
            </a:xfrm>
            <a:prstGeom prst="rect">
              <a:avLst/>
            </a:prstGeom>
          </p:spPr>
        </p:pic>
      </p:grpSp>
      <p:pic>
        <p:nvPicPr>
          <p:cNvPr id="27" name="图片 26">
            <a:extLst>
              <a:ext uri="{FF2B5EF4-FFF2-40B4-BE49-F238E27FC236}">
                <a16:creationId xmlns:a16="http://schemas.microsoft.com/office/drawing/2014/main" id="{2DFEE423-667D-4B9F-9460-5F7065339CD1}"/>
              </a:ext>
            </a:extLst>
          </p:cNvPr>
          <p:cNvPicPr>
            <a:picLocks noChangeAspect="1"/>
          </p:cNvPicPr>
          <p:nvPr/>
        </p:nvPicPr>
        <p:blipFill rotWithShape="1">
          <a:blip r:embed="rId14"/>
          <a:srcRect t="23383" b="54733"/>
          <a:stretch/>
        </p:blipFill>
        <p:spPr>
          <a:xfrm>
            <a:off x="2583702" y="1639974"/>
            <a:ext cx="5405591" cy="465103"/>
          </a:xfrm>
          <a:prstGeom prst="rect">
            <a:avLst/>
          </a:prstGeom>
        </p:spPr>
      </p:pic>
      <p:sp>
        <p:nvSpPr>
          <p:cNvPr id="29" name="文本框 28">
            <a:extLst>
              <a:ext uri="{FF2B5EF4-FFF2-40B4-BE49-F238E27FC236}">
                <a16:creationId xmlns:a16="http://schemas.microsoft.com/office/drawing/2014/main" id="{19A355DE-76F2-471C-B8EE-8AD95002858F}"/>
              </a:ext>
            </a:extLst>
          </p:cNvPr>
          <p:cNvSpPr txBox="1"/>
          <p:nvPr/>
        </p:nvSpPr>
        <p:spPr>
          <a:xfrm>
            <a:off x="4270677" y="2954905"/>
            <a:ext cx="1836398"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lang="en-US" sz="1600" dirty="0">
                <a:solidFill>
                  <a:srgbClr val="CC9900"/>
                </a:solidFill>
              </a:rPr>
              <a:t>Stop at </a:t>
            </a:r>
            <a:r>
              <a:rPr lang="en-US" sz="1600" b="1" dirty="0">
                <a:solidFill>
                  <a:srgbClr val="CC9900"/>
                </a:solidFill>
              </a:rPr>
              <a:t>2nd</a:t>
            </a:r>
            <a:r>
              <a:rPr lang="en-US" sz="1600" dirty="0">
                <a:solidFill>
                  <a:srgbClr val="CC9900"/>
                </a:solidFill>
              </a:rPr>
              <a:t> </a:t>
            </a:r>
            <a:r>
              <a:rPr lang="en-US" sz="1600" b="1" dirty="0">
                <a:solidFill>
                  <a:srgbClr val="CC9900"/>
                </a:solidFill>
              </a:rPr>
              <a:t>iteration</a:t>
            </a:r>
            <a:endParaRPr kumimoji="0" lang="en-US" sz="1600" b="1" i="0" u="none" strike="noStrike" cap="none" spc="0" normalizeH="0" baseline="0" dirty="0">
              <a:ln>
                <a:noFill/>
              </a:ln>
              <a:solidFill>
                <a:srgbClr val="CC9900"/>
              </a:solidFill>
              <a:effectLst/>
              <a:uFillTx/>
              <a:sym typeface="Calibri"/>
            </a:endParaRPr>
          </a:p>
        </p:txBody>
      </p:sp>
    </p:spTree>
    <p:extLst>
      <p:ext uri="{BB962C8B-B14F-4D97-AF65-F5344CB8AC3E}">
        <p14:creationId xmlns:p14="http://schemas.microsoft.com/office/powerpoint/2010/main" val="82774170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xit" presetSubtype="0" fill="hold" nodeType="withEffect">
                                  <p:stCondLst>
                                    <p:cond delay="0"/>
                                  </p:stCondLst>
                                  <p:childTnLst>
                                    <p:animEffect transition="out" filter="fade">
                                      <p:cBhvr>
                                        <p:cTn id="9" dur="500"/>
                                        <p:tgtEl>
                                          <p:spTgt spid="13"/>
                                        </p:tgtEl>
                                      </p:cBhvr>
                                    </p:animEffect>
                                    <p:set>
                                      <p:cBhvr>
                                        <p:cTn id="10" dur="1" fill="hold">
                                          <p:stCondLst>
                                            <p:cond delay="499"/>
                                          </p:stCondLst>
                                        </p:cTn>
                                        <p:tgtEl>
                                          <p:spTgt spid="13"/>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xit" presetSubtype="0" fill="hold" nodeType="withEffect">
                                  <p:stCondLst>
                                    <p:cond delay="0"/>
                                  </p:stCondLst>
                                  <p:childTnLst>
                                    <p:animEffect transition="out" filter="fade">
                                      <p:cBhvr>
                                        <p:cTn id="15" dur="500"/>
                                        <p:tgtEl>
                                          <p:spTgt spid="11"/>
                                        </p:tgtEl>
                                      </p:cBhvr>
                                    </p:animEffect>
                                    <p:set>
                                      <p:cBhvr>
                                        <p:cTn id="16" dur="1" fill="hold">
                                          <p:stCondLst>
                                            <p:cond delay="499"/>
                                          </p:stCondLst>
                                        </p:cTn>
                                        <p:tgtEl>
                                          <p:spTgt spid="11"/>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15AFE33-CF3F-48EB-AEE2-86988F145420}"/>
              </a:ext>
            </a:extLst>
          </p:cNvPr>
          <p:cNvPicPr>
            <a:picLocks noChangeAspect="1"/>
          </p:cNvPicPr>
          <p:nvPr/>
        </p:nvPicPr>
        <p:blipFill>
          <a:blip r:embed="rId3"/>
          <a:stretch>
            <a:fillRect/>
          </a:stretch>
        </p:blipFill>
        <p:spPr>
          <a:xfrm>
            <a:off x="1318763" y="2601204"/>
            <a:ext cx="418912" cy="274312"/>
          </a:xfrm>
          <a:prstGeom prst="rect">
            <a:avLst/>
          </a:prstGeom>
        </p:spPr>
      </p:pic>
      <p:pic>
        <p:nvPicPr>
          <p:cNvPr id="57" name="图片 56">
            <a:extLst>
              <a:ext uri="{FF2B5EF4-FFF2-40B4-BE49-F238E27FC236}">
                <a16:creationId xmlns:a16="http://schemas.microsoft.com/office/drawing/2014/main" id="{55C3884E-E197-481E-94C9-856B86D9083E}"/>
              </a:ext>
            </a:extLst>
          </p:cNvPr>
          <p:cNvPicPr>
            <a:picLocks noChangeAspect="1"/>
          </p:cNvPicPr>
          <p:nvPr/>
        </p:nvPicPr>
        <p:blipFill>
          <a:blip r:embed="rId4"/>
          <a:stretch>
            <a:fillRect/>
          </a:stretch>
        </p:blipFill>
        <p:spPr>
          <a:xfrm>
            <a:off x="3221864" y="2602360"/>
            <a:ext cx="418912" cy="292994"/>
          </a:xfrm>
          <a:prstGeom prst="rect">
            <a:avLst/>
          </a:prstGeom>
        </p:spPr>
      </p:pic>
      <p:pic>
        <p:nvPicPr>
          <p:cNvPr id="54" name="图片 53">
            <a:extLst>
              <a:ext uri="{FF2B5EF4-FFF2-40B4-BE49-F238E27FC236}">
                <a16:creationId xmlns:a16="http://schemas.microsoft.com/office/drawing/2014/main" id="{E4C05203-35D0-406B-AEF0-57CACF41D71F}"/>
              </a:ext>
            </a:extLst>
          </p:cNvPr>
          <p:cNvPicPr>
            <a:picLocks noChangeAspect="1"/>
          </p:cNvPicPr>
          <p:nvPr/>
        </p:nvPicPr>
        <p:blipFill>
          <a:blip r:embed="rId5"/>
          <a:stretch>
            <a:fillRect/>
          </a:stretch>
        </p:blipFill>
        <p:spPr>
          <a:xfrm>
            <a:off x="2624162" y="2049961"/>
            <a:ext cx="443070" cy="309890"/>
          </a:xfrm>
          <a:prstGeom prst="rect">
            <a:avLst/>
          </a:prstGeom>
        </p:spPr>
      </p:pic>
      <p:pic>
        <p:nvPicPr>
          <p:cNvPr id="55" name="图片 54">
            <a:extLst>
              <a:ext uri="{FF2B5EF4-FFF2-40B4-BE49-F238E27FC236}">
                <a16:creationId xmlns:a16="http://schemas.microsoft.com/office/drawing/2014/main" id="{9A3BD229-BCC9-463E-9584-77A0B71B58C1}"/>
              </a:ext>
            </a:extLst>
          </p:cNvPr>
          <p:cNvPicPr>
            <a:picLocks noChangeAspect="1"/>
          </p:cNvPicPr>
          <p:nvPr/>
        </p:nvPicPr>
        <p:blipFill>
          <a:blip r:embed="rId6"/>
          <a:stretch>
            <a:fillRect/>
          </a:stretch>
        </p:blipFill>
        <p:spPr>
          <a:xfrm>
            <a:off x="3232491" y="3383653"/>
            <a:ext cx="419121" cy="274134"/>
          </a:xfrm>
          <a:prstGeom prst="rect">
            <a:avLst/>
          </a:prstGeom>
        </p:spPr>
      </p:pic>
      <p:sp>
        <p:nvSpPr>
          <p:cNvPr id="2" name="Title 1"/>
          <p:cNvSpPr>
            <a:spLocks noGrp="1"/>
          </p:cNvSpPr>
          <p:nvPr>
            <p:ph type="title"/>
          </p:nvPr>
        </p:nvSpPr>
        <p:spPr>
          <a:xfrm>
            <a:off x="612779" y="26896"/>
            <a:ext cx="7556315" cy="847166"/>
          </a:xfrm>
        </p:spPr>
        <p:txBody>
          <a:bodyPr/>
          <a:lstStyle/>
          <a:p>
            <a:r>
              <a:rPr lang="en-AU" cap="none" dirty="0"/>
              <a:t>Our Approach</a:t>
            </a:r>
            <a:endParaRPr lang="en-AU" dirty="0"/>
          </a:p>
        </p:txBody>
      </p:sp>
      <p:sp>
        <p:nvSpPr>
          <p:cNvPr id="3" name="Text Placeholder 2"/>
          <p:cNvSpPr>
            <a:spLocks noGrp="1"/>
          </p:cNvSpPr>
          <p:nvPr>
            <p:ph type="body" idx="1"/>
          </p:nvPr>
        </p:nvSpPr>
        <p:spPr>
          <a:xfrm>
            <a:off x="612779" y="1104460"/>
            <a:ext cx="7966445" cy="479540"/>
          </a:xfrm>
        </p:spPr>
        <p:txBody>
          <a:bodyPr/>
          <a:lstStyle/>
          <a:p>
            <a:r>
              <a:rPr lang="en-US" altLang="zh-CN" b="1" dirty="0">
                <a:solidFill>
                  <a:srgbClr val="0070C0"/>
                </a:solidFill>
              </a:rPr>
              <a:t>S</a:t>
            </a:r>
            <a:r>
              <a:rPr lang="en-US" altLang="zh-CN" dirty="0">
                <a:solidFill>
                  <a:schemeClr val="bg1"/>
                </a:solidFill>
              </a:rPr>
              <a:t>tride-based </a:t>
            </a:r>
            <a:r>
              <a:rPr lang="en-US" altLang="zh-CN" b="1" dirty="0">
                <a:solidFill>
                  <a:srgbClr val="0070C0"/>
                </a:solidFill>
              </a:rPr>
              <a:t>F</a:t>
            </a:r>
            <a:r>
              <a:rPr lang="en-US" altLang="zh-CN" dirty="0">
                <a:solidFill>
                  <a:schemeClr val="bg1"/>
                </a:solidFill>
              </a:rPr>
              <a:t>ield </a:t>
            </a:r>
            <a:r>
              <a:rPr lang="en-US" altLang="zh-CN" b="1" dirty="0">
                <a:solidFill>
                  <a:srgbClr val="0070C0"/>
                </a:solidFill>
              </a:rPr>
              <a:t>R</a:t>
            </a:r>
            <a:r>
              <a:rPr lang="en-US" altLang="zh-CN" dirty="0">
                <a:solidFill>
                  <a:schemeClr val="bg1"/>
                </a:solidFill>
              </a:rPr>
              <a:t>epresentation</a:t>
            </a:r>
            <a:endParaRPr lang="zh-CN" altLang="en-US" dirty="0">
              <a:solidFill>
                <a:schemeClr val="bg1"/>
              </a:solidFill>
            </a:endParaRPr>
          </a:p>
        </p:txBody>
      </p:sp>
      <p:sp>
        <p:nvSpPr>
          <p:cNvPr id="9" name="文本框 8">
            <a:extLst>
              <a:ext uri="{FF2B5EF4-FFF2-40B4-BE49-F238E27FC236}">
                <a16:creationId xmlns:a16="http://schemas.microsoft.com/office/drawing/2014/main" id="{73128139-9D0E-49B0-A016-AA558857C00A}"/>
              </a:ext>
            </a:extLst>
          </p:cNvPr>
          <p:cNvSpPr txBox="1"/>
          <p:nvPr/>
        </p:nvSpPr>
        <p:spPr>
          <a:xfrm>
            <a:off x="612779" y="1757561"/>
            <a:ext cx="107657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lang="en-US" altLang="zh-CN" b="1" dirty="0">
                <a:solidFill>
                  <a:srgbClr val="0070C0"/>
                </a:solidFill>
              </a:rPr>
              <a:t>Example 3</a:t>
            </a:r>
            <a:endParaRPr kumimoji="0" lang="zh-CN" altLang="en-US" b="0" u="none" strike="noStrike" cap="none" spc="0" normalizeH="0" baseline="0" dirty="0">
              <a:ln>
                <a:noFill/>
              </a:ln>
              <a:solidFill>
                <a:srgbClr val="0070C0"/>
              </a:solidFill>
              <a:effectLst/>
              <a:uFillTx/>
              <a:sym typeface="Calibri"/>
            </a:endParaRPr>
          </a:p>
        </p:txBody>
      </p:sp>
      <p:pic>
        <p:nvPicPr>
          <p:cNvPr id="14" name="图片 13">
            <a:extLst>
              <a:ext uri="{FF2B5EF4-FFF2-40B4-BE49-F238E27FC236}">
                <a16:creationId xmlns:a16="http://schemas.microsoft.com/office/drawing/2014/main" id="{2A6D981E-E1A5-4BA5-97D2-7DA472DE2E80}"/>
              </a:ext>
            </a:extLst>
          </p:cNvPr>
          <p:cNvPicPr>
            <a:picLocks noChangeAspect="1"/>
          </p:cNvPicPr>
          <p:nvPr/>
        </p:nvPicPr>
        <p:blipFill>
          <a:blip r:embed="rId7"/>
          <a:stretch>
            <a:fillRect/>
          </a:stretch>
        </p:blipFill>
        <p:spPr>
          <a:xfrm>
            <a:off x="578322" y="1429686"/>
            <a:ext cx="1679543" cy="297484"/>
          </a:xfrm>
          <a:prstGeom prst="rect">
            <a:avLst/>
          </a:prstGeom>
        </p:spPr>
      </p:pic>
      <p:grpSp>
        <p:nvGrpSpPr>
          <p:cNvPr id="6" name="组合 5">
            <a:extLst>
              <a:ext uri="{FF2B5EF4-FFF2-40B4-BE49-F238E27FC236}">
                <a16:creationId xmlns:a16="http://schemas.microsoft.com/office/drawing/2014/main" id="{6996B120-A459-47E1-849E-4B48DEBCAEEA}"/>
              </a:ext>
            </a:extLst>
          </p:cNvPr>
          <p:cNvGrpSpPr/>
          <p:nvPr/>
        </p:nvGrpSpPr>
        <p:grpSpPr>
          <a:xfrm>
            <a:off x="1691530" y="2134222"/>
            <a:ext cx="1557365" cy="1569972"/>
            <a:chOff x="1691530" y="2134222"/>
            <a:chExt cx="1557365" cy="1569972"/>
          </a:xfrm>
        </p:grpSpPr>
        <p:sp>
          <p:nvSpPr>
            <p:cNvPr id="13" name="流程图: 接点 12">
              <a:extLst>
                <a:ext uri="{FF2B5EF4-FFF2-40B4-BE49-F238E27FC236}">
                  <a16:creationId xmlns:a16="http://schemas.microsoft.com/office/drawing/2014/main" id="{5584D067-8409-4DC8-B124-DC7D0ACF83B2}"/>
                </a:ext>
              </a:extLst>
            </p:cNvPr>
            <p:cNvSpPr/>
            <p:nvPr/>
          </p:nvSpPr>
          <p:spPr>
            <a:xfrm>
              <a:off x="2308113" y="2134222"/>
              <a:ext cx="358225" cy="366949"/>
            </a:xfrm>
            <a:prstGeom prst="flowChartConnector">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chorCtr="1">
              <a:spAutoFit/>
            </a:bodyPr>
            <a:lstStyle/>
            <a:p>
              <a:pPr marL="0" marR="0" indent="0" algn="ctr" defTabSz="914355" rtl="0" fontAlgn="auto" latinLnBrk="0" hangingPunct="0">
                <a:lnSpc>
                  <a:spcPct val="100000"/>
                </a:lnSpc>
                <a:spcBef>
                  <a:spcPts val="0"/>
                </a:spcBef>
                <a:spcAft>
                  <a:spcPts val="0"/>
                </a:spcAft>
                <a:buClrTx/>
                <a:buSzTx/>
                <a:buFontTx/>
                <a:buNone/>
                <a:tabLst/>
              </a:pPr>
              <a:r>
                <a:rPr lang="en-US" altLang="zh-CN" sz="1600" i="1" dirty="0">
                  <a:latin typeface="Times New Roman" panose="02020603050405020304" pitchFamily="18" charset="0"/>
                  <a:cs typeface="Times New Roman" panose="02020603050405020304" pitchFamily="18" charset="0"/>
                </a:rPr>
                <a:t>q</a:t>
              </a:r>
              <a:endParaRPr kumimoji="0" lang="zh-CN" altLang="en-US" sz="1600" b="0" i="0" u="none" cap="none" spc="0" normalizeH="0" baseline="-2500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15" name="流程图: 接点 14">
              <a:extLst>
                <a:ext uri="{FF2B5EF4-FFF2-40B4-BE49-F238E27FC236}">
                  <a16:creationId xmlns:a16="http://schemas.microsoft.com/office/drawing/2014/main" id="{0DE927F2-03E0-4F15-B33B-12E4F8F2F74D}"/>
                </a:ext>
              </a:extLst>
            </p:cNvPr>
            <p:cNvSpPr/>
            <p:nvPr/>
          </p:nvSpPr>
          <p:spPr>
            <a:xfrm>
              <a:off x="1691530" y="3347603"/>
              <a:ext cx="358225" cy="346234"/>
            </a:xfrm>
            <a:prstGeom prst="flowChartConnector">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chorCtr="1">
              <a:spAutoFit/>
            </a:bodyPr>
            <a:lstStyle/>
            <a:p>
              <a:pPr marL="0" marR="0" indent="0" algn="r" defTabSz="914355" rtl="0" fontAlgn="auto" latinLnBrk="0" hangingPunct="0">
                <a:lnSpc>
                  <a:spcPct val="100000"/>
                </a:lnSpc>
                <a:spcBef>
                  <a:spcPts val="0"/>
                </a:spcBef>
                <a:spcAft>
                  <a:spcPts val="0"/>
                </a:spcAft>
                <a:buClrTx/>
                <a:buSzTx/>
                <a:buFontTx/>
                <a:buNone/>
                <a:tabLst/>
              </a:pPr>
              <a:r>
                <a:rPr lang="en-US" altLang="zh-CN" sz="1600" i="1" dirty="0">
                  <a:latin typeface="Times New Roman" panose="02020603050405020304" pitchFamily="18" charset="0"/>
                  <a:cs typeface="Times New Roman" panose="02020603050405020304" pitchFamily="18" charset="0"/>
                </a:rPr>
                <a:t>r</a:t>
              </a:r>
              <a:endParaRPr kumimoji="0" lang="zh-CN" altLang="en-US" sz="1600" b="0" i="0" u="none" cap="none" spc="0" normalizeH="0" baseline="-2500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cxnSp>
          <p:nvCxnSpPr>
            <p:cNvPr id="24" name="直接箭头连接符 23">
              <a:extLst>
                <a:ext uri="{FF2B5EF4-FFF2-40B4-BE49-F238E27FC236}">
                  <a16:creationId xmlns:a16="http://schemas.microsoft.com/office/drawing/2014/main" id="{D7CCF98B-5806-458F-9D77-D286A7E2A6E9}"/>
                </a:ext>
              </a:extLst>
            </p:cNvPr>
            <p:cNvCxnSpPr>
              <a:cxnSpLocks/>
              <a:stCxn id="35" idx="4"/>
              <a:endCxn id="15" idx="0"/>
            </p:cNvCxnSpPr>
            <p:nvPr/>
          </p:nvCxnSpPr>
          <p:spPr>
            <a:xfrm>
              <a:off x="1870643" y="2996953"/>
              <a:ext cx="0" cy="350650"/>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35" name="流程图: 接点 34">
              <a:extLst>
                <a:ext uri="{FF2B5EF4-FFF2-40B4-BE49-F238E27FC236}">
                  <a16:creationId xmlns:a16="http://schemas.microsoft.com/office/drawing/2014/main" id="{1AE5FABD-FF4E-4E78-9B44-8B64CBC4963A}"/>
                </a:ext>
              </a:extLst>
            </p:cNvPr>
            <p:cNvSpPr/>
            <p:nvPr/>
          </p:nvSpPr>
          <p:spPr>
            <a:xfrm>
              <a:off x="1691530" y="2630004"/>
              <a:ext cx="358225" cy="366949"/>
            </a:xfrm>
            <a:prstGeom prst="flowChartConnector">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chorCtr="1">
              <a:spAutoFit/>
            </a:bodyPr>
            <a:lstStyle/>
            <a:p>
              <a:pPr marL="0" marR="0" indent="0" algn="ctr" defTabSz="914355" rtl="0" fontAlgn="auto" latinLnBrk="0" hangingPunct="0">
                <a:lnSpc>
                  <a:spcPct val="100000"/>
                </a:lnSpc>
                <a:spcBef>
                  <a:spcPts val="0"/>
                </a:spcBef>
                <a:spcAft>
                  <a:spcPts val="0"/>
                </a:spcAft>
                <a:buClrTx/>
                <a:buSzTx/>
                <a:buFontTx/>
                <a:buNone/>
                <a:tabLst/>
              </a:pPr>
              <a:r>
                <a:rPr lang="en-US" altLang="zh-CN" sz="1600" i="1" dirty="0">
                  <a:latin typeface="Times New Roman" panose="02020603050405020304" pitchFamily="18" charset="0"/>
                  <a:cs typeface="Times New Roman" panose="02020603050405020304" pitchFamily="18" charset="0"/>
                </a:rPr>
                <a:t>p</a:t>
              </a:r>
              <a:endParaRPr kumimoji="0" lang="zh-CN" altLang="en-US" sz="1600" b="0" i="0" u="none" cap="none" spc="0" normalizeH="0" baseline="-2500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38" name="流程图: 接点 37">
              <a:extLst>
                <a:ext uri="{FF2B5EF4-FFF2-40B4-BE49-F238E27FC236}">
                  <a16:creationId xmlns:a16="http://schemas.microsoft.com/office/drawing/2014/main" id="{EC4B84A9-0C6B-4155-A2F3-DA1DA2205638}"/>
                </a:ext>
              </a:extLst>
            </p:cNvPr>
            <p:cNvSpPr/>
            <p:nvPr/>
          </p:nvSpPr>
          <p:spPr>
            <a:xfrm>
              <a:off x="2888120" y="2621177"/>
              <a:ext cx="358225" cy="366948"/>
            </a:xfrm>
            <a:prstGeom prst="flowChartConnector">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chorCtr="1">
              <a:spAutoFit/>
            </a:bodyPr>
            <a:lstStyle/>
            <a:p>
              <a:pPr marL="0" marR="0" indent="0" algn="ctr" defTabSz="914355" rtl="0" fontAlgn="auto" latinLnBrk="0" hangingPunct="0">
                <a:lnSpc>
                  <a:spcPct val="100000"/>
                </a:lnSpc>
                <a:spcBef>
                  <a:spcPts val="0"/>
                </a:spcBef>
                <a:spcAft>
                  <a:spcPts val="0"/>
                </a:spcAft>
                <a:buClrTx/>
                <a:buSzTx/>
                <a:buFontTx/>
                <a:buNone/>
                <a:tabLst/>
              </a:pPr>
              <a:r>
                <a:rPr lang="en-US" altLang="zh-CN" sz="1600" i="1" dirty="0">
                  <a:latin typeface="Times New Roman" panose="02020603050405020304" pitchFamily="18" charset="0"/>
                  <a:cs typeface="Times New Roman" panose="02020603050405020304" pitchFamily="18" charset="0"/>
                </a:rPr>
                <a:t>σ</a:t>
              </a:r>
              <a:r>
                <a:rPr lang="en-US" altLang="zh-CN" sz="1600" i="1" baseline="-25000" dirty="0">
                  <a:latin typeface="Times New Roman" panose="02020603050405020304" pitchFamily="18" charset="0"/>
                  <a:cs typeface="Times New Roman" panose="02020603050405020304" pitchFamily="18" charset="0"/>
                </a:rPr>
                <a:t>1</a:t>
              </a:r>
              <a:endParaRPr kumimoji="0" lang="zh-CN" altLang="en-US" sz="1600" b="0" i="0" u="none" cap="none" spc="0" normalizeH="0" baseline="-2500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44" name="流程图: 接点 43">
              <a:extLst>
                <a:ext uri="{FF2B5EF4-FFF2-40B4-BE49-F238E27FC236}">
                  <a16:creationId xmlns:a16="http://schemas.microsoft.com/office/drawing/2014/main" id="{706AA96C-B3A4-407B-BEFF-A05E5779C440}"/>
                </a:ext>
              </a:extLst>
            </p:cNvPr>
            <p:cNvSpPr/>
            <p:nvPr/>
          </p:nvSpPr>
          <p:spPr>
            <a:xfrm>
              <a:off x="2890670" y="3337246"/>
              <a:ext cx="358225" cy="366948"/>
            </a:xfrm>
            <a:prstGeom prst="flowChartConnector">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chorCtr="1">
              <a:spAutoFit/>
            </a:bodyPr>
            <a:lstStyle/>
            <a:p>
              <a:pPr marL="0" marR="0" indent="0" algn="ctr" defTabSz="914355" rtl="0" fontAlgn="auto" latinLnBrk="0" hangingPunct="0">
                <a:lnSpc>
                  <a:spcPct val="100000"/>
                </a:lnSpc>
                <a:spcBef>
                  <a:spcPts val="0"/>
                </a:spcBef>
                <a:spcAft>
                  <a:spcPts val="0"/>
                </a:spcAft>
                <a:buClrTx/>
                <a:buSzTx/>
                <a:buFontTx/>
                <a:buNone/>
                <a:tabLst/>
              </a:pPr>
              <a:r>
                <a:rPr lang="en-US" altLang="zh-CN" sz="1600" i="1" dirty="0">
                  <a:latin typeface="Times New Roman" panose="02020603050405020304" pitchFamily="18" charset="0"/>
                  <a:cs typeface="Times New Roman" panose="02020603050405020304" pitchFamily="18" charset="0"/>
                </a:rPr>
                <a:t>σ</a:t>
              </a:r>
              <a:r>
                <a:rPr lang="en-US" altLang="zh-CN" sz="1600" i="1" baseline="-25000" dirty="0">
                  <a:latin typeface="Times New Roman" panose="02020603050405020304" pitchFamily="18" charset="0"/>
                  <a:cs typeface="Times New Roman" panose="02020603050405020304" pitchFamily="18" charset="0"/>
                </a:rPr>
                <a:t>2</a:t>
              </a:r>
              <a:endParaRPr kumimoji="0" lang="zh-CN" altLang="en-US" sz="1600" b="0" i="0" u="none" cap="none" spc="0" normalizeH="0" baseline="-2500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grpSp>
      <p:pic>
        <p:nvPicPr>
          <p:cNvPr id="59" name="图片 58">
            <a:extLst>
              <a:ext uri="{FF2B5EF4-FFF2-40B4-BE49-F238E27FC236}">
                <a16:creationId xmlns:a16="http://schemas.microsoft.com/office/drawing/2014/main" id="{F6A298B6-A66E-4B41-900E-F5899A9A61AA}"/>
              </a:ext>
            </a:extLst>
          </p:cNvPr>
          <p:cNvPicPr>
            <a:picLocks noChangeAspect="1"/>
          </p:cNvPicPr>
          <p:nvPr/>
        </p:nvPicPr>
        <p:blipFill rotWithShape="1">
          <a:blip r:embed="rId8"/>
          <a:srcRect l="51487" t="-11670" b="-1"/>
          <a:stretch/>
        </p:blipFill>
        <p:spPr>
          <a:xfrm>
            <a:off x="6559247" y="3173037"/>
            <a:ext cx="1323720" cy="323891"/>
          </a:xfrm>
          <a:prstGeom prst="rect">
            <a:avLst/>
          </a:prstGeom>
        </p:spPr>
      </p:pic>
      <p:pic>
        <p:nvPicPr>
          <p:cNvPr id="60" name="图片 59">
            <a:extLst>
              <a:ext uri="{FF2B5EF4-FFF2-40B4-BE49-F238E27FC236}">
                <a16:creationId xmlns:a16="http://schemas.microsoft.com/office/drawing/2014/main" id="{AF9ACD91-F017-42B2-81A2-553916915F56}"/>
              </a:ext>
            </a:extLst>
          </p:cNvPr>
          <p:cNvPicPr>
            <a:picLocks noChangeAspect="1"/>
          </p:cNvPicPr>
          <p:nvPr/>
        </p:nvPicPr>
        <p:blipFill rotWithShape="1">
          <a:blip r:embed="rId8"/>
          <a:srcRect r="52829"/>
          <a:stretch/>
        </p:blipFill>
        <p:spPr>
          <a:xfrm>
            <a:off x="6525995" y="2948031"/>
            <a:ext cx="1287112" cy="290042"/>
          </a:xfrm>
          <a:prstGeom prst="rect">
            <a:avLst/>
          </a:prstGeom>
        </p:spPr>
      </p:pic>
      <p:pic>
        <p:nvPicPr>
          <p:cNvPr id="61" name="图片 60">
            <a:extLst>
              <a:ext uri="{FF2B5EF4-FFF2-40B4-BE49-F238E27FC236}">
                <a16:creationId xmlns:a16="http://schemas.microsoft.com/office/drawing/2014/main" id="{46A71528-DCCE-41E3-9D33-DA2AE9E2A7E6}"/>
              </a:ext>
            </a:extLst>
          </p:cNvPr>
          <p:cNvPicPr>
            <a:picLocks noChangeAspect="1"/>
          </p:cNvPicPr>
          <p:nvPr/>
        </p:nvPicPr>
        <p:blipFill>
          <a:blip r:embed="rId9"/>
          <a:stretch>
            <a:fillRect/>
          </a:stretch>
        </p:blipFill>
        <p:spPr>
          <a:xfrm>
            <a:off x="6340765" y="1709843"/>
            <a:ext cx="1760667" cy="699111"/>
          </a:xfrm>
          <a:prstGeom prst="rect">
            <a:avLst/>
          </a:prstGeom>
        </p:spPr>
      </p:pic>
      <p:pic>
        <p:nvPicPr>
          <p:cNvPr id="20" name="图片 19">
            <a:extLst>
              <a:ext uri="{FF2B5EF4-FFF2-40B4-BE49-F238E27FC236}">
                <a16:creationId xmlns:a16="http://schemas.microsoft.com/office/drawing/2014/main" id="{8F3887BA-43EB-4069-97D9-D8D1954C86B0}"/>
              </a:ext>
            </a:extLst>
          </p:cNvPr>
          <p:cNvPicPr>
            <a:picLocks noChangeAspect="1"/>
          </p:cNvPicPr>
          <p:nvPr/>
        </p:nvPicPr>
        <p:blipFill rotWithShape="1">
          <a:blip r:embed="rId10"/>
          <a:srcRect t="48640" r="60057" b="28610"/>
          <a:stretch/>
        </p:blipFill>
        <p:spPr>
          <a:xfrm>
            <a:off x="3325353" y="1688259"/>
            <a:ext cx="2569826" cy="575484"/>
          </a:xfrm>
          <a:prstGeom prst="rect">
            <a:avLst/>
          </a:prstGeom>
        </p:spPr>
      </p:pic>
      <p:cxnSp>
        <p:nvCxnSpPr>
          <p:cNvPr id="21" name="直接箭头连接符 20">
            <a:extLst>
              <a:ext uri="{FF2B5EF4-FFF2-40B4-BE49-F238E27FC236}">
                <a16:creationId xmlns:a16="http://schemas.microsoft.com/office/drawing/2014/main" id="{58C41A16-F787-4273-A0F1-294B163D38A7}"/>
              </a:ext>
            </a:extLst>
          </p:cNvPr>
          <p:cNvCxnSpPr>
            <a:cxnSpLocks/>
          </p:cNvCxnSpPr>
          <p:nvPr/>
        </p:nvCxnSpPr>
        <p:spPr>
          <a:xfrm>
            <a:off x="2613877" y="2447432"/>
            <a:ext cx="326704" cy="227483"/>
          </a:xfrm>
          <a:prstGeom prst="straightConnector1">
            <a:avLst/>
          </a:prstGeom>
          <a:noFill/>
          <a:ln w="12700" cap="flat">
            <a:solidFill>
              <a:schemeClr val="bg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3" name="直接箭头连接符 22">
            <a:extLst>
              <a:ext uri="{FF2B5EF4-FFF2-40B4-BE49-F238E27FC236}">
                <a16:creationId xmlns:a16="http://schemas.microsoft.com/office/drawing/2014/main" id="{6ADBBFD7-12BE-414C-B9C7-E5251ECAB66C}"/>
              </a:ext>
            </a:extLst>
          </p:cNvPr>
          <p:cNvCxnSpPr>
            <a:cxnSpLocks/>
            <a:stCxn id="13" idx="3"/>
            <a:endCxn id="35" idx="7"/>
          </p:cNvCxnSpPr>
          <p:nvPr/>
        </p:nvCxnSpPr>
        <p:spPr>
          <a:xfrm flipH="1">
            <a:off x="1997294" y="2447432"/>
            <a:ext cx="363281" cy="236310"/>
          </a:xfrm>
          <a:prstGeom prst="straightConnector1">
            <a:avLst/>
          </a:prstGeom>
          <a:noFill/>
          <a:ln w="12700" cap="flat">
            <a:solidFill>
              <a:srgbClr val="00B0F0"/>
            </a:solidFill>
            <a:prstDash val="solid"/>
            <a:miter lim="800000"/>
            <a:tailEnd type="triangle"/>
          </a:ln>
          <a:effectLst/>
          <a:sp3d/>
        </p:spPr>
        <p:style>
          <a:lnRef idx="0">
            <a:scrgbClr r="0" g="0" b="0"/>
          </a:lnRef>
          <a:fillRef idx="0">
            <a:scrgbClr r="0" g="0" b="0"/>
          </a:fillRef>
          <a:effectRef idx="0">
            <a:scrgbClr r="0" g="0" b="0"/>
          </a:effectRef>
          <a:fontRef idx="none"/>
        </p:style>
      </p:cxnSp>
      <p:pic>
        <p:nvPicPr>
          <p:cNvPr id="26" name="图片 25">
            <a:extLst>
              <a:ext uri="{FF2B5EF4-FFF2-40B4-BE49-F238E27FC236}">
                <a16:creationId xmlns:a16="http://schemas.microsoft.com/office/drawing/2014/main" id="{022F0DDF-3EF7-4268-A845-54D9848CACBA}"/>
              </a:ext>
            </a:extLst>
          </p:cNvPr>
          <p:cNvPicPr>
            <a:picLocks noChangeAspect="1"/>
          </p:cNvPicPr>
          <p:nvPr/>
        </p:nvPicPr>
        <p:blipFill>
          <a:blip r:embed="rId11"/>
          <a:stretch>
            <a:fillRect/>
          </a:stretch>
        </p:blipFill>
        <p:spPr>
          <a:xfrm>
            <a:off x="5748863" y="2480525"/>
            <a:ext cx="2559302" cy="290042"/>
          </a:xfrm>
          <a:prstGeom prst="rect">
            <a:avLst/>
          </a:prstGeom>
        </p:spPr>
      </p:pic>
      <p:sp>
        <p:nvSpPr>
          <p:cNvPr id="10" name="灯片编号占位符 9">
            <a:extLst>
              <a:ext uri="{FF2B5EF4-FFF2-40B4-BE49-F238E27FC236}">
                <a16:creationId xmlns:a16="http://schemas.microsoft.com/office/drawing/2014/main" id="{DADDB783-E2F7-418C-AF80-E7327AEBA4BE}"/>
              </a:ext>
            </a:extLst>
          </p:cNvPr>
          <p:cNvSpPr>
            <a:spLocks noGrp="1"/>
          </p:cNvSpPr>
          <p:nvPr>
            <p:ph type="sldNum" sz="quarter" idx="2"/>
          </p:nvPr>
        </p:nvSpPr>
        <p:spPr/>
        <p:txBody>
          <a:bodyPr/>
          <a:lstStyle/>
          <a:p>
            <a:fld id="{86CB4B4D-7CA3-9044-876B-883B54F8677D}" type="slidenum">
              <a:rPr lang="en-US" smtClean="0"/>
              <a:t>34</a:t>
            </a:fld>
            <a:endParaRPr lang="en-US"/>
          </a:p>
        </p:txBody>
      </p:sp>
    </p:spTree>
    <p:extLst>
      <p:ext uri="{BB962C8B-B14F-4D97-AF65-F5344CB8AC3E}">
        <p14:creationId xmlns:p14="http://schemas.microsoft.com/office/powerpoint/2010/main" val="13765651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fade">
                                      <p:cBhvr>
                                        <p:cTn id="16" dur="500"/>
                                        <p:tgtEl>
                                          <p:spTgt spid="55"/>
                                        </p:tgtEl>
                                      </p:cBhvr>
                                    </p:animEffect>
                                  </p:childTnLst>
                                </p:cTn>
                              </p:par>
                              <p:par>
                                <p:cTn id="17" presetID="10"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10" presetClass="entr" presetSubtype="0"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10" presetClass="entr" presetSubtype="0" fill="hold" nodeType="with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fade">
                                      <p:cBhvr>
                                        <p:cTn id="25" dur="500"/>
                                        <p:tgtEl>
                                          <p:spTgt spid="60"/>
                                        </p:tgtEl>
                                      </p:cBhvr>
                                    </p:animEffect>
                                  </p:childTnLst>
                                </p:cTn>
                              </p:par>
                              <p:par>
                                <p:cTn id="26" presetID="10" presetClass="entr" presetSubtype="0" fill="hold" nodeType="with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fade">
                                      <p:cBhvr>
                                        <p:cTn id="28" dur="500"/>
                                        <p:tgtEl>
                                          <p:spTgt spid="59"/>
                                        </p:tgtEl>
                                      </p:cBhvr>
                                    </p:animEffect>
                                  </p:childTnLst>
                                </p:cTn>
                              </p:par>
                              <p:par>
                                <p:cTn id="29" presetID="10" presetClass="entr" presetSubtype="0" fill="hold" nodeType="with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500"/>
                                        <p:tgtEl>
                                          <p:spTgt spid="61"/>
                                        </p:tgtEl>
                                      </p:cBhvr>
                                    </p:animEffect>
                                  </p:childTnLst>
                                </p:cTn>
                              </p:par>
                              <p:par>
                                <p:cTn id="32" presetID="10" presetClass="entr" presetSubtype="0" fill="hold"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par>
                                <p:cTn id="35" presetID="10"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par>
                                <p:cTn id="43" presetID="10" presetClass="entr" presetSubtype="0" fill="hold" nodeType="withEffect">
                                  <p:stCondLst>
                                    <p:cond delay="0"/>
                                  </p:stCondLst>
                                  <p:childTnLst>
                                    <p:set>
                                      <p:cBhvr>
                                        <p:cTn id="44" dur="1" fill="hold">
                                          <p:stCondLst>
                                            <p:cond delay="0"/>
                                          </p:stCondLst>
                                        </p:cTn>
                                        <p:tgtEl>
                                          <p:spTgt spid="57"/>
                                        </p:tgtEl>
                                        <p:attrNameLst>
                                          <p:attrName>style.visibility</p:attrName>
                                        </p:attrNameLst>
                                      </p:cBhvr>
                                      <p:to>
                                        <p:strVal val="visible"/>
                                      </p:to>
                                    </p:set>
                                    <p:animEffect transition="in" filter="fade">
                                      <p:cBhvr>
                                        <p:cTn id="45"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a:extLst>
              <a:ext uri="{FF2B5EF4-FFF2-40B4-BE49-F238E27FC236}">
                <a16:creationId xmlns:a16="http://schemas.microsoft.com/office/drawing/2014/main" id="{F86727AA-72AF-45EA-8668-34CA5F645377}"/>
              </a:ext>
            </a:extLst>
          </p:cNvPr>
          <p:cNvPicPr>
            <a:picLocks noChangeAspect="1"/>
          </p:cNvPicPr>
          <p:nvPr/>
        </p:nvPicPr>
        <p:blipFill>
          <a:blip r:embed="rId3"/>
          <a:stretch>
            <a:fillRect/>
          </a:stretch>
        </p:blipFill>
        <p:spPr>
          <a:xfrm>
            <a:off x="3232491" y="3383653"/>
            <a:ext cx="419121" cy="274134"/>
          </a:xfrm>
          <a:prstGeom prst="rect">
            <a:avLst/>
          </a:prstGeom>
        </p:spPr>
      </p:pic>
      <p:pic>
        <p:nvPicPr>
          <p:cNvPr id="34" name="图片 33">
            <a:extLst>
              <a:ext uri="{FF2B5EF4-FFF2-40B4-BE49-F238E27FC236}">
                <a16:creationId xmlns:a16="http://schemas.microsoft.com/office/drawing/2014/main" id="{0367A39B-E380-4B3B-A825-CA3FC7E18079}"/>
              </a:ext>
            </a:extLst>
          </p:cNvPr>
          <p:cNvPicPr>
            <a:picLocks noChangeAspect="1"/>
          </p:cNvPicPr>
          <p:nvPr/>
        </p:nvPicPr>
        <p:blipFill>
          <a:blip r:embed="rId4"/>
          <a:stretch>
            <a:fillRect/>
          </a:stretch>
        </p:blipFill>
        <p:spPr>
          <a:xfrm>
            <a:off x="1318763" y="2601204"/>
            <a:ext cx="418912" cy="274312"/>
          </a:xfrm>
          <a:prstGeom prst="rect">
            <a:avLst/>
          </a:prstGeom>
        </p:spPr>
      </p:pic>
      <p:pic>
        <p:nvPicPr>
          <p:cNvPr id="10" name="图片 9">
            <a:extLst>
              <a:ext uri="{FF2B5EF4-FFF2-40B4-BE49-F238E27FC236}">
                <a16:creationId xmlns:a16="http://schemas.microsoft.com/office/drawing/2014/main" id="{C3E2A4C0-A5D6-4E6C-9CD6-329FDC64DB3F}"/>
              </a:ext>
            </a:extLst>
          </p:cNvPr>
          <p:cNvPicPr>
            <a:picLocks noChangeAspect="1"/>
          </p:cNvPicPr>
          <p:nvPr/>
        </p:nvPicPr>
        <p:blipFill>
          <a:blip r:embed="rId5"/>
          <a:stretch>
            <a:fillRect/>
          </a:stretch>
        </p:blipFill>
        <p:spPr>
          <a:xfrm>
            <a:off x="1081423" y="3405385"/>
            <a:ext cx="617693" cy="266802"/>
          </a:xfrm>
          <a:prstGeom prst="rect">
            <a:avLst/>
          </a:prstGeom>
        </p:spPr>
      </p:pic>
      <p:pic>
        <p:nvPicPr>
          <p:cNvPr id="32" name="图片 31">
            <a:extLst>
              <a:ext uri="{FF2B5EF4-FFF2-40B4-BE49-F238E27FC236}">
                <a16:creationId xmlns:a16="http://schemas.microsoft.com/office/drawing/2014/main" id="{ADCA13E2-66D0-434B-A6DC-BBAF34F1DC1A}"/>
              </a:ext>
            </a:extLst>
          </p:cNvPr>
          <p:cNvPicPr>
            <a:picLocks noChangeAspect="1"/>
          </p:cNvPicPr>
          <p:nvPr/>
        </p:nvPicPr>
        <p:blipFill>
          <a:blip r:embed="rId6"/>
          <a:stretch>
            <a:fillRect/>
          </a:stretch>
        </p:blipFill>
        <p:spPr>
          <a:xfrm>
            <a:off x="2624162" y="2049961"/>
            <a:ext cx="443070" cy="309890"/>
          </a:xfrm>
          <a:prstGeom prst="rect">
            <a:avLst/>
          </a:prstGeom>
        </p:spPr>
      </p:pic>
      <p:pic>
        <p:nvPicPr>
          <p:cNvPr id="31" name="图片 30">
            <a:extLst>
              <a:ext uri="{FF2B5EF4-FFF2-40B4-BE49-F238E27FC236}">
                <a16:creationId xmlns:a16="http://schemas.microsoft.com/office/drawing/2014/main" id="{6F15D2EB-FD59-4023-8D54-0680F2649CFE}"/>
              </a:ext>
            </a:extLst>
          </p:cNvPr>
          <p:cNvPicPr>
            <a:picLocks noChangeAspect="1"/>
          </p:cNvPicPr>
          <p:nvPr/>
        </p:nvPicPr>
        <p:blipFill>
          <a:blip r:embed="rId7"/>
          <a:stretch>
            <a:fillRect/>
          </a:stretch>
        </p:blipFill>
        <p:spPr>
          <a:xfrm>
            <a:off x="3221864" y="2602360"/>
            <a:ext cx="418912" cy="292994"/>
          </a:xfrm>
          <a:prstGeom prst="rect">
            <a:avLst/>
          </a:prstGeom>
        </p:spPr>
      </p:pic>
      <p:sp>
        <p:nvSpPr>
          <p:cNvPr id="2" name="Title 1"/>
          <p:cNvSpPr>
            <a:spLocks noGrp="1"/>
          </p:cNvSpPr>
          <p:nvPr>
            <p:ph type="title"/>
          </p:nvPr>
        </p:nvSpPr>
        <p:spPr>
          <a:xfrm>
            <a:off x="612779" y="26896"/>
            <a:ext cx="7556315" cy="847166"/>
          </a:xfrm>
        </p:spPr>
        <p:txBody>
          <a:bodyPr/>
          <a:lstStyle/>
          <a:p>
            <a:r>
              <a:rPr lang="en-AU" cap="none" dirty="0"/>
              <a:t>Our Approach</a:t>
            </a:r>
            <a:endParaRPr lang="en-AU" dirty="0"/>
          </a:p>
        </p:txBody>
      </p:sp>
      <p:sp>
        <p:nvSpPr>
          <p:cNvPr id="3" name="Text Placeholder 2"/>
          <p:cNvSpPr>
            <a:spLocks noGrp="1"/>
          </p:cNvSpPr>
          <p:nvPr>
            <p:ph type="body" idx="1"/>
          </p:nvPr>
        </p:nvSpPr>
        <p:spPr>
          <a:xfrm>
            <a:off x="612779" y="1104460"/>
            <a:ext cx="7966445" cy="479540"/>
          </a:xfrm>
        </p:spPr>
        <p:txBody>
          <a:bodyPr/>
          <a:lstStyle/>
          <a:p>
            <a:r>
              <a:rPr lang="en-US" altLang="zh-CN" b="1" dirty="0">
                <a:solidFill>
                  <a:srgbClr val="0070C0"/>
                </a:solidFill>
              </a:rPr>
              <a:t>S</a:t>
            </a:r>
            <a:r>
              <a:rPr lang="en-US" altLang="zh-CN" dirty="0">
                <a:solidFill>
                  <a:schemeClr val="bg1"/>
                </a:solidFill>
              </a:rPr>
              <a:t>tride-based </a:t>
            </a:r>
            <a:r>
              <a:rPr lang="en-US" altLang="zh-CN" b="1" dirty="0">
                <a:solidFill>
                  <a:srgbClr val="0070C0"/>
                </a:solidFill>
              </a:rPr>
              <a:t>F</a:t>
            </a:r>
            <a:r>
              <a:rPr lang="en-US" altLang="zh-CN" dirty="0">
                <a:solidFill>
                  <a:schemeClr val="bg1"/>
                </a:solidFill>
              </a:rPr>
              <a:t>ield </a:t>
            </a:r>
            <a:r>
              <a:rPr lang="en-US" altLang="zh-CN" b="1" dirty="0">
                <a:solidFill>
                  <a:srgbClr val="0070C0"/>
                </a:solidFill>
              </a:rPr>
              <a:t>R</a:t>
            </a:r>
            <a:r>
              <a:rPr lang="en-US" altLang="zh-CN" dirty="0">
                <a:solidFill>
                  <a:schemeClr val="bg1"/>
                </a:solidFill>
              </a:rPr>
              <a:t>epresentation</a:t>
            </a:r>
            <a:endParaRPr lang="zh-CN" altLang="en-US" dirty="0">
              <a:solidFill>
                <a:schemeClr val="bg1"/>
              </a:solidFill>
            </a:endParaRPr>
          </a:p>
        </p:txBody>
      </p:sp>
      <p:sp>
        <p:nvSpPr>
          <p:cNvPr id="9" name="文本框 8">
            <a:extLst>
              <a:ext uri="{FF2B5EF4-FFF2-40B4-BE49-F238E27FC236}">
                <a16:creationId xmlns:a16="http://schemas.microsoft.com/office/drawing/2014/main" id="{73128139-9D0E-49B0-A016-AA558857C00A}"/>
              </a:ext>
            </a:extLst>
          </p:cNvPr>
          <p:cNvSpPr txBox="1"/>
          <p:nvPr/>
        </p:nvSpPr>
        <p:spPr>
          <a:xfrm>
            <a:off x="612779" y="1757561"/>
            <a:ext cx="107657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lang="en-US" altLang="zh-CN" b="1" dirty="0">
                <a:solidFill>
                  <a:srgbClr val="0070C0"/>
                </a:solidFill>
              </a:rPr>
              <a:t>Example 3</a:t>
            </a:r>
            <a:endParaRPr kumimoji="0" lang="zh-CN" altLang="en-US" b="0" u="none" strike="noStrike" cap="none" spc="0" normalizeH="0" baseline="0" dirty="0">
              <a:ln>
                <a:noFill/>
              </a:ln>
              <a:solidFill>
                <a:srgbClr val="0070C0"/>
              </a:solidFill>
              <a:effectLst/>
              <a:uFillTx/>
              <a:sym typeface="Calibri"/>
            </a:endParaRPr>
          </a:p>
        </p:txBody>
      </p:sp>
      <p:pic>
        <p:nvPicPr>
          <p:cNvPr id="14" name="图片 13">
            <a:extLst>
              <a:ext uri="{FF2B5EF4-FFF2-40B4-BE49-F238E27FC236}">
                <a16:creationId xmlns:a16="http://schemas.microsoft.com/office/drawing/2014/main" id="{2A6D981E-E1A5-4BA5-97D2-7DA472DE2E80}"/>
              </a:ext>
            </a:extLst>
          </p:cNvPr>
          <p:cNvPicPr>
            <a:picLocks noChangeAspect="1"/>
          </p:cNvPicPr>
          <p:nvPr/>
        </p:nvPicPr>
        <p:blipFill>
          <a:blip r:embed="rId8"/>
          <a:stretch>
            <a:fillRect/>
          </a:stretch>
        </p:blipFill>
        <p:spPr>
          <a:xfrm>
            <a:off x="578322" y="1429686"/>
            <a:ext cx="1679543" cy="297484"/>
          </a:xfrm>
          <a:prstGeom prst="rect">
            <a:avLst/>
          </a:prstGeom>
        </p:spPr>
      </p:pic>
      <p:cxnSp>
        <p:nvCxnSpPr>
          <p:cNvPr id="22" name="直接箭头连接符 21">
            <a:extLst>
              <a:ext uri="{FF2B5EF4-FFF2-40B4-BE49-F238E27FC236}">
                <a16:creationId xmlns:a16="http://schemas.microsoft.com/office/drawing/2014/main" id="{AD10B5E2-F2D0-4E4B-AFB4-69A162A5439F}"/>
              </a:ext>
            </a:extLst>
          </p:cNvPr>
          <p:cNvCxnSpPr>
            <a:cxnSpLocks/>
            <a:stCxn id="44" idx="2"/>
            <a:endCxn id="15" idx="6"/>
          </p:cNvCxnSpPr>
          <p:nvPr/>
        </p:nvCxnSpPr>
        <p:spPr>
          <a:xfrm flipH="1">
            <a:off x="2049755" y="3520720"/>
            <a:ext cx="840915" cy="0"/>
          </a:xfrm>
          <a:prstGeom prst="straightConnector1">
            <a:avLst/>
          </a:prstGeom>
          <a:noFill/>
          <a:ln w="12700" cap="flat">
            <a:solidFill>
              <a:schemeClr val="bg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8" name="直接箭头连接符 27">
            <a:extLst>
              <a:ext uri="{FF2B5EF4-FFF2-40B4-BE49-F238E27FC236}">
                <a16:creationId xmlns:a16="http://schemas.microsoft.com/office/drawing/2014/main" id="{187B30CF-8050-4CCA-B2ED-690B90EB93AC}"/>
              </a:ext>
            </a:extLst>
          </p:cNvPr>
          <p:cNvCxnSpPr>
            <a:cxnSpLocks/>
            <a:stCxn id="38" idx="3"/>
            <a:endCxn id="15" idx="7"/>
          </p:cNvCxnSpPr>
          <p:nvPr/>
        </p:nvCxnSpPr>
        <p:spPr>
          <a:xfrm flipH="1">
            <a:off x="1997294" y="2934387"/>
            <a:ext cx="943287" cy="463921"/>
          </a:xfrm>
          <a:prstGeom prst="straightConnector1">
            <a:avLst/>
          </a:prstGeom>
          <a:noFill/>
          <a:ln w="12700" cap="flat">
            <a:solidFill>
              <a:schemeClr val="bg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44" name="流程图: 接点 43">
            <a:extLst>
              <a:ext uri="{FF2B5EF4-FFF2-40B4-BE49-F238E27FC236}">
                <a16:creationId xmlns:a16="http://schemas.microsoft.com/office/drawing/2014/main" id="{706AA96C-B3A4-407B-BEFF-A05E5779C440}"/>
              </a:ext>
            </a:extLst>
          </p:cNvPr>
          <p:cNvSpPr/>
          <p:nvPr/>
        </p:nvSpPr>
        <p:spPr>
          <a:xfrm>
            <a:off x="2890670" y="3337246"/>
            <a:ext cx="358225" cy="366948"/>
          </a:xfrm>
          <a:prstGeom prst="flowChartConnector">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chorCtr="1">
            <a:spAutoFit/>
          </a:bodyPr>
          <a:lstStyle/>
          <a:p>
            <a:pPr marL="0" marR="0" indent="0" algn="ctr" defTabSz="914355" rtl="0" fontAlgn="auto" latinLnBrk="0" hangingPunct="0">
              <a:lnSpc>
                <a:spcPct val="100000"/>
              </a:lnSpc>
              <a:spcBef>
                <a:spcPts val="0"/>
              </a:spcBef>
              <a:spcAft>
                <a:spcPts val="0"/>
              </a:spcAft>
              <a:buClrTx/>
              <a:buSzTx/>
              <a:buFontTx/>
              <a:buNone/>
              <a:tabLst/>
            </a:pPr>
            <a:r>
              <a:rPr lang="en-US" altLang="zh-CN" sz="1600" i="1" dirty="0">
                <a:latin typeface="Times New Roman" panose="02020603050405020304" pitchFamily="18" charset="0"/>
                <a:cs typeface="Times New Roman" panose="02020603050405020304" pitchFamily="18" charset="0"/>
              </a:rPr>
              <a:t>σ</a:t>
            </a:r>
            <a:r>
              <a:rPr lang="en-US" altLang="zh-CN" sz="1600" i="1" baseline="-25000" dirty="0">
                <a:latin typeface="Times New Roman" panose="02020603050405020304" pitchFamily="18" charset="0"/>
                <a:cs typeface="Times New Roman" panose="02020603050405020304" pitchFamily="18" charset="0"/>
              </a:rPr>
              <a:t>2</a:t>
            </a:r>
            <a:endParaRPr kumimoji="0" lang="zh-CN" altLang="en-US" sz="1600" b="0" i="0" u="none" cap="none" spc="0" normalizeH="0" baseline="-2500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grpSp>
        <p:nvGrpSpPr>
          <p:cNvPr id="4" name="组合 3">
            <a:extLst>
              <a:ext uri="{FF2B5EF4-FFF2-40B4-BE49-F238E27FC236}">
                <a16:creationId xmlns:a16="http://schemas.microsoft.com/office/drawing/2014/main" id="{10D5722D-8262-4633-8E03-CF4E54750B24}"/>
              </a:ext>
            </a:extLst>
          </p:cNvPr>
          <p:cNvGrpSpPr/>
          <p:nvPr/>
        </p:nvGrpSpPr>
        <p:grpSpPr>
          <a:xfrm>
            <a:off x="1691530" y="2134222"/>
            <a:ext cx="1554815" cy="1559615"/>
            <a:chOff x="1691530" y="2134222"/>
            <a:chExt cx="1554815" cy="1559615"/>
          </a:xfrm>
        </p:grpSpPr>
        <p:sp>
          <p:nvSpPr>
            <p:cNvPr id="13" name="流程图: 接点 12">
              <a:extLst>
                <a:ext uri="{FF2B5EF4-FFF2-40B4-BE49-F238E27FC236}">
                  <a16:creationId xmlns:a16="http://schemas.microsoft.com/office/drawing/2014/main" id="{5584D067-8409-4DC8-B124-DC7D0ACF83B2}"/>
                </a:ext>
              </a:extLst>
            </p:cNvPr>
            <p:cNvSpPr/>
            <p:nvPr/>
          </p:nvSpPr>
          <p:spPr>
            <a:xfrm>
              <a:off x="2308113" y="2134222"/>
              <a:ext cx="358225" cy="366949"/>
            </a:xfrm>
            <a:prstGeom prst="flowChartConnector">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chorCtr="1">
              <a:spAutoFit/>
            </a:bodyPr>
            <a:lstStyle/>
            <a:p>
              <a:pPr marL="0" marR="0" indent="0" algn="ctr" defTabSz="914355" rtl="0" fontAlgn="auto" latinLnBrk="0" hangingPunct="0">
                <a:lnSpc>
                  <a:spcPct val="100000"/>
                </a:lnSpc>
                <a:spcBef>
                  <a:spcPts val="0"/>
                </a:spcBef>
                <a:spcAft>
                  <a:spcPts val="0"/>
                </a:spcAft>
                <a:buClrTx/>
                <a:buSzTx/>
                <a:buFontTx/>
                <a:buNone/>
                <a:tabLst/>
              </a:pPr>
              <a:r>
                <a:rPr lang="en-US" altLang="zh-CN" sz="1600" i="1" dirty="0">
                  <a:latin typeface="Times New Roman" panose="02020603050405020304" pitchFamily="18" charset="0"/>
                  <a:cs typeface="Times New Roman" panose="02020603050405020304" pitchFamily="18" charset="0"/>
                </a:rPr>
                <a:t>q</a:t>
              </a:r>
              <a:endParaRPr kumimoji="0" lang="zh-CN" altLang="en-US" sz="1600" b="0" i="0" u="none" cap="none" spc="0" normalizeH="0" baseline="-2500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15" name="流程图: 接点 14">
              <a:extLst>
                <a:ext uri="{FF2B5EF4-FFF2-40B4-BE49-F238E27FC236}">
                  <a16:creationId xmlns:a16="http://schemas.microsoft.com/office/drawing/2014/main" id="{0DE927F2-03E0-4F15-B33B-12E4F8F2F74D}"/>
                </a:ext>
              </a:extLst>
            </p:cNvPr>
            <p:cNvSpPr/>
            <p:nvPr/>
          </p:nvSpPr>
          <p:spPr>
            <a:xfrm>
              <a:off x="1691530" y="3347603"/>
              <a:ext cx="358225" cy="346234"/>
            </a:xfrm>
            <a:prstGeom prst="flowChartConnector">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chorCtr="1">
              <a:spAutoFit/>
            </a:bodyPr>
            <a:lstStyle/>
            <a:p>
              <a:pPr marL="0" marR="0" indent="0" algn="r" defTabSz="914355" rtl="0" fontAlgn="auto" latinLnBrk="0" hangingPunct="0">
                <a:lnSpc>
                  <a:spcPct val="100000"/>
                </a:lnSpc>
                <a:spcBef>
                  <a:spcPts val="0"/>
                </a:spcBef>
                <a:spcAft>
                  <a:spcPts val="0"/>
                </a:spcAft>
                <a:buClrTx/>
                <a:buSzTx/>
                <a:buFontTx/>
                <a:buNone/>
                <a:tabLst/>
              </a:pPr>
              <a:r>
                <a:rPr lang="en-US" altLang="zh-CN" sz="1600" i="1" dirty="0">
                  <a:latin typeface="Times New Roman" panose="02020603050405020304" pitchFamily="18" charset="0"/>
                  <a:cs typeface="Times New Roman" panose="02020603050405020304" pitchFamily="18" charset="0"/>
                </a:rPr>
                <a:t>r</a:t>
              </a:r>
              <a:endParaRPr kumimoji="0" lang="zh-CN" altLang="en-US" sz="1600" b="0" i="0" u="none" cap="none" spc="0" normalizeH="0" baseline="-2500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cxnSp>
          <p:nvCxnSpPr>
            <p:cNvPr id="23" name="直接箭头连接符 22">
              <a:extLst>
                <a:ext uri="{FF2B5EF4-FFF2-40B4-BE49-F238E27FC236}">
                  <a16:creationId xmlns:a16="http://schemas.microsoft.com/office/drawing/2014/main" id="{6ADBBFD7-12BE-414C-B9C7-E5251ECAB66C}"/>
                </a:ext>
              </a:extLst>
            </p:cNvPr>
            <p:cNvCxnSpPr>
              <a:cxnSpLocks/>
              <a:stCxn id="13" idx="3"/>
              <a:endCxn id="35" idx="7"/>
            </p:cNvCxnSpPr>
            <p:nvPr/>
          </p:nvCxnSpPr>
          <p:spPr>
            <a:xfrm flipH="1">
              <a:off x="1997294" y="2447432"/>
              <a:ext cx="363281" cy="236310"/>
            </a:xfrm>
            <a:prstGeom prst="straightConnector1">
              <a:avLst/>
            </a:prstGeom>
            <a:noFill/>
            <a:ln w="12700" cap="flat">
              <a:solidFill>
                <a:srgbClr val="00B0F0"/>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35" name="流程图: 接点 34">
              <a:extLst>
                <a:ext uri="{FF2B5EF4-FFF2-40B4-BE49-F238E27FC236}">
                  <a16:creationId xmlns:a16="http://schemas.microsoft.com/office/drawing/2014/main" id="{1AE5FABD-FF4E-4E78-9B44-8B64CBC4963A}"/>
                </a:ext>
              </a:extLst>
            </p:cNvPr>
            <p:cNvSpPr/>
            <p:nvPr/>
          </p:nvSpPr>
          <p:spPr>
            <a:xfrm>
              <a:off x="1691530" y="2630004"/>
              <a:ext cx="358225" cy="366949"/>
            </a:xfrm>
            <a:prstGeom prst="flowChartConnector">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chorCtr="1">
              <a:spAutoFit/>
            </a:bodyPr>
            <a:lstStyle/>
            <a:p>
              <a:pPr marL="0" marR="0" indent="0" algn="ctr" defTabSz="914355" rtl="0" fontAlgn="auto" latinLnBrk="0" hangingPunct="0">
                <a:lnSpc>
                  <a:spcPct val="100000"/>
                </a:lnSpc>
                <a:spcBef>
                  <a:spcPts val="0"/>
                </a:spcBef>
                <a:spcAft>
                  <a:spcPts val="0"/>
                </a:spcAft>
                <a:buClrTx/>
                <a:buSzTx/>
                <a:buFontTx/>
                <a:buNone/>
                <a:tabLst/>
              </a:pPr>
              <a:r>
                <a:rPr lang="en-US" altLang="zh-CN" sz="1600" i="1" dirty="0">
                  <a:latin typeface="Times New Roman" panose="02020603050405020304" pitchFamily="18" charset="0"/>
                  <a:cs typeface="Times New Roman" panose="02020603050405020304" pitchFamily="18" charset="0"/>
                </a:rPr>
                <a:t>p</a:t>
              </a:r>
              <a:endParaRPr kumimoji="0" lang="zh-CN" altLang="en-US" sz="1600" b="0" i="0" u="none" cap="none" spc="0" normalizeH="0" baseline="-2500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38" name="流程图: 接点 37">
              <a:extLst>
                <a:ext uri="{FF2B5EF4-FFF2-40B4-BE49-F238E27FC236}">
                  <a16:creationId xmlns:a16="http://schemas.microsoft.com/office/drawing/2014/main" id="{EC4B84A9-0C6B-4155-A2F3-DA1DA2205638}"/>
                </a:ext>
              </a:extLst>
            </p:cNvPr>
            <p:cNvSpPr/>
            <p:nvPr/>
          </p:nvSpPr>
          <p:spPr>
            <a:xfrm>
              <a:off x="2888120" y="2621177"/>
              <a:ext cx="358225" cy="366948"/>
            </a:xfrm>
            <a:prstGeom prst="flowChartConnector">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chorCtr="1">
              <a:spAutoFit/>
            </a:bodyPr>
            <a:lstStyle/>
            <a:p>
              <a:pPr marL="0" marR="0" indent="0" algn="ctr" defTabSz="914355" rtl="0" fontAlgn="auto" latinLnBrk="0" hangingPunct="0">
                <a:lnSpc>
                  <a:spcPct val="100000"/>
                </a:lnSpc>
                <a:spcBef>
                  <a:spcPts val="0"/>
                </a:spcBef>
                <a:spcAft>
                  <a:spcPts val="0"/>
                </a:spcAft>
                <a:buClrTx/>
                <a:buSzTx/>
                <a:buFontTx/>
                <a:buNone/>
                <a:tabLst/>
              </a:pPr>
              <a:r>
                <a:rPr lang="en-US" altLang="zh-CN" sz="1600" i="1" dirty="0">
                  <a:latin typeface="Times New Roman" panose="02020603050405020304" pitchFamily="18" charset="0"/>
                  <a:cs typeface="Times New Roman" panose="02020603050405020304" pitchFamily="18" charset="0"/>
                </a:rPr>
                <a:t>σ</a:t>
              </a:r>
              <a:r>
                <a:rPr lang="en-US" altLang="zh-CN" sz="1600" i="1" baseline="-25000" dirty="0">
                  <a:latin typeface="Times New Roman" panose="02020603050405020304" pitchFamily="18" charset="0"/>
                  <a:cs typeface="Times New Roman" panose="02020603050405020304" pitchFamily="18" charset="0"/>
                </a:rPr>
                <a:t>1</a:t>
              </a:r>
              <a:endParaRPr kumimoji="0" lang="zh-CN" altLang="en-US" sz="1600" b="0" i="0" u="none" cap="none" spc="0" normalizeH="0" baseline="-2500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cxnSp>
          <p:nvCxnSpPr>
            <p:cNvPr id="50" name="直接箭头连接符 49">
              <a:extLst>
                <a:ext uri="{FF2B5EF4-FFF2-40B4-BE49-F238E27FC236}">
                  <a16:creationId xmlns:a16="http://schemas.microsoft.com/office/drawing/2014/main" id="{74F1DD06-33C2-4990-993C-012693383298}"/>
                </a:ext>
              </a:extLst>
            </p:cNvPr>
            <p:cNvCxnSpPr>
              <a:cxnSpLocks/>
              <a:stCxn id="13" idx="5"/>
              <a:endCxn id="38" idx="1"/>
            </p:cNvCxnSpPr>
            <p:nvPr/>
          </p:nvCxnSpPr>
          <p:spPr>
            <a:xfrm>
              <a:off x="2613877" y="2447432"/>
              <a:ext cx="326704" cy="227483"/>
            </a:xfrm>
            <a:prstGeom prst="straightConnector1">
              <a:avLst/>
            </a:prstGeom>
            <a:noFill/>
            <a:ln w="12700" cap="flat">
              <a:solidFill>
                <a:schemeClr val="bg1"/>
              </a:solidFill>
              <a:prstDash val="solid"/>
              <a:miter lim="800000"/>
              <a:tailEnd type="triangle"/>
            </a:ln>
            <a:effectLst/>
            <a:sp3d/>
          </p:spPr>
          <p:style>
            <a:lnRef idx="0">
              <a:scrgbClr r="0" g="0" b="0"/>
            </a:lnRef>
            <a:fillRef idx="0">
              <a:scrgbClr r="0" g="0" b="0"/>
            </a:fillRef>
            <a:effectRef idx="0">
              <a:scrgbClr r="0" g="0" b="0"/>
            </a:effectRef>
            <a:fontRef idx="none"/>
          </p:style>
        </p:cxnSp>
      </p:grpSp>
      <p:pic>
        <p:nvPicPr>
          <p:cNvPr id="20" name="图片 19">
            <a:extLst>
              <a:ext uri="{FF2B5EF4-FFF2-40B4-BE49-F238E27FC236}">
                <a16:creationId xmlns:a16="http://schemas.microsoft.com/office/drawing/2014/main" id="{AA553BE8-90C3-499F-95BA-66252C7E8A17}"/>
              </a:ext>
            </a:extLst>
          </p:cNvPr>
          <p:cNvPicPr>
            <a:picLocks noChangeAspect="1"/>
          </p:cNvPicPr>
          <p:nvPr/>
        </p:nvPicPr>
        <p:blipFill rotWithShape="1">
          <a:blip r:embed="rId9"/>
          <a:srcRect l="51487" t="-11670" b="-1"/>
          <a:stretch/>
        </p:blipFill>
        <p:spPr>
          <a:xfrm>
            <a:off x="6559247" y="3173037"/>
            <a:ext cx="1323720" cy="323891"/>
          </a:xfrm>
          <a:prstGeom prst="rect">
            <a:avLst/>
          </a:prstGeom>
        </p:spPr>
      </p:pic>
      <p:pic>
        <p:nvPicPr>
          <p:cNvPr id="21" name="图片 20">
            <a:extLst>
              <a:ext uri="{FF2B5EF4-FFF2-40B4-BE49-F238E27FC236}">
                <a16:creationId xmlns:a16="http://schemas.microsoft.com/office/drawing/2014/main" id="{8A674562-D353-4608-8D2D-648D7B8D01F3}"/>
              </a:ext>
            </a:extLst>
          </p:cNvPr>
          <p:cNvPicPr>
            <a:picLocks noChangeAspect="1"/>
          </p:cNvPicPr>
          <p:nvPr/>
        </p:nvPicPr>
        <p:blipFill rotWithShape="1">
          <a:blip r:embed="rId9"/>
          <a:srcRect r="52829"/>
          <a:stretch/>
        </p:blipFill>
        <p:spPr>
          <a:xfrm>
            <a:off x="6525995" y="2948031"/>
            <a:ext cx="1287112" cy="290042"/>
          </a:xfrm>
          <a:prstGeom prst="rect">
            <a:avLst/>
          </a:prstGeom>
        </p:spPr>
      </p:pic>
      <p:pic>
        <p:nvPicPr>
          <p:cNvPr id="25" name="图片 24">
            <a:extLst>
              <a:ext uri="{FF2B5EF4-FFF2-40B4-BE49-F238E27FC236}">
                <a16:creationId xmlns:a16="http://schemas.microsoft.com/office/drawing/2014/main" id="{064C28A9-CDE7-41D7-941D-2EF7623E6CB7}"/>
              </a:ext>
            </a:extLst>
          </p:cNvPr>
          <p:cNvPicPr>
            <a:picLocks noChangeAspect="1"/>
          </p:cNvPicPr>
          <p:nvPr/>
        </p:nvPicPr>
        <p:blipFill>
          <a:blip r:embed="rId10"/>
          <a:stretch>
            <a:fillRect/>
          </a:stretch>
        </p:blipFill>
        <p:spPr>
          <a:xfrm>
            <a:off x="6340765" y="1709843"/>
            <a:ext cx="1760667" cy="699111"/>
          </a:xfrm>
          <a:prstGeom prst="rect">
            <a:avLst/>
          </a:prstGeom>
        </p:spPr>
      </p:pic>
      <p:pic>
        <p:nvPicPr>
          <p:cNvPr id="29" name="图片 28">
            <a:extLst>
              <a:ext uri="{FF2B5EF4-FFF2-40B4-BE49-F238E27FC236}">
                <a16:creationId xmlns:a16="http://schemas.microsoft.com/office/drawing/2014/main" id="{19430532-FD2A-407C-8C87-74ACBCB1F270}"/>
              </a:ext>
            </a:extLst>
          </p:cNvPr>
          <p:cNvPicPr>
            <a:picLocks noChangeAspect="1"/>
          </p:cNvPicPr>
          <p:nvPr/>
        </p:nvPicPr>
        <p:blipFill rotWithShape="1">
          <a:blip r:embed="rId11"/>
          <a:srcRect l="48151" t="48493" r="5062" b="28465"/>
          <a:stretch/>
        </p:blipFill>
        <p:spPr>
          <a:xfrm>
            <a:off x="3220851" y="1691013"/>
            <a:ext cx="2903637" cy="562225"/>
          </a:xfrm>
          <a:prstGeom prst="rect">
            <a:avLst/>
          </a:prstGeom>
        </p:spPr>
      </p:pic>
      <p:cxnSp>
        <p:nvCxnSpPr>
          <p:cNvPr id="24" name="直接箭头连接符 23">
            <a:extLst>
              <a:ext uri="{FF2B5EF4-FFF2-40B4-BE49-F238E27FC236}">
                <a16:creationId xmlns:a16="http://schemas.microsoft.com/office/drawing/2014/main" id="{D7CCF98B-5806-458F-9D77-D286A7E2A6E9}"/>
              </a:ext>
            </a:extLst>
          </p:cNvPr>
          <p:cNvCxnSpPr>
            <a:cxnSpLocks/>
            <a:stCxn id="35" idx="4"/>
            <a:endCxn id="15" idx="0"/>
          </p:cNvCxnSpPr>
          <p:nvPr/>
        </p:nvCxnSpPr>
        <p:spPr>
          <a:xfrm>
            <a:off x="1870643" y="2996953"/>
            <a:ext cx="0" cy="350650"/>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6" name="直接连接符 5">
            <a:extLst>
              <a:ext uri="{FF2B5EF4-FFF2-40B4-BE49-F238E27FC236}">
                <a16:creationId xmlns:a16="http://schemas.microsoft.com/office/drawing/2014/main" id="{216CF2B4-F0BB-414E-AF19-20C1B113D7C8}"/>
              </a:ext>
            </a:extLst>
          </p:cNvPr>
          <p:cNvCxnSpPr>
            <a:cxnSpLocks/>
          </p:cNvCxnSpPr>
          <p:nvPr/>
        </p:nvCxnSpPr>
        <p:spPr>
          <a:xfrm>
            <a:off x="4172991" y="2239742"/>
            <a:ext cx="1035884" cy="0"/>
          </a:xfrm>
          <a:prstGeom prst="line">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sp>
        <p:nvSpPr>
          <p:cNvPr id="11" name="灯片编号占位符 10">
            <a:extLst>
              <a:ext uri="{FF2B5EF4-FFF2-40B4-BE49-F238E27FC236}">
                <a16:creationId xmlns:a16="http://schemas.microsoft.com/office/drawing/2014/main" id="{6C64D208-0AD4-4FF0-920D-6977B1231296}"/>
              </a:ext>
            </a:extLst>
          </p:cNvPr>
          <p:cNvSpPr>
            <a:spLocks noGrp="1"/>
          </p:cNvSpPr>
          <p:nvPr>
            <p:ph type="sldNum" sz="quarter" idx="2"/>
          </p:nvPr>
        </p:nvSpPr>
        <p:spPr/>
        <p:txBody>
          <a:bodyPr/>
          <a:lstStyle/>
          <a:p>
            <a:fld id="{86CB4B4D-7CA3-9044-876B-883B54F8677D}" type="slidenum">
              <a:rPr lang="en-US" smtClean="0"/>
              <a:t>35</a:t>
            </a:fld>
            <a:endParaRPr lang="en-US"/>
          </a:p>
        </p:txBody>
      </p:sp>
      <p:pic>
        <p:nvPicPr>
          <p:cNvPr id="30" name="图片 29">
            <a:extLst>
              <a:ext uri="{FF2B5EF4-FFF2-40B4-BE49-F238E27FC236}">
                <a16:creationId xmlns:a16="http://schemas.microsoft.com/office/drawing/2014/main" id="{6F1638A9-A277-48A5-A6BE-EA795B6DA6AD}"/>
              </a:ext>
            </a:extLst>
          </p:cNvPr>
          <p:cNvPicPr>
            <a:picLocks noChangeAspect="1"/>
          </p:cNvPicPr>
          <p:nvPr/>
        </p:nvPicPr>
        <p:blipFill>
          <a:blip r:embed="rId12"/>
          <a:stretch>
            <a:fillRect/>
          </a:stretch>
        </p:blipFill>
        <p:spPr>
          <a:xfrm>
            <a:off x="5748863" y="2480525"/>
            <a:ext cx="2559302" cy="290042"/>
          </a:xfrm>
          <a:prstGeom prst="rect">
            <a:avLst/>
          </a:prstGeom>
        </p:spPr>
      </p:pic>
      <p:pic>
        <p:nvPicPr>
          <p:cNvPr id="36" name="图片 35">
            <a:extLst>
              <a:ext uri="{FF2B5EF4-FFF2-40B4-BE49-F238E27FC236}">
                <a16:creationId xmlns:a16="http://schemas.microsoft.com/office/drawing/2014/main" id="{773D8367-A3F7-4ACC-B634-304E0ED3C1AC}"/>
              </a:ext>
            </a:extLst>
          </p:cNvPr>
          <p:cNvPicPr>
            <a:picLocks noChangeAspect="1"/>
          </p:cNvPicPr>
          <p:nvPr/>
        </p:nvPicPr>
        <p:blipFill>
          <a:blip r:embed="rId7"/>
          <a:stretch>
            <a:fillRect/>
          </a:stretch>
        </p:blipFill>
        <p:spPr>
          <a:xfrm>
            <a:off x="1288878" y="3402887"/>
            <a:ext cx="418912" cy="292994"/>
          </a:xfrm>
          <a:prstGeom prst="rect">
            <a:avLst/>
          </a:prstGeom>
        </p:spPr>
      </p:pic>
    </p:spTree>
    <p:extLst>
      <p:ext uri="{BB962C8B-B14F-4D97-AF65-F5344CB8AC3E}">
        <p14:creationId xmlns:p14="http://schemas.microsoft.com/office/powerpoint/2010/main" val="110731842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xit" presetSubtype="0" fill="hold" nodeType="withEffect">
                                  <p:stCondLst>
                                    <p:cond delay="0"/>
                                  </p:stCondLst>
                                  <p:childTnLst>
                                    <p:animEffect transition="out" filter="fade">
                                      <p:cBhvr>
                                        <p:cTn id="23" dur="500"/>
                                        <p:tgtEl>
                                          <p:spTgt spid="36"/>
                                        </p:tgtEl>
                                      </p:cBhvr>
                                    </p:animEffect>
                                    <p:set>
                                      <p:cBhvr>
                                        <p:cTn id="24" dur="1" fill="hold">
                                          <p:stCondLst>
                                            <p:cond delay="499"/>
                                          </p:stCondLst>
                                        </p:cTn>
                                        <p:tgtEl>
                                          <p:spTgt spid="36"/>
                                        </p:tgtEl>
                                        <p:attrNameLst>
                                          <p:attrName>style.visibility</p:attrName>
                                        </p:attrNameLst>
                                      </p:cBhvr>
                                      <p:to>
                                        <p:strVal val="hidden"/>
                                      </p:to>
                                    </p:set>
                                  </p:childTnLst>
                                </p:cTn>
                              </p:par>
                              <p:par>
                                <p:cTn id="25" presetID="10"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9" y="26896"/>
            <a:ext cx="7556315" cy="847166"/>
          </a:xfrm>
        </p:spPr>
        <p:txBody>
          <a:bodyPr/>
          <a:lstStyle/>
          <a:p>
            <a:r>
              <a:rPr lang="en-AU" cap="none" dirty="0"/>
              <a:t>Implementation</a:t>
            </a:r>
            <a:endParaRPr lang="en-AU" dirty="0"/>
          </a:p>
        </p:txBody>
      </p:sp>
      <p:sp>
        <p:nvSpPr>
          <p:cNvPr id="6" name="灯片编号占位符 5">
            <a:extLst>
              <a:ext uri="{FF2B5EF4-FFF2-40B4-BE49-F238E27FC236}">
                <a16:creationId xmlns:a16="http://schemas.microsoft.com/office/drawing/2014/main" id="{5FBD4D88-8FD9-403F-8F71-5FCF951E427B}"/>
              </a:ext>
            </a:extLst>
          </p:cNvPr>
          <p:cNvSpPr>
            <a:spLocks noGrp="1"/>
          </p:cNvSpPr>
          <p:nvPr>
            <p:ph type="sldNum" sz="quarter" idx="2"/>
          </p:nvPr>
        </p:nvSpPr>
        <p:spPr/>
        <p:txBody>
          <a:bodyPr/>
          <a:lstStyle/>
          <a:p>
            <a:fld id="{86CB4B4D-7CA3-9044-876B-883B54F8677D}" type="slidenum">
              <a:rPr lang="en-US" smtClean="0"/>
              <a:t>36</a:t>
            </a:fld>
            <a:endParaRPr lang="en-US"/>
          </a:p>
        </p:txBody>
      </p:sp>
      <p:sp>
        <p:nvSpPr>
          <p:cNvPr id="7" name="矩形 6">
            <a:extLst>
              <a:ext uri="{FF2B5EF4-FFF2-40B4-BE49-F238E27FC236}">
                <a16:creationId xmlns:a16="http://schemas.microsoft.com/office/drawing/2014/main" id="{A85A09A3-ED30-4670-AC16-C7CB4F5925D4}"/>
              </a:ext>
            </a:extLst>
          </p:cNvPr>
          <p:cNvSpPr/>
          <p:nvPr/>
        </p:nvSpPr>
        <p:spPr>
          <a:xfrm>
            <a:off x="1023598" y="1706476"/>
            <a:ext cx="1180976" cy="646329"/>
          </a:xfrm>
          <a:prstGeom prst="rect">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Calibri"/>
                <a:ea typeface="Calibri"/>
                <a:cs typeface="Calibri"/>
                <a:sym typeface="Calibri"/>
              </a:rPr>
              <a:t>Source code</a:t>
            </a:r>
          </a:p>
        </p:txBody>
      </p:sp>
      <p:sp>
        <p:nvSpPr>
          <p:cNvPr id="9" name="矩形 8">
            <a:extLst>
              <a:ext uri="{FF2B5EF4-FFF2-40B4-BE49-F238E27FC236}">
                <a16:creationId xmlns:a16="http://schemas.microsoft.com/office/drawing/2014/main" id="{AC65E7C6-D371-4313-9D8A-554A0F6EBDAD}"/>
              </a:ext>
            </a:extLst>
          </p:cNvPr>
          <p:cNvSpPr/>
          <p:nvPr/>
        </p:nvSpPr>
        <p:spPr>
          <a:xfrm>
            <a:off x="3849202" y="1712365"/>
            <a:ext cx="1105184" cy="646329"/>
          </a:xfrm>
          <a:prstGeom prst="rect">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r>
              <a:rPr lang="en-US" dirty="0" err="1"/>
              <a:t>Bitcode</a:t>
            </a:r>
            <a:r>
              <a:rPr lang="en-US" dirty="0"/>
              <a:t> files</a:t>
            </a: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10" name="矩形 9">
            <a:extLst>
              <a:ext uri="{FF2B5EF4-FFF2-40B4-BE49-F238E27FC236}">
                <a16:creationId xmlns:a16="http://schemas.microsoft.com/office/drawing/2014/main" id="{F6121618-7589-4263-9C33-47A4B01C3D02}"/>
              </a:ext>
            </a:extLst>
          </p:cNvPr>
          <p:cNvSpPr/>
          <p:nvPr/>
        </p:nvSpPr>
        <p:spPr>
          <a:xfrm>
            <a:off x="6561924" y="1706477"/>
            <a:ext cx="1709243" cy="646329"/>
          </a:xfrm>
          <a:prstGeom prst="rect">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Calibri"/>
                <a:ea typeface="Calibri"/>
                <a:cs typeface="Calibri"/>
                <a:sym typeface="Calibri"/>
              </a:rPr>
              <a:t>Whole</a:t>
            </a:r>
            <a:r>
              <a:rPr lang="en-US" dirty="0"/>
              <a:t>-program </a:t>
            </a:r>
            <a:r>
              <a:rPr lang="en-US" dirty="0" err="1"/>
              <a:t>bc</a:t>
            </a:r>
            <a:r>
              <a:rPr lang="en-US" dirty="0"/>
              <a:t> file</a:t>
            </a: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p:txBody>
      </p:sp>
      <p:cxnSp>
        <p:nvCxnSpPr>
          <p:cNvPr id="12" name="直接箭头连接符 11">
            <a:extLst>
              <a:ext uri="{FF2B5EF4-FFF2-40B4-BE49-F238E27FC236}">
                <a16:creationId xmlns:a16="http://schemas.microsoft.com/office/drawing/2014/main" id="{101DD952-2B1D-4121-903C-1B0BF58FF671}"/>
              </a:ext>
            </a:extLst>
          </p:cNvPr>
          <p:cNvCxnSpPr>
            <a:stCxn id="7" idx="3"/>
            <a:endCxn id="9" idx="1"/>
          </p:cNvCxnSpPr>
          <p:nvPr/>
        </p:nvCxnSpPr>
        <p:spPr>
          <a:xfrm>
            <a:off x="2204574" y="2029641"/>
            <a:ext cx="1644628" cy="5889"/>
          </a:xfrm>
          <a:prstGeom prst="straightConnector1">
            <a:avLst/>
          </a:prstGeom>
          <a:noFill/>
          <a:ln w="12700" cap="flat">
            <a:solidFill>
              <a:schemeClr val="bg1"/>
            </a:solidFill>
            <a:prstDash val="solid"/>
            <a:miter lim="800000"/>
            <a:tailEnd type="triangle" w="med" len="lg"/>
          </a:ln>
          <a:effectLst/>
          <a:sp3d/>
        </p:spPr>
        <p:style>
          <a:lnRef idx="0">
            <a:scrgbClr r="0" g="0" b="0"/>
          </a:lnRef>
          <a:fillRef idx="0">
            <a:scrgbClr r="0" g="0" b="0"/>
          </a:fillRef>
          <a:effectRef idx="0">
            <a:scrgbClr r="0" g="0" b="0"/>
          </a:effectRef>
          <a:fontRef idx="none"/>
        </p:style>
      </p:cxnSp>
      <p:cxnSp>
        <p:nvCxnSpPr>
          <p:cNvPr id="13" name="直接箭头连接符 12">
            <a:extLst>
              <a:ext uri="{FF2B5EF4-FFF2-40B4-BE49-F238E27FC236}">
                <a16:creationId xmlns:a16="http://schemas.microsoft.com/office/drawing/2014/main" id="{EACE5C4A-B2AA-4FF1-A7E1-68454A3AC5B0}"/>
              </a:ext>
            </a:extLst>
          </p:cNvPr>
          <p:cNvCxnSpPr>
            <a:cxnSpLocks/>
            <a:stCxn id="9" idx="3"/>
            <a:endCxn id="10" idx="1"/>
          </p:cNvCxnSpPr>
          <p:nvPr/>
        </p:nvCxnSpPr>
        <p:spPr>
          <a:xfrm flipV="1">
            <a:off x="4954386" y="2029642"/>
            <a:ext cx="1607538" cy="5888"/>
          </a:xfrm>
          <a:prstGeom prst="straightConnector1">
            <a:avLst/>
          </a:prstGeom>
          <a:noFill/>
          <a:ln w="12700" cap="flat">
            <a:solidFill>
              <a:schemeClr val="bg1"/>
            </a:solidFill>
            <a:prstDash val="solid"/>
            <a:miter lim="800000"/>
            <a:tailEnd type="triangle" w="med" len="lg"/>
          </a:ln>
          <a:effectLst/>
          <a:sp3d/>
        </p:spPr>
        <p:style>
          <a:lnRef idx="0">
            <a:scrgbClr r="0" g="0" b="0"/>
          </a:lnRef>
          <a:fillRef idx="0">
            <a:scrgbClr r="0" g="0" b="0"/>
          </a:fillRef>
          <a:effectRef idx="0">
            <a:scrgbClr r="0" g="0" b="0"/>
          </a:effectRef>
          <a:fontRef idx="none"/>
        </p:style>
      </p:cxnSp>
      <p:sp>
        <p:nvSpPr>
          <p:cNvPr id="16" name="文本框 15">
            <a:extLst>
              <a:ext uri="{FF2B5EF4-FFF2-40B4-BE49-F238E27FC236}">
                <a16:creationId xmlns:a16="http://schemas.microsoft.com/office/drawing/2014/main" id="{29F039D3-79BF-4D60-B297-5ABFE179E40A}"/>
              </a:ext>
            </a:extLst>
          </p:cNvPr>
          <p:cNvSpPr txBox="1"/>
          <p:nvPr/>
        </p:nvSpPr>
        <p:spPr>
          <a:xfrm>
            <a:off x="2655491" y="1676936"/>
            <a:ext cx="61010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Calibri"/>
                <a:ea typeface="Calibri"/>
                <a:cs typeface="Calibri"/>
                <a:sym typeface="Calibri"/>
              </a:rPr>
              <a:t>Clang</a:t>
            </a:r>
          </a:p>
        </p:txBody>
      </p:sp>
      <p:sp>
        <p:nvSpPr>
          <p:cNvPr id="17" name="文本框 16">
            <a:extLst>
              <a:ext uri="{FF2B5EF4-FFF2-40B4-BE49-F238E27FC236}">
                <a16:creationId xmlns:a16="http://schemas.microsoft.com/office/drawing/2014/main" id="{159DF286-12BD-4633-A31B-4B8B1095C820}"/>
              </a:ext>
            </a:extLst>
          </p:cNvPr>
          <p:cNvSpPr txBox="1"/>
          <p:nvPr/>
        </p:nvSpPr>
        <p:spPr>
          <a:xfrm>
            <a:off x="5314139" y="1680712"/>
            <a:ext cx="82169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Calibri"/>
                <a:ea typeface="Calibri"/>
                <a:cs typeface="Calibri"/>
                <a:sym typeface="Calibri"/>
              </a:rPr>
              <a:t>WLLVM</a:t>
            </a:r>
          </a:p>
        </p:txBody>
      </p:sp>
      <p:sp>
        <p:nvSpPr>
          <p:cNvPr id="25" name="矩形 24">
            <a:extLst>
              <a:ext uri="{FF2B5EF4-FFF2-40B4-BE49-F238E27FC236}">
                <a16:creationId xmlns:a16="http://schemas.microsoft.com/office/drawing/2014/main" id="{96A69346-EAE6-4B48-99CE-24E5A8E5D787}"/>
              </a:ext>
            </a:extLst>
          </p:cNvPr>
          <p:cNvSpPr/>
          <p:nvPr/>
        </p:nvSpPr>
        <p:spPr>
          <a:xfrm>
            <a:off x="6562141" y="3106753"/>
            <a:ext cx="1709243" cy="369330"/>
          </a:xfrm>
          <a:prstGeom prst="rect">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Calibri"/>
                <a:ea typeface="Calibri"/>
                <a:cs typeface="Calibri"/>
                <a:sym typeface="Calibri"/>
              </a:rPr>
              <a:t>Constraint</a:t>
            </a:r>
            <a:r>
              <a:rPr kumimoji="0" lang="en-US" sz="1800" b="0" i="0" u="none" strike="noStrike" cap="none" spc="0" normalizeH="0" dirty="0">
                <a:ln>
                  <a:noFill/>
                </a:ln>
                <a:solidFill>
                  <a:srgbClr val="000000"/>
                </a:solidFill>
                <a:effectLst/>
                <a:uFillTx/>
                <a:latin typeface="Calibri"/>
                <a:ea typeface="Calibri"/>
                <a:cs typeface="Calibri"/>
                <a:sym typeface="Calibri"/>
              </a:rPr>
              <a:t> Graph</a:t>
            </a: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29" name="矩形 28">
            <a:extLst>
              <a:ext uri="{FF2B5EF4-FFF2-40B4-BE49-F238E27FC236}">
                <a16:creationId xmlns:a16="http://schemas.microsoft.com/office/drawing/2014/main" id="{18260FC9-9B85-4198-87B3-668AC90C5400}"/>
              </a:ext>
            </a:extLst>
          </p:cNvPr>
          <p:cNvSpPr/>
          <p:nvPr/>
        </p:nvSpPr>
        <p:spPr>
          <a:xfrm>
            <a:off x="3689066" y="3106753"/>
            <a:ext cx="1433256" cy="369330"/>
          </a:xfrm>
          <a:prstGeom prst="rect">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r>
              <a:rPr lang="en-US" dirty="0"/>
              <a:t>Result</a:t>
            </a: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p:txBody>
      </p:sp>
      <p:cxnSp>
        <p:nvCxnSpPr>
          <p:cNvPr id="30" name="直接箭头连接符 29">
            <a:extLst>
              <a:ext uri="{FF2B5EF4-FFF2-40B4-BE49-F238E27FC236}">
                <a16:creationId xmlns:a16="http://schemas.microsoft.com/office/drawing/2014/main" id="{47C1BEA4-9FBC-4FD8-B547-2FDEC0C498E7}"/>
              </a:ext>
            </a:extLst>
          </p:cNvPr>
          <p:cNvCxnSpPr>
            <a:cxnSpLocks/>
            <a:stCxn id="25" idx="1"/>
            <a:endCxn id="29" idx="3"/>
          </p:cNvCxnSpPr>
          <p:nvPr/>
        </p:nvCxnSpPr>
        <p:spPr>
          <a:xfrm flipH="1">
            <a:off x="5122322" y="3291418"/>
            <a:ext cx="1439819" cy="0"/>
          </a:xfrm>
          <a:prstGeom prst="straightConnector1">
            <a:avLst/>
          </a:prstGeom>
          <a:noFill/>
          <a:ln w="12700" cap="flat">
            <a:solidFill>
              <a:schemeClr val="bg1"/>
            </a:solidFill>
            <a:prstDash val="solid"/>
            <a:miter lim="800000"/>
            <a:tailEnd type="triangle" w="med" len="lg"/>
          </a:ln>
          <a:effectLst/>
          <a:sp3d/>
        </p:spPr>
        <p:style>
          <a:lnRef idx="0">
            <a:scrgbClr r="0" g="0" b="0"/>
          </a:lnRef>
          <a:fillRef idx="0">
            <a:scrgbClr r="0" g="0" b="0"/>
          </a:fillRef>
          <a:effectRef idx="0">
            <a:scrgbClr r="0" g="0" b="0"/>
          </a:effectRef>
          <a:fontRef idx="none"/>
        </p:style>
      </p:cxnSp>
      <p:sp>
        <p:nvSpPr>
          <p:cNvPr id="36" name="文本框 35">
            <a:extLst>
              <a:ext uri="{FF2B5EF4-FFF2-40B4-BE49-F238E27FC236}">
                <a16:creationId xmlns:a16="http://schemas.microsoft.com/office/drawing/2014/main" id="{61299B22-516B-44B3-AB24-F6CE00E5024F}"/>
              </a:ext>
            </a:extLst>
          </p:cNvPr>
          <p:cNvSpPr txBox="1"/>
          <p:nvPr/>
        </p:nvSpPr>
        <p:spPr>
          <a:xfrm>
            <a:off x="6989484" y="2525161"/>
            <a:ext cx="43537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Calibri"/>
                <a:ea typeface="Calibri"/>
                <a:cs typeface="Calibri"/>
                <a:sym typeface="Calibri"/>
              </a:rPr>
              <a:t>SVF</a:t>
            </a:r>
          </a:p>
        </p:txBody>
      </p:sp>
      <p:sp>
        <p:nvSpPr>
          <p:cNvPr id="37" name="文本框 36">
            <a:extLst>
              <a:ext uri="{FF2B5EF4-FFF2-40B4-BE49-F238E27FC236}">
                <a16:creationId xmlns:a16="http://schemas.microsoft.com/office/drawing/2014/main" id="{78508532-86CD-4061-9E6B-A5B619633BE3}"/>
              </a:ext>
            </a:extLst>
          </p:cNvPr>
          <p:cNvSpPr txBox="1"/>
          <p:nvPr/>
        </p:nvSpPr>
        <p:spPr>
          <a:xfrm>
            <a:off x="5643701" y="2965015"/>
            <a:ext cx="48987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70C0"/>
                </a:solidFill>
                <a:effectLst/>
                <a:uFillTx/>
                <a:latin typeface="Calibri"/>
                <a:ea typeface="Calibri"/>
                <a:cs typeface="Calibri"/>
                <a:sym typeface="Calibri"/>
              </a:rPr>
              <a:t>DEA</a:t>
            </a:r>
          </a:p>
        </p:txBody>
      </p:sp>
      <p:sp>
        <p:nvSpPr>
          <p:cNvPr id="39" name="Text Placeholder 2">
            <a:extLst>
              <a:ext uri="{FF2B5EF4-FFF2-40B4-BE49-F238E27FC236}">
                <a16:creationId xmlns:a16="http://schemas.microsoft.com/office/drawing/2014/main" id="{A193A5DF-F211-49DD-B0EF-F0004A2FCD6E}"/>
              </a:ext>
            </a:extLst>
          </p:cNvPr>
          <p:cNvSpPr>
            <a:spLocks noGrp="1"/>
          </p:cNvSpPr>
          <p:nvPr>
            <p:ph type="body" idx="1"/>
          </p:nvPr>
        </p:nvSpPr>
        <p:spPr>
          <a:xfrm>
            <a:off x="612779" y="1104460"/>
            <a:ext cx="7966445" cy="479540"/>
          </a:xfrm>
        </p:spPr>
        <p:txBody>
          <a:bodyPr/>
          <a:lstStyle/>
          <a:p>
            <a:r>
              <a:rPr lang="en-US" altLang="zh-CN" dirty="0">
                <a:solidFill>
                  <a:schemeClr val="bg1"/>
                </a:solidFill>
              </a:rPr>
              <a:t>Our Method: </a:t>
            </a:r>
            <a:r>
              <a:rPr lang="en-US" altLang="zh-CN" b="1" dirty="0">
                <a:solidFill>
                  <a:srgbClr val="0070C0"/>
                </a:solidFill>
              </a:rPr>
              <a:t>DEA</a:t>
            </a:r>
            <a:endParaRPr lang="zh-CN" altLang="en-US" b="1" dirty="0">
              <a:solidFill>
                <a:srgbClr val="0070C0"/>
              </a:solidFill>
            </a:endParaRPr>
          </a:p>
        </p:txBody>
      </p:sp>
      <p:cxnSp>
        <p:nvCxnSpPr>
          <p:cNvPr id="18" name="直接箭头连接符 17">
            <a:extLst>
              <a:ext uri="{FF2B5EF4-FFF2-40B4-BE49-F238E27FC236}">
                <a16:creationId xmlns:a16="http://schemas.microsoft.com/office/drawing/2014/main" id="{2311B079-348A-489E-A3AA-AE21E80A2C0A}"/>
              </a:ext>
            </a:extLst>
          </p:cNvPr>
          <p:cNvCxnSpPr>
            <a:cxnSpLocks/>
            <a:stCxn id="10" idx="2"/>
            <a:endCxn id="25" idx="0"/>
          </p:cNvCxnSpPr>
          <p:nvPr/>
        </p:nvCxnSpPr>
        <p:spPr>
          <a:xfrm>
            <a:off x="7416546" y="2352806"/>
            <a:ext cx="217" cy="753947"/>
          </a:xfrm>
          <a:prstGeom prst="straightConnector1">
            <a:avLst/>
          </a:prstGeom>
          <a:noFill/>
          <a:ln w="12700" cap="flat">
            <a:solidFill>
              <a:schemeClr val="bg1"/>
            </a:solidFill>
            <a:prstDash val="solid"/>
            <a:miter lim="800000"/>
            <a:tailEnd type="triangle" w="med" len="lg"/>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9973999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fade">
                                      <p:cBhvr>
                                        <p:cTn id="7" dur="500"/>
                                        <p:tgtEl>
                                          <p:spTgt spid="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500"/>
                                        <p:tgtEl>
                                          <p:spTgt spid="36"/>
                                        </p:tgtEl>
                                      </p:cBhvr>
                                    </p:animEffect>
                                  </p:childTnLst>
                                </p:cTn>
                              </p:par>
                              <p:par>
                                <p:cTn id="42" presetID="10" presetClass="entr" presetSubtype="0" fill="hold"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500"/>
                                        <p:tgtEl>
                                          <p:spTgt spid="3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500"/>
                                        <p:tgtEl>
                                          <p:spTgt spid="37"/>
                                        </p:tgtEl>
                                      </p:cBhvr>
                                    </p:animEffect>
                                  </p:childTnLst>
                                </p:cTn>
                              </p:par>
                              <p:par>
                                <p:cTn id="48" presetID="10" presetClass="entr" presetSubtype="0" fill="hold"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6" grpId="0"/>
      <p:bldP spid="17" grpId="0"/>
      <p:bldP spid="25" grpId="0" animBg="1"/>
      <p:bldP spid="29" grpId="0" animBg="1"/>
      <p:bldP spid="36" grpId="0"/>
      <p:bldP spid="37" grpId="0"/>
      <p:bldP spid="39"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9" y="26896"/>
            <a:ext cx="7556315" cy="847166"/>
          </a:xfrm>
        </p:spPr>
        <p:txBody>
          <a:bodyPr/>
          <a:lstStyle/>
          <a:p>
            <a:r>
              <a:rPr lang="en-AU" cap="none" dirty="0"/>
              <a:t>Implementation</a:t>
            </a:r>
            <a:endParaRPr lang="en-AU" dirty="0"/>
          </a:p>
        </p:txBody>
      </p:sp>
      <p:sp>
        <p:nvSpPr>
          <p:cNvPr id="6" name="灯片编号占位符 5">
            <a:extLst>
              <a:ext uri="{FF2B5EF4-FFF2-40B4-BE49-F238E27FC236}">
                <a16:creationId xmlns:a16="http://schemas.microsoft.com/office/drawing/2014/main" id="{5FBD4D88-8FD9-403F-8F71-5FCF951E427B}"/>
              </a:ext>
            </a:extLst>
          </p:cNvPr>
          <p:cNvSpPr>
            <a:spLocks noGrp="1"/>
          </p:cNvSpPr>
          <p:nvPr>
            <p:ph type="sldNum" sz="quarter" idx="2"/>
          </p:nvPr>
        </p:nvSpPr>
        <p:spPr/>
        <p:txBody>
          <a:bodyPr/>
          <a:lstStyle/>
          <a:p>
            <a:fld id="{86CB4B4D-7CA3-9044-876B-883B54F8677D}" type="slidenum">
              <a:rPr lang="en-US" smtClean="0"/>
              <a:t>37</a:t>
            </a:fld>
            <a:endParaRPr lang="en-US"/>
          </a:p>
        </p:txBody>
      </p:sp>
      <p:sp>
        <p:nvSpPr>
          <p:cNvPr id="7" name="Text Placeholder 2">
            <a:extLst>
              <a:ext uri="{FF2B5EF4-FFF2-40B4-BE49-F238E27FC236}">
                <a16:creationId xmlns:a16="http://schemas.microsoft.com/office/drawing/2014/main" id="{542243D2-A9F4-4F67-A4FA-1696858E3274}"/>
              </a:ext>
            </a:extLst>
          </p:cNvPr>
          <p:cNvSpPr>
            <a:spLocks noGrp="1"/>
          </p:cNvSpPr>
          <p:nvPr>
            <p:ph type="body" idx="1"/>
          </p:nvPr>
        </p:nvSpPr>
        <p:spPr>
          <a:xfrm>
            <a:off x="612779" y="1104460"/>
            <a:ext cx="7966445" cy="479540"/>
          </a:xfrm>
        </p:spPr>
        <p:txBody>
          <a:bodyPr/>
          <a:lstStyle/>
          <a:p>
            <a:r>
              <a:rPr lang="en-US" altLang="zh-CN" dirty="0">
                <a:solidFill>
                  <a:schemeClr val="bg1"/>
                </a:solidFill>
              </a:rPr>
              <a:t>Worklist solver (Algorithm )</a:t>
            </a:r>
            <a:endParaRPr lang="zh-CN" altLang="en-US" dirty="0">
              <a:solidFill>
                <a:schemeClr val="bg1"/>
              </a:solidFill>
            </a:endParaRPr>
          </a:p>
        </p:txBody>
      </p:sp>
      <p:pic>
        <p:nvPicPr>
          <p:cNvPr id="4" name="图片 3">
            <a:extLst>
              <a:ext uri="{FF2B5EF4-FFF2-40B4-BE49-F238E27FC236}">
                <a16:creationId xmlns:a16="http://schemas.microsoft.com/office/drawing/2014/main" id="{125E5A1D-2180-4B0E-8B2D-A527AECB00A4}"/>
              </a:ext>
            </a:extLst>
          </p:cNvPr>
          <p:cNvPicPr>
            <a:picLocks noChangeAspect="1"/>
          </p:cNvPicPr>
          <p:nvPr/>
        </p:nvPicPr>
        <p:blipFill>
          <a:blip r:embed="rId3"/>
          <a:stretch>
            <a:fillRect/>
          </a:stretch>
        </p:blipFill>
        <p:spPr>
          <a:xfrm>
            <a:off x="1028224" y="1446183"/>
            <a:ext cx="7087552" cy="2736625"/>
          </a:xfrm>
          <a:prstGeom prst="rect">
            <a:avLst/>
          </a:prstGeom>
        </p:spPr>
      </p:pic>
    </p:spTree>
    <p:extLst>
      <p:ext uri="{BB962C8B-B14F-4D97-AF65-F5344CB8AC3E}">
        <p14:creationId xmlns:p14="http://schemas.microsoft.com/office/powerpoint/2010/main" val="25356898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9" y="26896"/>
            <a:ext cx="7556315" cy="847166"/>
          </a:xfrm>
        </p:spPr>
        <p:txBody>
          <a:bodyPr/>
          <a:lstStyle/>
          <a:p>
            <a:r>
              <a:rPr lang="en-AU" cap="none" dirty="0"/>
              <a:t>Implementation</a:t>
            </a:r>
            <a:endParaRPr lang="en-AU" dirty="0"/>
          </a:p>
        </p:txBody>
      </p:sp>
      <p:sp>
        <p:nvSpPr>
          <p:cNvPr id="6" name="灯片编号占位符 5">
            <a:extLst>
              <a:ext uri="{FF2B5EF4-FFF2-40B4-BE49-F238E27FC236}">
                <a16:creationId xmlns:a16="http://schemas.microsoft.com/office/drawing/2014/main" id="{5FBD4D88-8FD9-403F-8F71-5FCF951E427B}"/>
              </a:ext>
            </a:extLst>
          </p:cNvPr>
          <p:cNvSpPr>
            <a:spLocks noGrp="1"/>
          </p:cNvSpPr>
          <p:nvPr>
            <p:ph type="sldNum" sz="quarter" idx="2"/>
          </p:nvPr>
        </p:nvSpPr>
        <p:spPr/>
        <p:txBody>
          <a:bodyPr/>
          <a:lstStyle/>
          <a:p>
            <a:fld id="{86CB4B4D-7CA3-9044-876B-883B54F8677D}" type="slidenum">
              <a:rPr lang="en-US" smtClean="0"/>
              <a:t>38</a:t>
            </a:fld>
            <a:endParaRPr lang="en-US"/>
          </a:p>
        </p:txBody>
      </p:sp>
      <p:pic>
        <p:nvPicPr>
          <p:cNvPr id="3" name="图片 2">
            <a:extLst>
              <a:ext uri="{FF2B5EF4-FFF2-40B4-BE49-F238E27FC236}">
                <a16:creationId xmlns:a16="http://schemas.microsoft.com/office/drawing/2014/main" id="{003BF44D-5792-4375-AF30-1D7B66C54D47}"/>
              </a:ext>
            </a:extLst>
          </p:cNvPr>
          <p:cNvPicPr>
            <a:picLocks noChangeAspect="1"/>
          </p:cNvPicPr>
          <p:nvPr/>
        </p:nvPicPr>
        <p:blipFill>
          <a:blip r:embed="rId3"/>
          <a:stretch>
            <a:fillRect/>
          </a:stretch>
        </p:blipFill>
        <p:spPr>
          <a:xfrm>
            <a:off x="2747672" y="1030784"/>
            <a:ext cx="3648656" cy="3003660"/>
          </a:xfrm>
          <a:prstGeom prst="rect">
            <a:avLst/>
          </a:prstGeom>
        </p:spPr>
      </p:pic>
      <p:cxnSp>
        <p:nvCxnSpPr>
          <p:cNvPr id="8" name="直接连接符 7">
            <a:extLst>
              <a:ext uri="{FF2B5EF4-FFF2-40B4-BE49-F238E27FC236}">
                <a16:creationId xmlns:a16="http://schemas.microsoft.com/office/drawing/2014/main" id="{84DD7267-9C2B-4302-A480-DA2552F595E8}"/>
              </a:ext>
            </a:extLst>
          </p:cNvPr>
          <p:cNvCxnSpPr/>
          <p:nvPr/>
        </p:nvCxnSpPr>
        <p:spPr>
          <a:xfrm>
            <a:off x="4555374" y="2128060"/>
            <a:ext cx="490450" cy="0"/>
          </a:xfrm>
          <a:prstGeom prst="line">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15" name="直接连接符 14">
            <a:extLst>
              <a:ext uri="{FF2B5EF4-FFF2-40B4-BE49-F238E27FC236}">
                <a16:creationId xmlns:a16="http://schemas.microsoft.com/office/drawing/2014/main" id="{60390AE9-243C-4D06-8E2F-AD82FA25D0DB}"/>
              </a:ext>
            </a:extLst>
          </p:cNvPr>
          <p:cNvCxnSpPr/>
          <p:nvPr/>
        </p:nvCxnSpPr>
        <p:spPr>
          <a:xfrm>
            <a:off x="4535004" y="3918067"/>
            <a:ext cx="490450" cy="0"/>
          </a:xfrm>
          <a:prstGeom prst="line">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sp>
        <p:nvSpPr>
          <p:cNvPr id="9" name="文本框 8">
            <a:extLst>
              <a:ext uri="{FF2B5EF4-FFF2-40B4-BE49-F238E27FC236}">
                <a16:creationId xmlns:a16="http://schemas.microsoft.com/office/drawing/2014/main" id="{FF3BFD3D-A0BC-4CEB-BEFC-729216CFBB80}"/>
              </a:ext>
            </a:extLst>
          </p:cNvPr>
          <p:cNvSpPr txBox="1"/>
          <p:nvPr/>
        </p:nvSpPr>
        <p:spPr>
          <a:xfrm>
            <a:off x="1739089" y="3886578"/>
            <a:ext cx="5303694" cy="415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a:lnSpc>
                <a:spcPct val="150000"/>
              </a:lnSpc>
            </a:pPr>
            <a:r>
              <a:rPr lang="en-US" altLang="zh-CN" sz="1400" dirty="0">
                <a:latin typeface="Times New Roman" panose="02020603050405020304" pitchFamily="18" charset="0"/>
                <a:cs typeface="Times New Roman" panose="02020603050405020304" pitchFamily="18" charset="0"/>
              </a:rPr>
              <a:t>The </a:t>
            </a:r>
            <a:r>
              <a:rPr lang="en-US" altLang="zh-CN" sz="1400" dirty="0">
                <a:latin typeface="Times New Roman" panose="02020603050405020304" pitchFamily="18" charset="0"/>
                <a:cs typeface="Times New Roman" panose="02020603050405020304" pitchFamily="18" charset="0"/>
                <a:sym typeface="Helvetica Neue"/>
              </a:rPr>
              <a:t>lines of LLVM instructions and max field numbers of each program.</a:t>
            </a:r>
            <a:endParaRPr kumimoji="0" lang="en-US"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Tree>
    <p:extLst>
      <p:ext uri="{BB962C8B-B14F-4D97-AF65-F5344CB8AC3E}">
        <p14:creationId xmlns:p14="http://schemas.microsoft.com/office/powerpoint/2010/main" val="382566070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09E0922-0C64-48A1-A241-2AF4573EEA5B}"/>
              </a:ext>
            </a:extLst>
          </p:cNvPr>
          <p:cNvSpPr txBox="1"/>
          <p:nvPr/>
        </p:nvSpPr>
        <p:spPr>
          <a:xfrm>
            <a:off x="612780" y="1094411"/>
            <a:ext cx="8084820" cy="22467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lnSpc>
                <a:spcPct val="150000"/>
              </a:lnSpc>
              <a:spcAft>
                <a:spcPts val="600"/>
              </a:spcAft>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Background</a:t>
            </a:r>
          </a:p>
          <a:p>
            <a:pPr marL="285750" indent="-285750">
              <a:lnSpc>
                <a:spcPct val="150000"/>
              </a:lnSpc>
              <a:spcAft>
                <a:spcPts val="600"/>
              </a:spcAft>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Motivation</a:t>
            </a:r>
          </a:p>
          <a:p>
            <a:pPr marL="285750" indent="-285750">
              <a:lnSpc>
                <a:spcPct val="150000"/>
              </a:lnSpc>
              <a:spcAft>
                <a:spcPts val="600"/>
              </a:spcAft>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Our Approach</a:t>
            </a:r>
          </a:p>
          <a:p>
            <a:pPr marL="285750" indent="-285750">
              <a:lnSpc>
                <a:spcPct val="150000"/>
              </a:lnSpc>
              <a:spcAft>
                <a:spcPts val="600"/>
              </a:spcAft>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Result</a:t>
            </a:r>
          </a:p>
        </p:txBody>
      </p:sp>
      <p:sp>
        <p:nvSpPr>
          <p:cNvPr id="8" name="灯片编号占位符 7">
            <a:extLst>
              <a:ext uri="{FF2B5EF4-FFF2-40B4-BE49-F238E27FC236}">
                <a16:creationId xmlns:a16="http://schemas.microsoft.com/office/drawing/2014/main" id="{3C297495-C9D6-4BE4-B4A1-48BAD1FB89BB}"/>
              </a:ext>
            </a:extLst>
          </p:cNvPr>
          <p:cNvSpPr>
            <a:spLocks noGrp="1"/>
          </p:cNvSpPr>
          <p:nvPr>
            <p:ph type="sldNum" sz="quarter" idx="2"/>
          </p:nvPr>
        </p:nvSpPr>
        <p:spPr/>
        <p:txBody>
          <a:bodyPr/>
          <a:lstStyle/>
          <a:p>
            <a:fld id="{86CB4B4D-7CA3-9044-876B-883B54F8677D}" type="slidenum">
              <a:rPr lang="en-US" smtClean="0"/>
              <a:t>3</a:t>
            </a:fld>
            <a:endParaRPr lang="en-US"/>
          </a:p>
        </p:txBody>
      </p:sp>
      <p:sp>
        <p:nvSpPr>
          <p:cNvPr id="11" name="Title 1">
            <a:extLst>
              <a:ext uri="{FF2B5EF4-FFF2-40B4-BE49-F238E27FC236}">
                <a16:creationId xmlns:a16="http://schemas.microsoft.com/office/drawing/2014/main" id="{362EB768-6AE3-4D96-B2D9-0ED74AB4E42D}"/>
              </a:ext>
            </a:extLst>
          </p:cNvPr>
          <p:cNvSpPr>
            <a:spLocks noGrp="1"/>
          </p:cNvSpPr>
          <p:nvPr>
            <p:ph type="title"/>
          </p:nvPr>
        </p:nvSpPr>
        <p:spPr>
          <a:xfrm>
            <a:off x="612779" y="26896"/>
            <a:ext cx="7556315" cy="847166"/>
          </a:xfrm>
        </p:spPr>
        <p:txBody>
          <a:bodyPr/>
          <a:lstStyle/>
          <a:p>
            <a:r>
              <a:rPr lang="en-AU" cap="none" dirty="0"/>
              <a:t>Overview</a:t>
            </a:r>
          </a:p>
        </p:txBody>
      </p:sp>
    </p:spTree>
    <p:extLst>
      <p:ext uri="{BB962C8B-B14F-4D97-AF65-F5344CB8AC3E}">
        <p14:creationId xmlns:p14="http://schemas.microsoft.com/office/powerpoint/2010/main" val="42233635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9" y="26896"/>
            <a:ext cx="7556315" cy="847166"/>
          </a:xfrm>
        </p:spPr>
        <p:txBody>
          <a:bodyPr/>
          <a:lstStyle/>
          <a:p>
            <a:r>
              <a:rPr lang="en-AU" cap="none" dirty="0"/>
              <a:t>Evaluation Results</a:t>
            </a:r>
            <a:endParaRPr lang="en-AU" dirty="0"/>
          </a:p>
        </p:txBody>
      </p:sp>
      <p:sp>
        <p:nvSpPr>
          <p:cNvPr id="6" name="灯片编号占位符 5">
            <a:extLst>
              <a:ext uri="{FF2B5EF4-FFF2-40B4-BE49-F238E27FC236}">
                <a16:creationId xmlns:a16="http://schemas.microsoft.com/office/drawing/2014/main" id="{5FBD4D88-8FD9-403F-8F71-5FCF951E427B}"/>
              </a:ext>
            </a:extLst>
          </p:cNvPr>
          <p:cNvSpPr>
            <a:spLocks noGrp="1"/>
          </p:cNvSpPr>
          <p:nvPr>
            <p:ph type="sldNum" sz="quarter" idx="2"/>
          </p:nvPr>
        </p:nvSpPr>
        <p:spPr/>
        <p:txBody>
          <a:bodyPr/>
          <a:lstStyle/>
          <a:p>
            <a:fld id="{86CB4B4D-7CA3-9044-876B-883B54F8677D}" type="slidenum">
              <a:rPr lang="en-US" smtClean="0"/>
              <a:t>39</a:t>
            </a:fld>
            <a:endParaRPr lang="en-US"/>
          </a:p>
        </p:txBody>
      </p:sp>
      <p:sp>
        <p:nvSpPr>
          <p:cNvPr id="9" name="文本框 8">
            <a:extLst>
              <a:ext uri="{FF2B5EF4-FFF2-40B4-BE49-F238E27FC236}">
                <a16:creationId xmlns:a16="http://schemas.microsoft.com/office/drawing/2014/main" id="{81F61751-A8E9-48E6-945A-1B852C1AD21E}"/>
              </a:ext>
            </a:extLst>
          </p:cNvPr>
          <p:cNvSpPr txBox="1"/>
          <p:nvPr/>
        </p:nvSpPr>
        <p:spPr>
          <a:xfrm>
            <a:off x="1455928" y="3842383"/>
            <a:ext cx="6286334" cy="415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a:lnSpc>
                <a:spcPct val="150000"/>
              </a:lnSpc>
            </a:pPr>
            <a:r>
              <a:rPr lang="en-US" altLang="zh-CN" sz="1400" dirty="0">
                <a:latin typeface="Times New Roman" panose="02020603050405020304" pitchFamily="18" charset="0"/>
                <a:cs typeface="Times New Roman" panose="02020603050405020304" pitchFamily="18" charset="0"/>
              </a:rPr>
              <a:t>The </a:t>
            </a:r>
            <a:r>
              <a:rPr lang="en-US" altLang="zh-CN" sz="1400" dirty="0">
                <a:latin typeface="Times New Roman" panose="02020603050405020304" pitchFamily="18" charset="0"/>
                <a:cs typeface="Times New Roman" panose="02020603050405020304" pitchFamily="18" charset="0"/>
                <a:sym typeface="Helvetica Neue"/>
              </a:rPr>
              <a:t>p</a:t>
            </a:r>
            <a:r>
              <a:rPr lang="en-US" sz="1400" dirty="0">
                <a:latin typeface="Times New Roman" panose="02020603050405020304" pitchFamily="18" charset="0"/>
                <a:cs typeface="Times New Roman" panose="02020603050405020304" pitchFamily="18" charset="0"/>
                <a:sym typeface="Helvetica Neue"/>
              </a:rPr>
              <a:t>ercentages of fields derived from solving PWCs out of the total number of fields</a:t>
            </a:r>
            <a:endParaRPr kumimoji="0" lang="en-US"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pic>
        <p:nvPicPr>
          <p:cNvPr id="4" name="图片 3">
            <a:extLst>
              <a:ext uri="{FF2B5EF4-FFF2-40B4-BE49-F238E27FC236}">
                <a16:creationId xmlns:a16="http://schemas.microsoft.com/office/drawing/2014/main" id="{C66E2654-6088-4237-8440-2C0CF981ED1D}"/>
              </a:ext>
            </a:extLst>
          </p:cNvPr>
          <p:cNvPicPr>
            <a:picLocks noChangeAspect="1"/>
          </p:cNvPicPr>
          <p:nvPr/>
        </p:nvPicPr>
        <p:blipFill>
          <a:blip r:embed="rId3"/>
          <a:stretch>
            <a:fillRect/>
          </a:stretch>
        </p:blipFill>
        <p:spPr>
          <a:xfrm>
            <a:off x="1391063" y="1055717"/>
            <a:ext cx="6361874" cy="2870322"/>
          </a:xfrm>
          <a:prstGeom prst="rect">
            <a:avLst/>
          </a:prstGeom>
        </p:spPr>
      </p:pic>
      <p:sp>
        <p:nvSpPr>
          <p:cNvPr id="3" name="椭圆 2">
            <a:extLst>
              <a:ext uri="{FF2B5EF4-FFF2-40B4-BE49-F238E27FC236}">
                <a16:creationId xmlns:a16="http://schemas.microsoft.com/office/drawing/2014/main" id="{E48B4BF9-7A66-4860-B343-34361CAA1C7B}"/>
              </a:ext>
            </a:extLst>
          </p:cNvPr>
          <p:cNvSpPr/>
          <p:nvPr/>
        </p:nvSpPr>
        <p:spPr>
          <a:xfrm>
            <a:off x="2570139" y="2555727"/>
            <a:ext cx="419735" cy="226697"/>
          </a:xfrm>
          <a:prstGeom prst="ellipse">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10" name="椭圆 9">
            <a:extLst>
              <a:ext uri="{FF2B5EF4-FFF2-40B4-BE49-F238E27FC236}">
                <a16:creationId xmlns:a16="http://schemas.microsoft.com/office/drawing/2014/main" id="{88D4FDFF-E2EE-4FF3-BAA5-B197E027EB2A}"/>
              </a:ext>
            </a:extLst>
          </p:cNvPr>
          <p:cNvSpPr/>
          <p:nvPr/>
        </p:nvSpPr>
        <p:spPr>
          <a:xfrm>
            <a:off x="6066044" y="2238306"/>
            <a:ext cx="419735" cy="226697"/>
          </a:xfrm>
          <a:prstGeom prst="ellipse">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11" name="椭圆 10">
            <a:extLst>
              <a:ext uri="{FF2B5EF4-FFF2-40B4-BE49-F238E27FC236}">
                <a16:creationId xmlns:a16="http://schemas.microsoft.com/office/drawing/2014/main" id="{BB85338E-B500-4337-9778-1A49AD60C84C}"/>
              </a:ext>
            </a:extLst>
          </p:cNvPr>
          <p:cNvSpPr/>
          <p:nvPr/>
        </p:nvSpPr>
        <p:spPr>
          <a:xfrm>
            <a:off x="6914787" y="2519951"/>
            <a:ext cx="838150" cy="287412"/>
          </a:xfrm>
          <a:prstGeom prst="ellipse">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93671581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animBg="1"/>
      <p:bldP spid="10" grpId="0" animBg="1"/>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9" y="26896"/>
            <a:ext cx="7556315" cy="847166"/>
          </a:xfrm>
        </p:spPr>
        <p:txBody>
          <a:bodyPr/>
          <a:lstStyle/>
          <a:p>
            <a:r>
              <a:rPr lang="en-AU" cap="none" dirty="0"/>
              <a:t>Evaluation Results</a:t>
            </a:r>
            <a:endParaRPr lang="en-AU" dirty="0"/>
          </a:p>
        </p:txBody>
      </p:sp>
      <p:sp>
        <p:nvSpPr>
          <p:cNvPr id="7" name="灯片编号占位符 6">
            <a:extLst>
              <a:ext uri="{FF2B5EF4-FFF2-40B4-BE49-F238E27FC236}">
                <a16:creationId xmlns:a16="http://schemas.microsoft.com/office/drawing/2014/main" id="{28432251-7821-4869-8BCC-56F30713613A}"/>
              </a:ext>
            </a:extLst>
          </p:cNvPr>
          <p:cNvSpPr>
            <a:spLocks noGrp="1"/>
          </p:cNvSpPr>
          <p:nvPr>
            <p:ph type="sldNum" sz="quarter" idx="2"/>
          </p:nvPr>
        </p:nvSpPr>
        <p:spPr/>
        <p:txBody>
          <a:bodyPr/>
          <a:lstStyle/>
          <a:p>
            <a:fld id="{86CB4B4D-7CA3-9044-876B-883B54F8677D}" type="slidenum">
              <a:rPr lang="en-US" smtClean="0"/>
              <a:t>40</a:t>
            </a:fld>
            <a:endParaRPr lang="en-US"/>
          </a:p>
        </p:txBody>
      </p:sp>
      <p:sp>
        <p:nvSpPr>
          <p:cNvPr id="11" name="文本框 10">
            <a:extLst>
              <a:ext uri="{FF2B5EF4-FFF2-40B4-BE49-F238E27FC236}">
                <a16:creationId xmlns:a16="http://schemas.microsoft.com/office/drawing/2014/main" id="{116F497B-39B7-491A-A2D2-88EA924EDD68}"/>
              </a:ext>
            </a:extLst>
          </p:cNvPr>
          <p:cNvSpPr txBox="1"/>
          <p:nvPr/>
        </p:nvSpPr>
        <p:spPr>
          <a:xfrm>
            <a:off x="1381111" y="3880483"/>
            <a:ext cx="7315389"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400" dirty="0">
                <a:latin typeface="Times New Roman" panose="02020603050405020304" pitchFamily="18" charset="0"/>
                <a:cs typeface="Times New Roman" panose="02020603050405020304" pitchFamily="18" charset="0"/>
                <a:sym typeface="Helvetica Neue"/>
              </a:rPr>
              <a:t>Comparing pts propagation time between PKH and DEA (normalized with PKH as base).</a:t>
            </a:r>
            <a:endParaRPr lang="zh-CN" altLang="en-US" sz="14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60BBA858-6F42-42F4-AB64-5D74D8E6B2D5}"/>
              </a:ext>
            </a:extLst>
          </p:cNvPr>
          <p:cNvPicPr>
            <a:picLocks noChangeAspect="1"/>
          </p:cNvPicPr>
          <p:nvPr/>
        </p:nvPicPr>
        <p:blipFill>
          <a:blip r:embed="rId3"/>
          <a:stretch>
            <a:fillRect/>
          </a:stretch>
        </p:blipFill>
        <p:spPr>
          <a:xfrm>
            <a:off x="1423128" y="1080654"/>
            <a:ext cx="6297744" cy="2852285"/>
          </a:xfrm>
          <a:prstGeom prst="rect">
            <a:avLst/>
          </a:prstGeom>
        </p:spPr>
      </p:pic>
      <p:sp>
        <p:nvSpPr>
          <p:cNvPr id="14" name="文本框 13">
            <a:extLst>
              <a:ext uri="{FF2B5EF4-FFF2-40B4-BE49-F238E27FC236}">
                <a16:creationId xmlns:a16="http://schemas.microsoft.com/office/drawing/2014/main" id="{B587F48E-BF9B-4A06-B1AB-5F016DB06F71}"/>
              </a:ext>
            </a:extLst>
          </p:cNvPr>
          <p:cNvSpPr txBox="1"/>
          <p:nvPr/>
        </p:nvSpPr>
        <p:spPr>
          <a:xfrm>
            <a:off x="2505597" y="2891997"/>
            <a:ext cx="544378"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lang="en-US" sz="1600" dirty="0">
                <a:solidFill>
                  <a:srgbClr val="FF0000"/>
                </a:solidFill>
              </a:rPr>
              <a:t>13.0x</a:t>
            </a:r>
            <a:endParaRPr kumimoji="0" lang="en-US" sz="1600" b="0" i="0" u="none" strike="noStrike" cap="none" spc="0" normalizeH="0" baseline="0" dirty="0">
              <a:ln>
                <a:noFill/>
              </a:ln>
              <a:solidFill>
                <a:srgbClr val="FF0000"/>
              </a:solidFill>
              <a:effectLst/>
              <a:uFillTx/>
              <a:latin typeface="Calibri"/>
              <a:ea typeface="Calibri"/>
              <a:cs typeface="Calibri"/>
              <a:sym typeface="Calibri"/>
            </a:endParaRPr>
          </a:p>
        </p:txBody>
      </p:sp>
      <p:sp>
        <p:nvSpPr>
          <p:cNvPr id="15" name="文本框 14">
            <a:extLst>
              <a:ext uri="{FF2B5EF4-FFF2-40B4-BE49-F238E27FC236}">
                <a16:creationId xmlns:a16="http://schemas.microsoft.com/office/drawing/2014/main" id="{17CFAAB1-5A43-4147-8492-273E430F5235}"/>
              </a:ext>
            </a:extLst>
          </p:cNvPr>
          <p:cNvSpPr txBox="1"/>
          <p:nvPr/>
        </p:nvSpPr>
        <p:spPr>
          <a:xfrm>
            <a:off x="4619905" y="2883684"/>
            <a:ext cx="440183"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lang="en-US" sz="1600" dirty="0">
                <a:solidFill>
                  <a:srgbClr val="FF0000"/>
                </a:solidFill>
              </a:rPr>
              <a:t>4.9x</a:t>
            </a:r>
            <a:endParaRPr kumimoji="0" lang="en-US" sz="1600" b="0" i="0" u="none" strike="noStrike" cap="none" spc="0" normalizeH="0" baseline="0" dirty="0">
              <a:ln>
                <a:noFill/>
              </a:ln>
              <a:solidFill>
                <a:srgbClr val="FF0000"/>
              </a:solidFill>
              <a:effectLst/>
              <a:uFillTx/>
              <a:latin typeface="Calibri"/>
              <a:ea typeface="Calibri"/>
              <a:cs typeface="Calibri"/>
              <a:sym typeface="Calibri"/>
            </a:endParaRPr>
          </a:p>
        </p:txBody>
      </p:sp>
      <p:sp>
        <p:nvSpPr>
          <p:cNvPr id="9" name="文本框 8">
            <a:extLst>
              <a:ext uri="{FF2B5EF4-FFF2-40B4-BE49-F238E27FC236}">
                <a16:creationId xmlns:a16="http://schemas.microsoft.com/office/drawing/2014/main" id="{0FB2B471-9B2C-46C8-A110-2000EF9AF7B6}"/>
              </a:ext>
            </a:extLst>
          </p:cNvPr>
          <p:cNvSpPr txBox="1"/>
          <p:nvPr/>
        </p:nvSpPr>
        <p:spPr>
          <a:xfrm>
            <a:off x="7762437" y="1115774"/>
            <a:ext cx="901848" cy="1077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FF0000"/>
                </a:solidFill>
                <a:effectLst/>
                <a:uFillTx/>
                <a:latin typeface="Calibri"/>
                <a:ea typeface="Calibri"/>
                <a:cs typeface="Calibri"/>
                <a:sym typeface="Calibri"/>
              </a:rPr>
              <a:t>Speed up</a:t>
            </a:r>
          </a:p>
          <a:p>
            <a:pPr marL="0" marR="0" indent="0" algn="l" defTabSz="914355" rtl="0" fontAlgn="auto" latinLnBrk="0" hangingPunct="0">
              <a:lnSpc>
                <a:spcPct val="100000"/>
              </a:lnSpc>
              <a:spcBef>
                <a:spcPts val="0"/>
              </a:spcBef>
              <a:spcAft>
                <a:spcPts val="0"/>
              </a:spcAft>
              <a:buClrTx/>
              <a:buSzTx/>
              <a:buFontTx/>
              <a:buNone/>
              <a:tabLst/>
            </a:pPr>
            <a:r>
              <a:rPr lang="en-US" sz="1600" dirty="0">
                <a:solidFill>
                  <a:srgbClr val="FF0000"/>
                </a:solidFill>
              </a:rPr>
              <a:t>Max: 13x</a:t>
            </a:r>
          </a:p>
          <a:p>
            <a:pPr marL="0" marR="0" indent="0" algn="l" defTabSz="914355"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FF0000"/>
                </a:solidFill>
                <a:effectLst/>
                <a:uFillTx/>
                <a:latin typeface="Calibri"/>
                <a:ea typeface="Calibri"/>
                <a:cs typeface="Calibri"/>
                <a:sym typeface="Calibri"/>
              </a:rPr>
              <a:t>Min: 4.9x</a:t>
            </a:r>
          </a:p>
          <a:p>
            <a:pPr marL="0" marR="0" indent="0" algn="l" defTabSz="914355" rtl="0" fontAlgn="auto" latinLnBrk="0" hangingPunct="0">
              <a:lnSpc>
                <a:spcPct val="100000"/>
              </a:lnSpc>
              <a:spcBef>
                <a:spcPts val="0"/>
              </a:spcBef>
              <a:spcAft>
                <a:spcPts val="0"/>
              </a:spcAft>
              <a:buClrTx/>
              <a:buSzTx/>
              <a:buFontTx/>
              <a:buNone/>
              <a:tabLst/>
            </a:pPr>
            <a:r>
              <a:rPr lang="en-US" sz="1600" dirty="0">
                <a:solidFill>
                  <a:srgbClr val="FF0000"/>
                </a:solidFill>
              </a:rPr>
              <a:t>Avg: 8.2x</a:t>
            </a:r>
            <a:endParaRPr kumimoji="0" lang="en-US" sz="1600" b="0" i="0" u="none" strike="noStrike" cap="none" spc="0" normalizeH="0" baseline="0" dirty="0">
              <a:ln>
                <a:noFill/>
              </a:ln>
              <a:solidFill>
                <a:srgbClr val="FF0000"/>
              </a:solidFill>
              <a:effectLst/>
              <a:uFillTx/>
              <a:sym typeface="Calibri"/>
            </a:endParaRPr>
          </a:p>
        </p:txBody>
      </p:sp>
    </p:spTree>
    <p:extLst>
      <p:ext uri="{BB962C8B-B14F-4D97-AF65-F5344CB8AC3E}">
        <p14:creationId xmlns:p14="http://schemas.microsoft.com/office/powerpoint/2010/main" val="359189721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fade">
                                      <p:cBhvr>
                                        <p:cTn id="18" dur="500"/>
                                        <p:tgtEl>
                                          <p:spTgt spid="9">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animEffect transition="in" filter="fade">
                                      <p:cBhvr>
                                        <p:cTn id="21" dur="500"/>
                                        <p:tgtEl>
                                          <p:spTgt spid="9">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nodeType="with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animEffect transition="in" filter="fade">
                                      <p:cBhvr>
                                        <p:cTn id="29" dur="500"/>
                                        <p:tgtEl>
                                          <p:spTgt spid="9">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9">
                                            <p:txEl>
                                              <p:pRg st="3" end="3"/>
                                            </p:txEl>
                                          </p:spTgt>
                                        </p:tgtEl>
                                        <p:attrNameLst>
                                          <p:attrName>style.visibility</p:attrName>
                                        </p:attrNameLst>
                                      </p:cBhvr>
                                      <p:to>
                                        <p:strVal val="visible"/>
                                      </p:to>
                                    </p:set>
                                    <p:animEffect transition="in" filter="fade">
                                      <p:cBhvr>
                                        <p:cTn id="34"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9" y="26896"/>
            <a:ext cx="7556315" cy="847166"/>
          </a:xfrm>
        </p:spPr>
        <p:txBody>
          <a:bodyPr/>
          <a:lstStyle/>
          <a:p>
            <a:r>
              <a:rPr lang="en-AU" cap="none" dirty="0"/>
              <a:t>Evaluation Results</a:t>
            </a:r>
            <a:endParaRPr lang="en-AU" dirty="0"/>
          </a:p>
        </p:txBody>
      </p:sp>
      <p:sp>
        <p:nvSpPr>
          <p:cNvPr id="7" name="灯片编号占位符 6">
            <a:extLst>
              <a:ext uri="{FF2B5EF4-FFF2-40B4-BE49-F238E27FC236}">
                <a16:creationId xmlns:a16="http://schemas.microsoft.com/office/drawing/2014/main" id="{28432251-7821-4869-8BCC-56F30713613A}"/>
              </a:ext>
            </a:extLst>
          </p:cNvPr>
          <p:cNvSpPr>
            <a:spLocks noGrp="1"/>
          </p:cNvSpPr>
          <p:nvPr>
            <p:ph type="sldNum" sz="quarter" idx="2"/>
          </p:nvPr>
        </p:nvSpPr>
        <p:spPr/>
        <p:txBody>
          <a:bodyPr/>
          <a:lstStyle/>
          <a:p>
            <a:fld id="{86CB4B4D-7CA3-9044-876B-883B54F8677D}" type="slidenum">
              <a:rPr lang="en-US" smtClean="0"/>
              <a:t>41</a:t>
            </a:fld>
            <a:endParaRPr lang="en-US"/>
          </a:p>
        </p:txBody>
      </p:sp>
      <p:sp>
        <p:nvSpPr>
          <p:cNvPr id="11" name="文本框 10">
            <a:extLst>
              <a:ext uri="{FF2B5EF4-FFF2-40B4-BE49-F238E27FC236}">
                <a16:creationId xmlns:a16="http://schemas.microsoft.com/office/drawing/2014/main" id="{116F497B-39B7-491A-A2D2-88EA924EDD68}"/>
              </a:ext>
            </a:extLst>
          </p:cNvPr>
          <p:cNvSpPr txBox="1"/>
          <p:nvPr/>
        </p:nvSpPr>
        <p:spPr>
          <a:xfrm>
            <a:off x="1447612" y="3880483"/>
            <a:ext cx="7315389"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400" dirty="0">
                <a:latin typeface="Times New Roman" panose="02020603050405020304" pitchFamily="18" charset="0"/>
                <a:cs typeface="Times New Roman" panose="02020603050405020304" pitchFamily="18" charset="0"/>
                <a:sym typeface="Helvetica Neue"/>
              </a:rPr>
              <a:t>Comparing total analysis time between PKH and DEA (normalized with PKH as base).</a:t>
            </a:r>
            <a:endParaRPr lang="zh-CN" altLang="en-US" sz="14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4F76AEFB-CD59-4736-B604-7A0A02236A3B}"/>
              </a:ext>
            </a:extLst>
          </p:cNvPr>
          <p:cNvPicPr>
            <a:picLocks noChangeAspect="1"/>
          </p:cNvPicPr>
          <p:nvPr/>
        </p:nvPicPr>
        <p:blipFill>
          <a:blip r:embed="rId3"/>
          <a:stretch>
            <a:fillRect/>
          </a:stretch>
        </p:blipFill>
        <p:spPr>
          <a:xfrm>
            <a:off x="1466233" y="1069070"/>
            <a:ext cx="6211533" cy="2818889"/>
          </a:xfrm>
          <a:prstGeom prst="rect">
            <a:avLst/>
          </a:prstGeom>
        </p:spPr>
      </p:pic>
      <p:sp>
        <p:nvSpPr>
          <p:cNvPr id="14" name="文本框 13">
            <a:extLst>
              <a:ext uri="{FF2B5EF4-FFF2-40B4-BE49-F238E27FC236}">
                <a16:creationId xmlns:a16="http://schemas.microsoft.com/office/drawing/2014/main" id="{B587F48E-BF9B-4A06-B1AB-5F016DB06F71}"/>
              </a:ext>
            </a:extLst>
          </p:cNvPr>
          <p:cNvSpPr txBox="1"/>
          <p:nvPr/>
        </p:nvSpPr>
        <p:spPr>
          <a:xfrm>
            <a:off x="2597901" y="2891997"/>
            <a:ext cx="544378"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FF0000"/>
                </a:solidFill>
                <a:effectLst/>
                <a:uFillTx/>
                <a:latin typeface="Calibri"/>
                <a:ea typeface="Calibri"/>
                <a:cs typeface="Calibri"/>
                <a:sym typeface="Calibri"/>
              </a:rPr>
              <a:t>11.0x</a:t>
            </a:r>
          </a:p>
        </p:txBody>
      </p:sp>
      <p:sp>
        <p:nvSpPr>
          <p:cNvPr id="15" name="文本框 14">
            <a:extLst>
              <a:ext uri="{FF2B5EF4-FFF2-40B4-BE49-F238E27FC236}">
                <a16:creationId xmlns:a16="http://schemas.microsoft.com/office/drawing/2014/main" id="{17CFAAB1-5A43-4147-8492-273E430F5235}"/>
              </a:ext>
            </a:extLst>
          </p:cNvPr>
          <p:cNvSpPr txBox="1"/>
          <p:nvPr/>
        </p:nvSpPr>
        <p:spPr>
          <a:xfrm>
            <a:off x="2043821" y="2891997"/>
            <a:ext cx="440183"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FF0000"/>
                </a:solidFill>
                <a:effectLst/>
                <a:uFillTx/>
                <a:latin typeface="Calibri"/>
                <a:ea typeface="Calibri"/>
                <a:cs typeface="Calibri"/>
                <a:sym typeface="Calibri"/>
              </a:rPr>
              <a:t>4.4x</a:t>
            </a:r>
          </a:p>
        </p:txBody>
      </p:sp>
      <p:sp>
        <p:nvSpPr>
          <p:cNvPr id="8" name="文本框 7">
            <a:extLst>
              <a:ext uri="{FF2B5EF4-FFF2-40B4-BE49-F238E27FC236}">
                <a16:creationId xmlns:a16="http://schemas.microsoft.com/office/drawing/2014/main" id="{D505644C-E7AA-4125-9B06-DDC10C15DEBA}"/>
              </a:ext>
            </a:extLst>
          </p:cNvPr>
          <p:cNvSpPr txBox="1"/>
          <p:nvPr/>
        </p:nvSpPr>
        <p:spPr>
          <a:xfrm>
            <a:off x="7762437" y="1115774"/>
            <a:ext cx="868184" cy="1077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FF0000"/>
                </a:solidFill>
                <a:effectLst/>
                <a:uFillTx/>
                <a:latin typeface="Calibri"/>
                <a:ea typeface="Calibri"/>
                <a:cs typeface="Calibri"/>
                <a:sym typeface="Calibri"/>
              </a:rPr>
              <a:t>Speed up</a:t>
            </a:r>
          </a:p>
          <a:p>
            <a:pPr marL="0" marR="0" indent="0" algn="l" defTabSz="914355" rtl="0" fontAlgn="auto" latinLnBrk="0" hangingPunct="0">
              <a:lnSpc>
                <a:spcPct val="100000"/>
              </a:lnSpc>
              <a:spcBef>
                <a:spcPts val="0"/>
              </a:spcBef>
              <a:spcAft>
                <a:spcPts val="0"/>
              </a:spcAft>
              <a:buClrTx/>
              <a:buSzTx/>
              <a:buFontTx/>
              <a:buNone/>
              <a:tabLst/>
            </a:pPr>
            <a:r>
              <a:rPr lang="en-US" sz="1600" dirty="0">
                <a:solidFill>
                  <a:srgbClr val="FF0000"/>
                </a:solidFill>
              </a:rPr>
              <a:t>Max: 11x</a:t>
            </a:r>
          </a:p>
          <a:p>
            <a:pPr marL="0" marR="0" indent="0" algn="l" defTabSz="914355"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FF0000"/>
                </a:solidFill>
                <a:effectLst/>
                <a:uFillTx/>
                <a:latin typeface="Calibri"/>
                <a:ea typeface="Calibri"/>
                <a:cs typeface="Calibri"/>
                <a:sym typeface="Calibri"/>
              </a:rPr>
              <a:t>Min: 4.4x</a:t>
            </a:r>
          </a:p>
          <a:p>
            <a:pPr marL="0" marR="0" indent="0" algn="l" defTabSz="914355" rtl="0" fontAlgn="auto" latinLnBrk="0" hangingPunct="0">
              <a:lnSpc>
                <a:spcPct val="100000"/>
              </a:lnSpc>
              <a:spcBef>
                <a:spcPts val="0"/>
              </a:spcBef>
              <a:spcAft>
                <a:spcPts val="0"/>
              </a:spcAft>
              <a:buClrTx/>
              <a:buSzTx/>
              <a:buFontTx/>
              <a:buNone/>
              <a:tabLst/>
            </a:pPr>
            <a:r>
              <a:rPr lang="en-US" sz="1600" dirty="0">
                <a:solidFill>
                  <a:srgbClr val="FF0000"/>
                </a:solidFill>
              </a:rPr>
              <a:t>Avg: 7.1x</a:t>
            </a:r>
            <a:endParaRPr kumimoji="0" lang="en-US" sz="1600" b="0" i="0" u="none" strike="noStrike" cap="none" spc="0" normalizeH="0" baseline="0" dirty="0">
              <a:ln>
                <a:noFill/>
              </a:ln>
              <a:solidFill>
                <a:srgbClr val="FF0000"/>
              </a:solidFill>
              <a:effectLst/>
              <a:uFillTx/>
              <a:sym typeface="Calibri"/>
            </a:endParaRPr>
          </a:p>
        </p:txBody>
      </p:sp>
    </p:spTree>
    <p:extLst>
      <p:ext uri="{BB962C8B-B14F-4D97-AF65-F5344CB8AC3E}">
        <p14:creationId xmlns:p14="http://schemas.microsoft.com/office/powerpoint/2010/main" val="281018657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500"/>
                                        <p:tgtEl>
                                          <p:spTgt spid="8">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animEffect transition="in" filter="fade">
                                      <p:cBhvr>
                                        <p:cTn id="21" dur="500"/>
                                        <p:tgtEl>
                                          <p:spTgt spid="8">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nodeType="with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animEffect transition="in" filter="fade">
                                      <p:cBhvr>
                                        <p:cTn id="29" dur="500"/>
                                        <p:tgtEl>
                                          <p:spTgt spid="8">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9" y="26896"/>
            <a:ext cx="7556315" cy="847166"/>
          </a:xfrm>
        </p:spPr>
        <p:txBody>
          <a:bodyPr/>
          <a:lstStyle/>
          <a:p>
            <a:r>
              <a:rPr lang="en-AU" cap="none" dirty="0"/>
              <a:t>Summary</a:t>
            </a:r>
            <a:endParaRPr lang="en-AU" dirty="0"/>
          </a:p>
        </p:txBody>
      </p:sp>
      <p:sp>
        <p:nvSpPr>
          <p:cNvPr id="7" name="灯片编号占位符 6">
            <a:extLst>
              <a:ext uri="{FF2B5EF4-FFF2-40B4-BE49-F238E27FC236}">
                <a16:creationId xmlns:a16="http://schemas.microsoft.com/office/drawing/2014/main" id="{28432251-7821-4869-8BCC-56F30713613A}"/>
              </a:ext>
            </a:extLst>
          </p:cNvPr>
          <p:cNvSpPr>
            <a:spLocks noGrp="1"/>
          </p:cNvSpPr>
          <p:nvPr>
            <p:ph type="sldNum" sz="quarter" idx="2"/>
          </p:nvPr>
        </p:nvSpPr>
        <p:spPr/>
        <p:txBody>
          <a:bodyPr/>
          <a:lstStyle/>
          <a:p>
            <a:fld id="{86CB4B4D-7CA3-9044-876B-883B54F8677D}" type="slidenum">
              <a:rPr lang="en-US" smtClean="0"/>
              <a:t>42</a:t>
            </a:fld>
            <a:endParaRPr lang="en-US"/>
          </a:p>
        </p:txBody>
      </p:sp>
      <p:sp>
        <p:nvSpPr>
          <p:cNvPr id="3" name="文本框 2">
            <a:extLst>
              <a:ext uri="{FF2B5EF4-FFF2-40B4-BE49-F238E27FC236}">
                <a16:creationId xmlns:a16="http://schemas.microsoft.com/office/drawing/2014/main" id="{E63C0789-904D-4C1C-8323-A9CE57688A9D}"/>
              </a:ext>
            </a:extLst>
          </p:cNvPr>
          <p:cNvSpPr txBox="1"/>
          <p:nvPr/>
        </p:nvSpPr>
        <p:spPr>
          <a:xfrm>
            <a:off x="564777" y="1039091"/>
            <a:ext cx="7604317" cy="17081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spcAft>
                <a:spcPts val="600"/>
              </a:spcAft>
            </a:pPr>
            <a:r>
              <a:rPr lang="en-US" altLang="zh-CN" b="1" dirty="0">
                <a:solidFill>
                  <a:srgbClr val="0070C0"/>
                </a:solidFill>
                <a:latin typeface="Arial" panose="020B0604020202020204" pitchFamily="34" charset="0"/>
                <a:cs typeface="Arial" panose="020B0604020202020204" pitchFamily="34" charset="0"/>
              </a:rPr>
              <a:t>This paper:</a:t>
            </a:r>
          </a:p>
          <a:p>
            <a:pPr marL="285750" indent="-285750">
              <a:spcAft>
                <a:spcPts val="600"/>
              </a:spcAft>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Introduces a new stride-based field representation to identify and collapse the sequences of equivalently derived fields.</a:t>
            </a:r>
          </a:p>
          <a:p>
            <a:pPr marL="285750" indent="-285750">
              <a:spcAft>
                <a:spcPts val="600"/>
              </a:spcAft>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Implements the method as an open-source tool DEA, and achieves a 7.1x speed up over state-of-the art method PKH.</a:t>
            </a:r>
          </a:p>
        </p:txBody>
      </p:sp>
      <p:sp>
        <p:nvSpPr>
          <p:cNvPr id="5" name="文本框 4">
            <a:extLst>
              <a:ext uri="{FF2B5EF4-FFF2-40B4-BE49-F238E27FC236}">
                <a16:creationId xmlns:a16="http://schemas.microsoft.com/office/drawing/2014/main" id="{A98CC4D6-CE1F-4F4B-9C10-3569EEECEAA9}"/>
              </a:ext>
            </a:extLst>
          </p:cNvPr>
          <p:cNvSpPr txBox="1"/>
          <p:nvPr/>
        </p:nvSpPr>
        <p:spPr>
          <a:xfrm>
            <a:off x="612780" y="2745758"/>
            <a:ext cx="7217810" cy="11541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spcAft>
                <a:spcPts val="600"/>
              </a:spcAft>
            </a:pPr>
            <a:r>
              <a:rPr lang="en-US" altLang="zh-CN" b="1" dirty="0">
                <a:solidFill>
                  <a:srgbClr val="0070C0"/>
                </a:solidFill>
                <a:latin typeface="Calibri" panose="020F0502020204030204" pitchFamily="34" charset="0"/>
                <a:cs typeface="Calibri" panose="020F0502020204030204" pitchFamily="34" charset="0"/>
              </a:rPr>
              <a:t>Code available at:</a:t>
            </a:r>
          </a:p>
          <a:p>
            <a:pPr algn="ctr">
              <a:spcAft>
                <a:spcPts val="600"/>
              </a:spcAft>
            </a:pPr>
            <a:r>
              <a:rPr lang="en-US" dirty="0">
                <a:hlinkClick r:id="rId3"/>
              </a:rPr>
              <a:t>https://github.com/SVF-tools/SVF</a:t>
            </a:r>
            <a:endParaRPr lang="en-US" b="1" dirty="0">
              <a:solidFill>
                <a:srgbClr val="0070C0"/>
              </a:solidFill>
              <a:latin typeface="Calibri" panose="020F0502020204030204" pitchFamily="34" charset="0"/>
              <a:cs typeface="Calibri" panose="020F0502020204030204" pitchFamily="34" charset="0"/>
            </a:endParaRPr>
          </a:p>
          <a:p>
            <a:pPr>
              <a:spcAft>
                <a:spcPts val="600"/>
              </a:spcAft>
            </a:pPr>
            <a:r>
              <a:rPr lang="en-US" b="1" dirty="0">
                <a:solidFill>
                  <a:srgbClr val="0070C0"/>
                </a:solidFill>
                <a:latin typeface="Calibri" panose="020F0502020204030204" pitchFamily="34" charset="0"/>
                <a:cs typeface="Calibri" panose="020F0502020204030204" pitchFamily="34" charset="0"/>
              </a:rPr>
              <a:t>Command line:</a:t>
            </a:r>
            <a:endParaRPr lang="en-US" b="1" dirty="0">
              <a:solidFill>
                <a:srgbClr val="0070C0"/>
              </a:solidFill>
            </a:endParaRPr>
          </a:p>
        </p:txBody>
      </p:sp>
      <p:sp>
        <p:nvSpPr>
          <p:cNvPr id="10" name="文本框 9">
            <a:extLst>
              <a:ext uri="{FF2B5EF4-FFF2-40B4-BE49-F238E27FC236}">
                <a16:creationId xmlns:a16="http://schemas.microsoft.com/office/drawing/2014/main" id="{EE3B6C14-2172-4A59-B4D7-A71FE16F08F6}"/>
              </a:ext>
            </a:extLst>
          </p:cNvPr>
          <p:cNvSpPr txBox="1"/>
          <p:nvPr/>
        </p:nvSpPr>
        <p:spPr>
          <a:xfrm>
            <a:off x="687597" y="3807686"/>
            <a:ext cx="7217810" cy="446274"/>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spcAft>
                <a:spcPts val="600"/>
              </a:spcAft>
            </a:pPr>
            <a:r>
              <a:rPr lang="en-US" altLang="zh-CN" dirty="0" err="1">
                <a:solidFill>
                  <a:srgbClr val="FFFFFF"/>
                </a:solidFill>
                <a:latin typeface="Calibri" panose="020F0502020204030204" pitchFamily="34" charset="0"/>
                <a:cs typeface="Calibri" panose="020F0502020204030204" pitchFamily="34" charset="0"/>
              </a:rPr>
              <a:t>wpa</a:t>
            </a:r>
            <a:r>
              <a:rPr lang="en-US" altLang="zh-CN" dirty="0">
                <a:solidFill>
                  <a:srgbClr val="FFFFFF"/>
                </a:solidFill>
                <a:latin typeface="Calibri" panose="020F0502020204030204" pitchFamily="34" charset="0"/>
                <a:cs typeface="Calibri" panose="020F0502020204030204" pitchFamily="34" charset="0"/>
              </a:rPr>
              <a:t> –</a:t>
            </a:r>
            <a:r>
              <a:rPr lang="en-US" altLang="zh-CN" dirty="0" err="1">
                <a:solidFill>
                  <a:srgbClr val="FFFFFF"/>
                </a:solidFill>
                <a:latin typeface="Calibri" panose="020F0502020204030204" pitchFamily="34" charset="0"/>
                <a:cs typeface="Calibri" panose="020F0502020204030204" pitchFamily="34" charset="0"/>
              </a:rPr>
              <a:t>sfrander</a:t>
            </a:r>
            <a:r>
              <a:rPr lang="en-US" altLang="zh-CN" dirty="0">
                <a:solidFill>
                  <a:srgbClr val="FFFFFF"/>
                </a:solidFill>
                <a:latin typeface="Calibri" panose="020F0502020204030204" pitchFamily="34" charset="0"/>
                <a:cs typeface="Calibri" panose="020F0502020204030204" pitchFamily="34" charset="0"/>
              </a:rPr>
              <a:t> </a:t>
            </a:r>
            <a:r>
              <a:rPr lang="en-US" altLang="zh-CN" dirty="0" err="1">
                <a:solidFill>
                  <a:srgbClr val="FFFFFF"/>
                </a:solidFill>
                <a:latin typeface="Calibri" panose="020F0502020204030204" pitchFamily="34" charset="0"/>
                <a:cs typeface="Calibri" panose="020F0502020204030204" pitchFamily="34" charset="0"/>
              </a:rPr>
              <a:t>example.bc</a:t>
            </a:r>
            <a:endParaRPr lang="en-US" altLang="zh-CN"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71435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1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6625" y="2266565"/>
            <a:ext cx="2384576" cy="305186"/>
          </a:xfrm>
        </p:spPr>
        <p:txBody>
          <a:bodyPr/>
          <a:lstStyle/>
          <a:p>
            <a:r>
              <a:rPr lang="en-AU" sz="2800" dirty="0"/>
              <a:t>Thank you!</a:t>
            </a:r>
          </a:p>
        </p:txBody>
      </p:sp>
      <p:sp>
        <p:nvSpPr>
          <p:cNvPr id="4" name="Rectangle 3"/>
          <p:cNvSpPr/>
          <p:nvPr/>
        </p:nvSpPr>
        <p:spPr>
          <a:xfrm>
            <a:off x="783493" y="3353101"/>
            <a:ext cx="184731" cy="369332"/>
          </a:xfrm>
          <a:prstGeom prst="rect">
            <a:avLst/>
          </a:prstGeom>
        </p:spPr>
        <p:txBody>
          <a:bodyPr wrap="none">
            <a:spAutoFit/>
          </a:bodyPr>
          <a:lstStyle/>
          <a:p>
            <a:endParaRPr lang="en-US" dirty="0"/>
          </a:p>
        </p:txBody>
      </p:sp>
      <p:sp>
        <p:nvSpPr>
          <p:cNvPr id="7" name="灯片编号占位符 6">
            <a:extLst>
              <a:ext uri="{FF2B5EF4-FFF2-40B4-BE49-F238E27FC236}">
                <a16:creationId xmlns:a16="http://schemas.microsoft.com/office/drawing/2014/main" id="{232EE9EA-07D7-4B0A-AE24-F18899492097}"/>
              </a:ext>
            </a:extLst>
          </p:cNvPr>
          <p:cNvSpPr>
            <a:spLocks noGrp="1"/>
          </p:cNvSpPr>
          <p:nvPr>
            <p:ph type="sldNum" sz="quarter" idx="2"/>
          </p:nvPr>
        </p:nvSpPr>
        <p:spPr/>
        <p:txBody>
          <a:bodyPr/>
          <a:lstStyle/>
          <a:p>
            <a:fld id="{86CB4B4D-7CA3-9044-876B-883B54F8677D}" type="slidenum">
              <a:rPr lang="en-US" smtClean="0"/>
              <a:t>43</a:t>
            </a:fld>
            <a:endParaRPr lang="en-US"/>
          </a:p>
        </p:txBody>
      </p:sp>
      <p:sp>
        <p:nvSpPr>
          <p:cNvPr id="5" name="文本框 4">
            <a:extLst>
              <a:ext uri="{FF2B5EF4-FFF2-40B4-BE49-F238E27FC236}">
                <a16:creationId xmlns:a16="http://schemas.microsoft.com/office/drawing/2014/main" id="{F6E25B9A-6431-40C8-AC9C-1133D32851CA}"/>
              </a:ext>
            </a:extLst>
          </p:cNvPr>
          <p:cNvSpPr txBox="1"/>
          <p:nvPr/>
        </p:nvSpPr>
        <p:spPr>
          <a:xfrm>
            <a:off x="2207235" y="2956646"/>
            <a:ext cx="7217810" cy="415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spcAft>
                <a:spcPts val="600"/>
              </a:spcAft>
            </a:pPr>
            <a:r>
              <a:rPr lang="en-US" altLang="zh-CN" sz="1600" dirty="0">
                <a:solidFill>
                  <a:srgbClr val="FFFFFF"/>
                </a:solidFill>
                <a:latin typeface="Arial" panose="020B0604020202020204" pitchFamily="34" charset="0"/>
                <a:cs typeface="Arial" panose="020B0604020202020204" pitchFamily="34" charset="0"/>
              </a:rPr>
              <a:t>Our open-source tool</a:t>
            </a:r>
            <a:r>
              <a:rPr lang="en-US" altLang="zh-CN" sz="1600" b="1" dirty="0">
                <a:solidFill>
                  <a:srgbClr val="FFFFFF"/>
                </a:solidFill>
                <a:latin typeface="Arial" panose="020B0604020202020204" pitchFamily="34" charset="0"/>
                <a:cs typeface="Arial" panose="020B0604020202020204" pitchFamily="34" charset="0"/>
              </a:rPr>
              <a:t>:</a:t>
            </a:r>
            <a:r>
              <a:rPr lang="en-US" altLang="zh-CN" sz="1600" b="1" dirty="0">
                <a:solidFill>
                  <a:srgbClr val="0070C0"/>
                </a:solidFill>
                <a:latin typeface="Arial" panose="020B0604020202020204" pitchFamily="34" charset="0"/>
                <a:cs typeface="Arial" panose="020B0604020202020204" pitchFamily="34" charset="0"/>
              </a:rPr>
              <a:t> </a:t>
            </a:r>
            <a:r>
              <a:rPr lang="en-US" sz="1600" dirty="0">
                <a:hlinkClick r:id="rId3"/>
              </a:rPr>
              <a:t>https://github.com/SVF-tools/SVF</a:t>
            </a:r>
            <a:endParaRPr lang="en-US" altLang="zh-CN" sz="16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292281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箭头: 下 3">
            <a:extLst>
              <a:ext uri="{FF2B5EF4-FFF2-40B4-BE49-F238E27FC236}">
                <a16:creationId xmlns:a16="http://schemas.microsoft.com/office/drawing/2014/main" id="{FD91B82E-853F-43BC-A7B6-C4DFFEA1001E}"/>
              </a:ext>
            </a:extLst>
          </p:cNvPr>
          <p:cNvSpPr/>
          <p:nvPr/>
        </p:nvSpPr>
        <p:spPr>
          <a:xfrm rot="16200000">
            <a:off x="2741299" y="2160420"/>
            <a:ext cx="342900" cy="269546"/>
          </a:xfrm>
          <a:prstGeom prst="downArrow">
            <a:avLst/>
          </a:prstGeom>
          <a:solidFill>
            <a:srgbClr val="FFFFFF"/>
          </a:solidFill>
          <a:ln w="12700" cap="flat">
            <a:solidFill>
              <a:srgbClr val="CC99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Calibri"/>
              <a:ea typeface="Calibri"/>
              <a:cs typeface="Calibri"/>
              <a:sym typeface="Calibri"/>
            </a:endParaRPr>
          </a:p>
        </p:txBody>
      </p:sp>
      <p:grpSp>
        <p:nvGrpSpPr>
          <p:cNvPr id="3" name="组合 2">
            <a:extLst>
              <a:ext uri="{FF2B5EF4-FFF2-40B4-BE49-F238E27FC236}">
                <a16:creationId xmlns:a16="http://schemas.microsoft.com/office/drawing/2014/main" id="{6A34CB12-541F-495C-88F7-B35BD291D9FC}"/>
              </a:ext>
            </a:extLst>
          </p:cNvPr>
          <p:cNvGrpSpPr/>
          <p:nvPr/>
        </p:nvGrpSpPr>
        <p:grpSpPr>
          <a:xfrm>
            <a:off x="3574595" y="2169307"/>
            <a:ext cx="1346047" cy="1005343"/>
            <a:chOff x="4971133" y="2144368"/>
            <a:chExt cx="1346047" cy="1005343"/>
          </a:xfrm>
        </p:grpSpPr>
        <p:pic>
          <p:nvPicPr>
            <p:cNvPr id="5" name="图片 4">
              <a:extLst>
                <a:ext uri="{FF2B5EF4-FFF2-40B4-BE49-F238E27FC236}">
                  <a16:creationId xmlns:a16="http://schemas.microsoft.com/office/drawing/2014/main" id="{B1D4A0F6-1AD4-4B66-B393-EE0061455E5D}"/>
                </a:ext>
              </a:extLst>
            </p:cNvPr>
            <p:cNvPicPr>
              <a:picLocks noChangeAspect="1"/>
            </p:cNvPicPr>
            <p:nvPr/>
          </p:nvPicPr>
          <p:blipFill>
            <a:blip r:embed="rId3"/>
            <a:stretch>
              <a:fillRect/>
            </a:stretch>
          </p:blipFill>
          <p:spPr>
            <a:xfrm>
              <a:off x="4971133" y="2144368"/>
              <a:ext cx="855360" cy="233280"/>
            </a:xfrm>
            <a:prstGeom prst="rect">
              <a:avLst/>
            </a:prstGeom>
          </p:spPr>
        </p:pic>
        <p:sp>
          <p:nvSpPr>
            <p:cNvPr id="10" name="对话气泡: 椭圆形 9">
              <a:extLst>
                <a:ext uri="{FF2B5EF4-FFF2-40B4-BE49-F238E27FC236}">
                  <a16:creationId xmlns:a16="http://schemas.microsoft.com/office/drawing/2014/main" id="{724777A1-0548-47EB-B21E-CD20A3333152}"/>
                </a:ext>
              </a:extLst>
            </p:cNvPr>
            <p:cNvSpPr/>
            <p:nvPr/>
          </p:nvSpPr>
          <p:spPr>
            <a:xfrm>
              <a:off x="5085253" y="2543802"/>
              <a:ext cx="1231927" cy="605909"/>
            </a:xfrm>
            <a:prstGeom prst="wedgeEllipseCallout">
              <a:avLst>
                <a:gd name="adj1" fmla="val -29087"/>
                <a:gd name="adj2" fmla="val -79169"/>
              </a:avLst>
            </a:prstGeom>
            <a:solidFill>
              <a:srgbClr val="FFFFFF"/>
            </a:solidFill>
            <a:ln w="12700" cap="flat">
              <a:solidFill>
                <a:srgbClr val="FF99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r>
                <a:rPr lang="en-US" altLang="zh-CN" sz="1400" dirty="0"/>
                <a:t>p</a:t>
              </a:r>
              <a:r>
                <a:rPr kumimoji="0" lang="en-US" altLang="zh-CN" sz="1400" b="0" i="0" u="none" strike="noStrike" cap="none" spc="0" normalizeH="0" baseline="0" dirty="0">
                  <a:ln>
                    <a:noFill/>
                  </a:ln>
                  <a:solidFill>
                    <a:srgbClr val="000000"/>
                  </a:solidFill>
                  <a:effectLst/>
                  <a:uFillTx/>
                  <a:latin typeface="Calibri"/>
                  <a:ea typeface="Calibri"/>
                  <a:cs typeface="Calibri"/>
                  <a:sym typeface="Calibri"/>
                </a:rPr>
                <a:t>oints-to relationship</a:t>
              </a:r>
              <a:endParaRPr kumimoji="0" lang="zh-CN" altLang="en-US" sz="1400" b="0" i="0" u="none" strike="noStrike" cap="none" spc="0" normalizeH="0" baseline="0" dirty="0">
                <a:ln>
                  <a:noFill/>
                </a:ln>
                <a:solidFill>
                  <a:srgbClr val="000000"/>
                </a:solidFill>
                <a:effectLst/>
                <a:uFillTx/>
                <a:latin typeface="Calibri"/>
                <a:ea typeface="Calibri"/>
                <a:cs typeface="Calibri"/>
                <a:sym typeface="Calibri"/>
              </a:endParaRPr>
            </a:p>
          </p:txBody>
        </p:sp>
      </p:grpSp>
      <p:sp>
        <p:nvSpPr>
          <p:cNvPr id="8" name="文本框 7">
            <a:extLst>
              <a:ext uri="{FF2B5EF4-FFF2-40B4-BE49-F238E27FC236}">
                <a16:creationId xmlns:a16="http://schemas.microsoft.com/office/drawing/2014/main" id="{B7FC0E32-A76B-4BD9-BA94-20D1BFA6A36F}"/>
              </a:ext>
            </a:extLst>
          </p:cNvPr>
          <p:cNvSpPr txBox="1"/>
          <p:nvPr/>
        </p:nvSpPr>
        <p:spPr>
          <a:xfrm>
            <a:off x="1084710" y="1824188"/>
            <a:ext cx="1086193" cy="1338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50000"/>
              </a:lnSpc>
              <a:spcBef>
                <a:spcPts val="0"/>
              </a:spcBef>
              <a:spcAft>
                <a:spcPts val="0"/>
              </a:spcAft>
              <a:buClrTx/>
              <a:buSzTx/>
              <a:buFontTx/>
              <a:buNone/>
              <a:tabLst/>
            </a:pPr>
            <a:r>
              <a:rPr lang="en-US" altLang="zh-CN" dirty="0">
                <a:solidFill>
                  <a:schemeClr val="bg1"/>
                </a:solidFill>
                <a:latin typeface="Times New Roman" panose="02020603050405020304" pitchFamily="18" charset="0"/>
                <a:cs typeface="Times New Roman" panose="02020603050405020304" pitchFamily="18" charset="0"/>
              </a:rPr>
              <a:t>1 </a:t>
            </a:r>
            <a:r>
              <a:rPr lang="en-US" altLang="zh-CN" dirty="0">
                <a:solidFill>
                  <a:srgbClr val="0000FF"/>
                </a:solidFill>
                <a:latin typeface="Times New Roman" panose="02020603050405020304" pitchFamily="18" charset="0"/>
                <a:cs typeface="Times New Roman" panose="02020603050405020304" pitchFamily="18" charset="0"/>
              </a:rPr>
              <a:t> int</a:t>
            </a:r>
            <a:r>
              <a:rPr lang="en-US" altLang="zh-CN" dirty="0">
                <a:solidFill>
                  <a:schemeClr val="bg1"/>
                </a:solidFill>
                <a:latin typeface="Times New Roman" panose="02020603050405020304" pitchFamily="18" charset="0"/>
                <a:cs typeface="Times New Roman" panose="02020603050405020304" pitchFamily="18" charset="0"/>
              </a:rPr>
              <a:t> x;</a:t>
            </a:r>
          </a:p>
          <a:p>
            <a:pPr marL="0" marR="0" indent="0" algn="l" defTabSz="914355" rtl="0" fontAlgn="auto" latinLnBrk="0" hangingPunct="0">
              <a:lnSpc>
                <a:spcPct val="150000"/>
              </a:lnSpc>
              <a:spcBef>
                <a:spcPts val="0"/>
              </a:spcBef>
              <a:spcAft>
                <a:spcPts val="0"/>
              </a:spcAft>
              <a:buClrTx/>
              <a:buSzTx/>
              <a:buFontTx/>
              <a:buNone/>
              <a:tabLst/>
            </a:pPr>
            <a:r>
              <a:rPr lang="en-US" altLang="zh-CN" dirty="0">
                <a:solidFill>
                  <a:schemeClr val="bg1"/>
                </a:solidFill>
                <a:latin typeface="Times New Roman" panose="02020603050405020304" pitchFamily="18" charset="0"/>
                <a:cs typeface="Times New Roman" panose="02020603050405020304" pitchFamily="18" charset="0"/>
              </a:rPr>
              <a:t>2 </a:t>
            </a:r>
            <a:r>
              <a:rPr lang="en-US" altLang="zh-CN" dirty="0">
                <a:solidFill>
                  <a:srgbClr val="0000FF"/>
                </a:solidFill>
                <a:latin typeface="Times New Roman" panose="02020603050405020304" pitchFamily="18" charset="0"/>
                <a:cs typeface="Times New Roman" panose="02020603050405020304" pitchFamily="18" charset="0"/>
              </a:rPr>
              <a:t> void</a:t>
            </a:r>
            <a:r>
              <a:rPr lang="en-US" altLang="zh-CN" dirty="0">
                <a:solidFill>
                  <a:schemeClr val="bg1"/>
                </a:solidFill>
                <a:latin typeface="Times New Roman" panose="02020603050405020304" pitchFamily="18" charset="0"/>
                <a:cs typeface="Times New Roman" panose="02020603050405020304" pitchFamily="18" charset="0"/>
              </a:rPr>
              <a:t>* p;</a:t>
            </a:r>
          </a:p>
          <a:p>
            <a:pPr marL="0" marR="0" indent="0" algn="l" defTabSz="914355" rtl="0" fontAlgn="auto" latinLnBrk="0" hangingPunct="0">
              <a:lnSpc>
                <a:spcPct val="150000"/>
              </a:lnSpc>
              <a:spcBef>
                <a:spcPts val="0"/>
              </a:spcBef>
              <a:spcAft>
                <a:spcPts val="0"/>
              </a:spcAft>
              <a:buClrTx/>
              <a:buSzTx/>
              <a:buFontTx/>
              <a:buNone/>
              <a:tabLst/>
            </a:pPr>
            <a:r>
              <a:rPr lang="en-US" altLang="zh-CN" dirty="0">
                <a:solidFill>
                  <a:schemeClr val="bg1"/>
                </a:solidFill>
                <a:latin typeface="Times New Roman" panose="02020603050405020304" pitchFamily="18" charset="0"/>
                <a:cs typeface="Times New Roman" panose="02020603050405020304" pitchFamily="18" charset="0"/>
              </a:rPr>
              <a:t>3  p = &amp;x;</a:t>
            </a:r>
          </a:p>
        </p:txBody>
      </p:sp>
      <p:sp>
        <p:nvSpPr>
          <p:cNvPr id="12" name="灯片编号占位符 11">
            <a:extLst>
              <a:ext uri="{FF2B5EF4-FFF2-40B4-BE49-F238E27FC236}">
                <a16:creationId xmlns:a16="http://schemas.microsoft.com/office/drawing/2014/main" id="{FB726062-78BE-4162-B66D-411092E3743A}"/>
              </a:ext>
            </a:extLst>
          </p:cNvPr>
          <p:cNvSpPr>
            <a:spLocks noGrp="1"/>
          </p:cNvSpPr>
          <p:nvPr>
            <p:ph type="sldNum" sz="quarter" idx="2"/>
          </p:nvPr>
        </p:nvSpPr>
        <p:spPr/>
        <p:txBody>
          <a:bodyPr/>
          <a:lstStyle/>
          <a:p>
            <a:fld id="{86CB4B4D-7CA3-9044-876B-883B54F8677D}" type="slidenum">
              <a:rPr lang="en-US" smtClean="0"/>
              <a:t>4</a:t>
            </a:fld>
            <a:endParaRPr lang="en-US"/>
          </a:p>
        </p:txBody>
      </p:sp>
      <p:sp>
        <p:nvSpPr>
          <p:cNvPr id="13" name="Title 1">
            <a:extLst>
              <a:ext uri="{FF2B5EF4-FFF2-40B4-BE49-F238E27FC236}">
                <a16:creationId xmlns:a16="http://schemas.microsoft.com/office/drawing/2014/main" id="{FD5A0B42-BDB0-406F-A7FC-37EA0B1FC9D9}"/>
              </a:ext>
            </a:extLst>
          </p:cNvPr>
          <p:cNvSpPr txBox="1">
            <a:spLocks/>
          </p:cNvSpPr>
          <p:nvPr/>
        </p:nvSpPr>
        <p:spPr>
          <a:xfrm>
            <a:off x="612779" y="26896"/>
            <a:ext cx="7556315" cy="84716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Autofit/>
          </a:bodyPr>
          <a:lstStyle>
            <a:lvl1pPr marL="0" marR="0" indent="0" algn="l" defTabSz="914400" rtl="0" latinLnBrk="0">
              <a:lnSpc>
                <a:spcPts val="2800"/>
              </a:lnSpc>
              <a:spcBef>
                <a:spcPts val="0"/>
              </a:spcBef>
              <a:spcAft>
                <a:spcPts val="0"/>
              </a:spcAft>
              <a:buClrTx/>
              <a:buSzTx/>
              <a:buFontTx/>
              <a:buNone/>
              <a:tabLst/>
              <a:defRPr sz="2600" b="1" i="0" u="none" strike="noStrike" cap="all" spc="0" baseline="0">
                <a:ln>
                  <a:noFill/>
                </a:ln>
                <a:solidFill>
                  <a:srgbClr val="000000"/>
                </a:solidFill>
                <a:uFillTx/>
                <a:latin typeface="Arial"/>
                <a:ea typeface="Arial"/>
                <a:cs typeface="Arial"/>
                <a:sym typeface="Arial"/>
              </a:defRPr>
            </a:lvl1pPr>
            <a:lvl2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685765" rtl="0" latinLnBrk="0">
              <a:lnSpc>
                <a:spcPct val="90000"/>
              </a:lnSpc>
              <a:spcBef>
                <a:spcPts val="0"/>
              </a:spcBef>
              <a:spcAft>
                <a:spcPts val="0"/>
              </a:spcAft>
              <a:buClrTx/>
              <a:buSzTx/>
              <a:buFontTx/>
              <a:buNone/>
              <a:tabLst/>
              <a:defRPr sz="3300" b="0" i="0" u="none" strike="noStrike" cap="none" spc="0" baseline="0">
                <a:ln>
                  <a:noFill/>
                </a:ln>
                <a:solidFill>
                  <a:srgbClr val="FFFFFF"/>
                </a:solidFill>
                <a:uFillTx/>
                <a:latin typeface="Calibri Light"/>
                <a:ea typeface="Calibri Light"/>
                <a:cs typeface="Calibri Light"/>
                <a:sym typeface="Calibri Light"/>
              </a:defRPr>
            </a:lvl9pPr>
          </a:lstStyle>
          <a:p>
            <a:pPr hangingPunct="1"/>
            <a:r>
              <a:rPr lang="en-AU" cap="none" dirty="0"/>
              <a:t>Inclusion-based Pointer Analysis for C/C++</a:t>
            </a:r>
          </a:p>
        </p:txBody>
      </p:sp>
      <p:sp>
        <p:nvSpPr>
          <p:cNvPr id="18" name="Text Placeholder 2">
            <a:extLst>
              <a:ext uri="{FF2B5EF4-FFF2-40B4-BE49-F238E27FC236}">
                <a16:creationId xmlns:a16="http://schemas.microsoft.com/office/drawing/2014/main" id="{F87E0039-4338-47A4-92FC-FED8E4D11D57}"/>
              </a:ext>
            </a:extLst>
          </p:cNvPr>
          <p:cNvSpPr>
            <a:spLocks noGrp="1"/>
          </p:cNvSpPr>
          <p:nvPr>
            <p:ph type="body" idx="1"/>
          </p:nvPr>
        </p:nvSpPr>
        <p:spPr>
          <a:xfrm>
            <a:off x="612779" y="1104460"/>
            <a:ext cx="7966445" cy="509563"/>
          </a:xfrm>
        </p:spPr>
        <p:txBody>
          <a:bodyPr/>
          <a:lstStyle/>
          <a:p>
            <a:r>
              <a:rPr lang="en-US" b="1" dirty="0">
                <a:solidFill>
                  <a:srgbClr val="0070C0"/>
                </a:solidFill>
              </a:rPr>
              <a:t>Inclusion-based pointer analysis </a:t>
            </a:r>
            <a:r>
              <a:rPr lang="en-US" dirty="0"/>
              <a:t>resolves pointer analysis as a set constraint problem.</a:t>
            </a:r>
            <a:endParaRPr lang="en-AU" dirty="0"/>
          </a:p>
        </p:txBody>
      </p:sp>
      <p:pic>
        <p:nvPicPr>
          <p:cNvPr id="11" name="图片 10">
            <a:extLst>
              <a:ext uri="{FF2B5EF4-FFF2-40B4-BE49-F238E27FC236}">
                <a16:creationId xmlns:a16="http://schemas.microsoft.com/office/drawing/2014/main" id="{CAF4FA50-8198-47C4-B366-53C67239EDC3}"/>
              </a:ext>
            </a:extLst>
          </p:cNvPr>
          <p:cNvPicPr>
            <a:picLocks noChangeAspect="1"/>
          </p:cNvPicPr>
          <p:nvPr/>
        </p:nvPicPr>
        <p:blipFill>
          <a:blip r:embed="rId4"/>
          <a:stretch>
            <a:fillRect/>
          </a:stretch>
        </p:blipFill>
        <p:spPr>
          <a:xfrm>
            <a:off x="5978910" y="2127742"/>
            <a:ext cx="1530165" cy="298916"/>
          </a:xfrm>
          <a:prstGeom prst="rect">
            <a:avLst/>
          </a:prstGeom>
        </p:spPr>
      </p:pic>
      <p:sp>
        <p:nvSpPr>
          <p:cNvPr id="14" name="文本框 13">
            <a:extLst>
              <a:ext uri="{FF2B5EF4-FFF2-40B4-BE49-F238E27FC236}">
                <a16:creationId xmlns:a16="http://schemas.microsoft.com/office/drawing/2014/main" id="{6A25CDBD-1E98-4C6A-97C1-7CAB3F58DC08}"/>
              </a:ext>
            </a:extLst>
          </p:cNvPr>
          <p:cNvSpPr txBox="1"/>
          <p:nvPr/>
        </p:nvSpPr>
        <p:spPr>
          <a:xfrm>
            <a:off x="6052391" y="1550946"/>
            <a:ext cx="1337865"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lang="en-US" altLang="zh-CN" sz="2000" b="1" dirty="0">
                <a:solidFill>
                  <a:srgbClr val="CC9900"/>
                </a:solidFill>
              </a:rPr>
              <a:t>P</a:t>
            </a:r>
            <a:r>
              <a:rPr kumimoji="0" lang="en-US" altLang="zh-CN" sz="2000" b="1" u="none" strike="noStrike" cap="none" spc="0" normalizeH="0" baseline="0" dirty="0">
                <a:ln>
                  <a:noFill/>
                </a:ln>
                <a:solidFill>
                  <a:srgbClr val="CC9900"/>
                </a:solidFill>
                <a:effectLst/>
                <a:uFillTx/>
                <a:sym typeface="Calibri"/>
              </a:rPr>
              <a:t>oint-to set</a:t>
            </a:r>
            <a:endParaRPr kumimoji="0" lang="zh-CN" altLang="en-US" sz="2000" b="1" u="none" strike="noStrike" cap="none" spc="0" normalizeH="0" baseline="0" dirty="0">
              <a:ln>
                <a:noFill/>
              </a:ln>
              <a:solidFill>
                <a:srgbClr val="CC9900"/>
              </a:solidFill>
              <a:effectLst/>
              <a:uFillTx/>
              <a:sym typeface="Calibri"/>
            </a:endParaRPr>
          </a:p>
        </p:txBody>
      </p:sp>
      <p:sp>
        <p:nvSpPr>
          <p:cNvPr id="15" name="箭头: 左右 14">
            <a:extLst>
              <a:ext uri="{FF2B5EF4-FFF2-40B4-BE49-F238E27FC236}">
                <a16:creationId xmlns:a16="http://schemas.microsoft.com/office/drawing/2014/main" id="{5F52ECE7-219D-4E04-900C-7C75B83C1F90}"/>
              </a:ext>
            </a:extLst>
          </p:cNvPr>
          <p:cNvSpPr/>
          <p:nvPr/>
        </p:nvSpPr>
        <p:spPr>
          <a:xfrm>
            <a:off x="4966377" y="2127975"/>
            <a:ext cx="450488" cy="298916"/>
          </a:xfrm>
          <a:prstGeom prst="leftRightArrow">
            <a:avLst/>
          </a:prstGeom>
          <a:solidFill>
            <a:srgbClr val="FFFFFF"/>
          </a:solidFill>
          <a:ln w="12700" cap="flat">
            <a:solidFill>
              <a:srgbClr val="CC99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67569140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1"/>
      <p:bldP spid="18" grpId="0" uiExpand="1" build="p"/>
      <p:bldP spid="14" grpId="0"/>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9" y="26896"/>
            <a:ext cx="7556315" cy="847166"/>
          </a:xfrm>
        </p:spPr>
        <p:txBody>
          <a:bodyPr/>
          <a:lstStyle/>
          <a:p>
            <a:r>
              <a:rPr lang="en-AU" cap="none" dirty="0"/>
              <a:t>Inclusion-based Pointer Analysis for C/C++</a:t>
            </a:r>
          </a:p>
        </p:txBody>
      </p:sp>
      <p:sp>
        <p:nvSpPr>
          <p:cNvPr id="3" name="Text Placeholder 2"/>
          <p:cNvSpPr>
            <a:spLocks noGrp="1"/>
          </p:cNvSpPr>
          <p:nvPr>
            <p:ph type="body" idx="1"/>
          </p:nvPr>
        </p:nvSpPr>
        <p:spPr>
          <a:xfrm>
            <a:off x="612779" y="1104460"/>
            <a:ext cx="7966445" cy="479540"/>
          </a:xfrm>
        </p:spPr>
        <p:txBody>
          <a:bodyPr/>
          <a:lstStyle/>
          <a:p>
            <a:r>
              <a:rPr lang="en-US" dirty="0"/>
              <a:t>Four basic </a:t>
            </a:r>
            <a:r>
              <a:rPr lang="en-US" b="1" dirty="0">
                <a:solidFill>
                  <a:srgbClr val="0070C0"/>
                </a:solidFill>
              </a:rPr>
              <a:t>instructions</a:t>
            </a:r>
            <a:r>
              <a:rPr lang="en-US" dirty="0"/>
              <a:t> involved in pointer analysis</a:t>
            </a:r>
            <a:endParaRPr lang="en-AU" dirty="0"/>
          </a:p>
        </p:txBody>
      </p:sp>
      <p:sp>
        <p:nvSpPr>
          <p:cNvPr id="17" name="文本框 16">
            <a:extLst>
              <a:ext uri="{FF2B5EF4-FFF2-40B4-BE49-F238E27FC236}">
                <a16:creationId xmlns:a16="http://schemas.microsoft.com/office/drawing/2014/main" id="{7A6335F8-5DDF-4197-9630-951FF3BA70D7}"/>
              </a:ext>
            </a:extLst>
          </p:cNvPr>
          <p:cNvSpPr txBox="1"/>
          <p:nvPr/>
        </p:nvSpPr>
        <p:spPr>
          <a:xfrm>
            <a:off x="2868575" y="1809778"/>
            <a:ext cx="812080"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50000"/>
              </a:lnSpc>
              <a:spcBef>
                <a:spcPts val="0"/>
              </a:spcBef>
              <a:spcAft>
                <a:spcPts val="0"/>
              </a:spcAft>
              <a:buClrTx/>
              <a:buSzTx/>
              <a:buFontTx/>
              <a:buNone/>
              <a:tabLst/>
            </a:pPr>
            <a:r>
              <a:rPr lang="en-US" altLang="zh-CN" dirty="0">
                <a:solidFill>
                  <a:schemeClr val="bg1"/>
                </a:solidFill>
                <a:latin typeface="Times New Roman" panose="02020603050405020304" pitchFamily="18" charset="0"/>
                <a:cs typeface="Times New Roman" panose="02020603050405020304" pitchFamily="18" charset="0"/>
              </a:rPr>
              <a:t>p = &amp;o;</a:t>
            </a:r>
          </a:p>
          <a:p>
            <a:pPr marL="0" marR="0" indent="0" algn="l" defTabSz="914355" rtl="0" fontAlgn="auto" latinLnBrk="0" hangingPunct="0">
              <a:lnSpc>
                <a:spcPct val="150000"/>
              </a:lnSpc>
              <a:spcBef>
                <a:spcPts val="0"/>
              </a:spcBef>
              <a:spcAft>
                <a:spcPts val="0"/>
              </a:spcAft>
              <a:buClrTx/>
              <a:buSzTx/>
              <a:buFontTx/>
              <a:buNone/>
              <a:tabLst/>
            </a:pPr>
            <a:r>
              <a:rPr lang="en-US" altLang="zh-CN" dirty="0">
                <a:solidFill>
                  <a:schemeClr val="bg1"/>
                </a:solidFill>
                <a:latin typeface="Times New Roman" panose="02020603050405020304" pitchFamily="18" charset="0"/>
                <a:cs typeface="Times New Roman" panose="02020603050405020304" pitchFamily="18" charset="0"/>
              </a:rPr>
              <a:t>p = q;</a:t>
            </a:r>
          </a:p>
          <a:p>
            <a:pPr marL="0" marR="0" indent="0" algn="l" defTabSz="914355" rtl="0" fontAlgn="auto" latinLnBrk="0" hangingPunct="0">
              <a:lnSpc>
                <a:spcPct val="150000"/>
              </a:lnSpc>
              <a:spcBef>
                <a:spcPts val="0"/>
              </a:spcBef>
              <a:spcAft>
                <a:spcPts val="0"/>
              </a:spcAft>
              <a:buClrTx/>
              <a:buSzTx/>
              <a:buFontTx/>
              <a:buNone/>
              <a:tabLst/>
            </a:pPr>
            <a:r>
              <a:rPr lang="en-US" altLang="zh-CN" dirty="0">
                <a:solidFill>
                  <a:schemeClr val="bg1"/>
                </a:solidFill>
                <a:latin typeface="Times New Roman" panose="02020603050405020304" pitchFamily="18" charset="0"/>
                <a:cs typeface="Times New Roman" panose="02020603050405020304" pitchFamily="18" charset="0"/>
              </a:rPr>
              <a:t>p = *q;</a:t>
            </a:r>
          </a:p>
          <a:p>
            <a:pPr marL="0" marR="0" indent="0" algn="l" defTabSz="914355" rtl="0" fontAlgn="auto" latinLnBrk="0" hangingPunct="0">
              <a:lnSpc>
                <a:spcPct val="150000"/>
              </a:lnSpc>
              <a:spcBef>
                <a:spcPts val="0"/>
              </a:spcBef>
              <a:spcAft>
                <a:spcPts val="0"/>
              </a:spcAft>
              <a:buClrTx/>
              <a:buSzTx/>
              <a:buFontTx/>
              <a:buNone/>
              <a:tabLst/>
            </a:pPr>
            <a:r>
              <a:rPr kumimoji="0" lang="en-US" altLang="zh-CN" b="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Calibri"/>
              </a:rPr>
              <a:t>*p = q;</a:t>
            </a:r>
            <a:endParaRPr kumimoji="0" lang="zh-CN" altLang="en-US" b="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Calibri"/>
            </a:endParaRPr>
          </a:p>
        </p:txBody>
      </p:sp>
      <p:sp>
        <p:nvSpPr>
          <p:cNvPr id="22" name="文本框 21">
            <a:extLst>
              <a:ext uri="{FF2B5EF4-FFF2-40B4-BE49-F238E27FC236}">
                <a16:creationId xmlns:a16="http://schemas.microsoft.com/office/drawing/2014/main" id="{26DFACB6-3EAA-47E9-B015-08B6F6907857}"/>
              </a:ext>
            </a:extLst>
          </p:cNvPr>
          <p:cNvSpPr txBox="1"/>
          <p:nvPr/>
        </p:nvSpPr>
        <p:spPr>
          <a:xfrm>
            <a:off x="4855935" y="1811556"/>
            <a:ext cx="2794994"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50000"/>
              </a:lnSpc>
              <a:spcBef>
                <a:spcPts val="0"/>
              </a:spcBef>
              <a:spcAft>
                <a:spcPts val="0"/>
              </a:spcAft>
              <a:buClrTx/>
              <a:buSzTx/>
              <a:buFontTx/>
              <a:buNone/>
              <a:tabLst/>
            </a:pPr>
            <a:r>
              <a:rPr lang="en-US" altLang="zh-CN" i="1" dirty="0">
                <a:solidFill>
                  <a:schemeClr val="bg1"/>
                </a:solidFill>
                <a:latin typeface="Times New Roman" panose="02020603050405020304" pitchFamily="18" charset="0"/>
                <a:cs typeface="Times New Roman" panose="02020603050405020304" pitchFamily="18" charset="0"/>
              </a:rPr>
              <a:t>o</a:t>
            </a:r>
            <a:r>
              <a:rPr lang="en-US" altLang="zh-CN" dirty="0">
                <a:solidFill>
                  <a:schemeClr val="bg1"/>
                </a:solidFill>
                <a:latin typeface="Times New Roman" panose="02020603050405020304" pitchFamily="18" charset="0"/>
                <a:cs typeface="Times New Roman" panose="02020603050405020304" pitchFamily="18" charset="0"/>
              </a:rPr>
              <a:t> </a:t>
            </a:r>
            <a:r>
              <a:rPr lang="zh-CN" altLang="en-US" dirty="0">
                <a:solidFill>
                  <a:schemeClr val="bg1"/>
                </a:solidFill>
                <a:latin typeface="Times New Roman" panose="02020603050405020304" pitchFamily="18" charset="0"/>
                <a:cs typeface="Times New Roman" panose="02020603050405020304" pitchFamily="18" charset="0"/>
              </a:rPr>
              <a:t>∈ </a:t>
            </a:r>
            <a:r>
              <a:rPr lang="en-US" altLang="zh-CN" i="1" dirty="0">
                <a:solidFill>
                  <a:schemeClr val="bg1"/>
                </a:solidFill>
                <a:latin typeface="Times New Roman" panose="02020603050405020304" pitchFamily="18" charset="0"/>
                <a:cs typeface="Times New Roman" panose="02020603050405020304" pitchFamily="18" charset="0"/>
              </a:rPr>
              <a:t>pts</a:t>
            </a:r>
            <a:r>
              <a:rPr lang="en-US" altLang="zh-CN" dirty="0">
                <a:solidFill>
                  <a:schemeClr val="bg1"/>
                </a:solidFill>
                <a:latin typeface="Times New Roman" panose="02020603050405020304" pitchFamily="18" charset="0"/>
                <a:cs typeface="Times New Roman" panose="02020603050405020304" pitchFamily="18" charset="0"/>
              </a:rPr>
              <a:t>(</a:t>
            </a:r>
            <a:r>
              <a:rPr lang="en-US" altLang="zh-CN" i="1" dirty="0">
                <a:solidFill>
                  <a:schemeClr val="bg1"/>
                </a:solidFill>
                <a:latin typeface="Times New Roman" panose="02020603050405020304" pitchFamily="18" charset="0"/>
                <a:cs typeface="Times New Roman" panose="02020603050405020304" pitchFamily="18" charset="0"/>
              </a:rPr>
              <a:t>p</a:t>
            </a:r>
            <a:r>
              <a:rPr lang="en-US" altLang="zh-CN" dirty="0">
                <a:solidFill>
                  <a:schemeClr val="bg1"/>
                </a:solidFill>
                <a:latin typeface="Times New Roman" panose="02020603050405020304" pitchFamily="18" charset="0"/>
                <a:cs typeface="Times New Roman" panose="02020603050405020304" pitchFamily="18" charset="0"/>
              </a:rPr>
              <a:t>);</a:t>
            </a:r>
          </a:p>
          <a:p>
            <a:pPr>
              <a:lnSpc>
                <a:spcPct val="150000"/>
              </a:lnSpc>
            </a:pPr>
            <a:r>
              <a:rPr lang="en-US" altLang="zh-CN" i="1" dirty="0">
                <a:solidFill>
                  <a:schemeClr val="bg1"/>
                </a:solidFill>
                <a:latin typeface="Times New Roman" panose="02020603050405020304" pitchFamily="18" charset="0"/>
                <a:cs typeface="Times New Roman" panose="02020603050405020304" pitchFamily="18" charset="0"/>
              </a:rPr>
              <a:t>pts</a:t>
            </a:r>
            <a:r>
              <a:rPr lang="en-US" altLang="zh-CN" dirty="0">
                <a:solidFill>
                  <a:schemeClr val="bg1"/>
                </a:solidFill>
                <a:latin typeface="Times New Roman" panose="02020603050405020304" pitchFamily="18" charset="0"/>
                <a:cs typeface="Times New Roman" panose="02020603050405020304" pitchFamily="18" charset="0"/>
              </a:rPr>
              <a:t>(</a:t>
            </a:r>
            <a:r>
              <a:rPr lang="en-US" altLang="zh-CN" i="1" dirty="0">
                <a:solidFill>
                  <a:schemeClr val="bg1"/>
                </a:solidFill>
                <a:latin typeface="Times New Roman" panose="02020603050405020304" pitchFamily="18" charset="0"/>
                <a:cs typeface="Times New Roman" panose="02020603050405020304" pitchFamily="18" charset="0"/>
              </a:rPr>
              <a:t>p</a:t>
            </a:r>
            <a:r>
              <a:rPr lang="en-US" altLang="zh-CN" dirty="0">
                <a:solidFill>
                  <a:schemeClr val="bg1"/>
                </a:solidFill>
                <a:latin typeface="Times New Roman" panose="02020603050405020304" pitchFamily="18" charset="0"/>
                <a:cs typeface="Times New Roman" panose="02020603050405020304" pitchFamily="18" charset="0"/>
              </a:rPr>
              <a:t>) </a:t>
            </a:r>
            <a:r>
              <a:rPr lang="en-US" altLang="zh-CN" dirty="0">
                <a:solidFill>
                  <a:schemeClr val="bg1"/>
                </a:solidFill>
                <a:latin typeface="Calibri" panose="020F0502020204030204" pitchFamily="34" charset="0"/>
                <a:cs typeface="Calibri" panose="020F0502020204030204" pitchFamily="34" charset="0"/>
              </a:rPr>
              <a:t>∪</a:t>
            </a:r>
            <a:r>
              <a:rPr lang="en-US" altLang="zh-CN" dirty="0">
                <a:latin typeface="Calibri" panose="020F0502020204030204" pitchFamily="34" charset="0"/>
                <a:cs typeface="Calibri" panose="020F0502020204030204" pitchFamily="34" charset="0"/>
              </a:rPr>
              <a:t>=</a:t>
            </a:r>
            <a:r>
              <a:rPr lang="zh-CN" altLang="en-US" dirty="0">
                <a:latin typeface="Calibri" panose="020F0502020204030204" pitchFamily="34" charset="0"/>
                <a:cs typeface="Calibri" panose="020F0502020204030204" pitchFamily="34" charset="0"/>
              </a:rPr>
              <a:t> </a:t>
            </a:r>
            <a:r>
              <a:rPr lang="en-US" altLang="zh-CN" i="1" dirty="0">
                <a:latin typeface="Times New Roman" panose="02020603050405020304" pitchFamily="18" charset="0"/>
                <a:cs typeface="Times New Roman" panose="02020603050405020304" pitchFamily="18" charset="0"/>
              </a:rPr>
              <a:t>pts</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a:t>
            </a:r>
            <a:r>
              <a:rPr lang="en-US" altLang="zh-CN" dirty="0">
                <a:solidFill>
                  <a:schemeClr val="bg1"/>
                </a:solidFill>
                <a:latin typeface="Times New Roman" panose="02020603050405020304" pitchFamily="18" charset="0"/>
                <a:cs typeface="Times New Roman" panose="02020603050405020304" pitchFamily="18" charset="0"/>
              </a:rPr>
              <a:t>;</a:t>
            </a:r>
          </a:p>
          <a:p>
            <a:pPr>
              <a:lnSpc>
                <a:spcPct val="150000"/>
              </a:lnSpc>
            </a:pPr>
            <a:r>
              <a:rPr lang="en-US" altLang="zh-CN" dirty="0">
                <a:solidFill>
                  <a:schemeClr val="bg1"/>
                </a:solidFill>
                <a:latin typeface="Times New Roman" panose="02020603050405020304" pitchFamily="18" charset="0"/>
                <a:cs typeface="Times New Roman" panose="02020603050405020304" pitchFamily="18" charset="0"/>
              </a:rPr>
              <a:t>∀</a:t>
            </a:r>
            <a:r>
              <a:rPr lang="en-US" altLang="zh-CN" i="1" dirty="0">
                <a:solidFill>
                  <a:schemeClr val="bg1"/>
                </a:solidFill>
                <a:latin typeface="Times New Roman" panose="02020603050405020304" pitchFamily="18" charset="0"/>
                <a:cs typeface="Times New Roman" panose="02020603050405020304" pitchFamily="18" charset="0"/>
              </a:rPr>
              <a:t>a</a:t>
            </a:r>
            <a:r>
              <a:rPr lang="zh-CN" altLang="en-US" dirty="0">
                <a:solidFill>
                  <a:schemeClr val="bg1"/>
                </a:solidFill>
                <a:latin typeface="Times New Roman" panose="02020603050405020304" pitchFamily="18" charset="0"/>
                <a:cs typeface="Times New Roman" panose="02020603050405020304" pitchFamily="18" charset="0"/>
              </a:rPr>
              <a:t>∈</a:t>
            </a:r>
            <a:r>
              <a:rPr lang="en-US" altLang="zh-CN" i="1" dirty="0">
                <a:solidFill>
                  <a:schemeClr val="bg1"/>
                </a:solidFill>
                <a:latin typeface="Times New Roman" panose="02020603050405020304" pitchFamily="18" charset="0"/>
                <a:cs typeface="Times New Roman" panose="02020603050405020304" pitchFamily="18" charset="0"/>
              </a:rPr>
              <a:t>pts</a:t>
            </a:r>
            <a:r>
              <a:rPr lang="en-US" altLang="zh-CN" dirty="0">
                <a:solidFill>
                  <a:schemeClr val="bg1"/>
                </a:solidFill>
                <a:latin typeface="Times New Roman" panose="02020603050405020304" pitchFamily="18" charset="0"/>
                <a:cs typeface="Times New Roman" panose="02020603050405020304" pitchFamily="18" charset="0"/>
              </a:rPr>
              <a:t>(</a:t>
            </a:r>
            <a:r>
              <a:rPr lang="en-US" altLang="zh-CN" i="1" dirty="0">
                <a:solidFill>
                  <a:schemeClr val="bg1"/>
                </a:solidFill>
                <a:latin typeface="Times New Roman" panose="02020603050405020304" pitchFamily="18" charset="0"/>
                <a:cs typeface="Times New Roman" panose="02020603050405020304" pitchFamily="18" charset="0"/>
              </a:rPr>
              <a:t>q</a:t>
            </a:r>
            <a:r>
              <a:rPr lang="en-US" altLang="zh-CN" dirty="0">
                <a:solidFill>
                  <a:schemeClr val="bg1"/>
                </a:solidFill>
                <a:latin typeface="Times New Roman" panose="02020603050405020304" pitchFamily="18" charset="0"/>
                <a:cs typeface="Times New Roman" panose="02020603050405020304" pitchFamily="18" charset="0"/>
              </a:rPr>
              <a:t>),  </a:t>
            </a:r>
            <a:r>
              <a:rPr lang="en-US" altLang="zh-CN" i="1" dirty="0">
                <a:solidFill>
                  <a:schemeClr val="bg1"/>
                </a:solidFill>
                <a:latin typeface="Times New Roman" panose="02020603050405020304" pitchFamily="18" charset="0"/>
                <a:cs typeface="Times New Roman" panose="02020603050405020304" pitchFamily="18" charset="0"/>
              </a:rPr>
              <a:t>pts</a:t>
            </a:r>
            <a:r>
              <a:rPr lang="en-US" altLang="zh-CN" dirty="0">
                <a:solidFill>
                  <a:schemeClr val="bg1"/>
                </a:solidFill>
                <a:latin typeface="Times New Roman" panose="02020603050405020304" pitchFamily="18" charset="0"/>
                <a:cs typeface="Times New Roman" panose="02020603050405020304" pitchFamily="18" charset="0"/>
              </a:rPr>
              <a:t>(</a:t>
            </a:r>
            <a:r>
              <a:rPr lang="en-US" altLang="zh-CN" i="1" dirty="0">
                <a:solidFill>
                  <a:schemeClr val="bg1"/>
                </a:solidFill>
                <a:latin typeface="Times New Roman" panose="02020603050405020304" pitchFamily="18" charset="0"/>
                <a:cs typeface="Times New Roman" panose="02020603050405020304" pitchFamily="18" charset="0"/>
              </a:rPr>
              <a:t>p</a:t>
            </a:r>
            <a:r>
              <a:rPr lang="en-US" altLang="zh-CN" dirty="0">
                <a:solidFill>
                  <a:schemeClr val="bg1"/>
                </a:solidFill>
                <a:latin typeface="Times New Roman" panose="02020603050405020304" pitchFamily="18" charset="0"/>
                <a:cs typeface="Times New Roman" panose="02020603050405020304" pitchFamily="18" charset="0"/>
              </a:rPr>
              <a:t>) </a:t>
            </a:r>
            <a:r>
              <a:rPr lang="en-US" altLang="zh-CN" dirty="0">
                <a:solidFill>
                  <a:schemeClr val="bg1"/>
                </a:solidFill>
                <a:latin typeface="Calibri" panose="020F0502020204030204" pitchFamily="34" charset="0"/>
                <a:cs typeface="Calibri" panose="020F0502020204030204" pitchFamily="34" charset="0"/>
              </a:rPr>
              <a:t>∪</a:t>
            </a:r>
            <a:r>
              <a:rPr lang="en-US" altLang="zh-CN" dirty="0">
                <a:latin typeface="Calibri" panose="020F0502020204030204" pitchFamily="34" charset="0"/>
                <a:cs typeface="Calibri" panose="020F0502020204030204" pitchFamily="34" charset="0"/>
              </a:rPr>
              <a:t>=</a:t>
            </a: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pts</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a:t>
            </a:r>
            <a:r>
              <a:rPr lang="en-US" altLang="zh-CN" dirty="0">
                <a:solidFill>
                  <a:schemeClr val="bg1"/>
                </a:solidFill>
                <a:latin typeface="Times New Roman" panose="02020603050405020304" pitchFamily="18" charset="0"/>
                <a:cs typeface="Times New Roman" panose="02020603050405020304" pitchFamily="18" charset="0"/>
              </a:rPr>
              <a:t>;</a:t>
            </a:r>
          </a:p>
          <a:p>
            <a:pPr>
              <a:lnSpc>
                <a:spcPct val="150000"/>
              </a:lnSpc>
            </a:pPr>
            <a:r>
              <a:rPr lang="en-US" altLang="zh-CN" dirty="0">
                <a:solidFill>
                  <a:schemeClr val="bg1"/>
                </a:solidFill>
                <a:latin typeface="Times New Roman" panose="02020603050405020304" pitchFamily="18" charset="0"/>
                <a:cs typeface="Times New Roman" panose="02020603050405020304" pitchFamily="18" charset="0"/>
              </a:rPr>
              <a:t>∀</a:t>
            </a:r>
            <a:r>
              <a:rPr lang="en-US" altLang="zh-CN" i="1" dirty="0">
                <a:solidFill>
                  <a:schemeClr val="bg1"/>
                </a:solidFill>
                <a:latin typeface="Times New Roman" panose="02020603050405020304" pitchFamily="18" charset="0"/>
                <a:cs typeface="Times New Roman" panose="02020603050405020304" pitchFamily="18" charset="0"/>
              </a:rPr>
              <a:t>a</a:t>
            </a:r>
            <a:r>
              <a:rPr lang="zh-CN" altLang="en-US" dirty="0">
                <a:solidFill>
                  <a:schemeClr val="bg1"/>
                </a:solidFill>
                <a:latin typeface="Times New Roman" panose="02020603050405020304" pitchFamily="18" charset="0"/>
                <a:cs typeface="Times New Roman" panose="02020603050405020304" pitchFamily="18" charset="0"/>
              </a:rPr>
              <a:t>∈</a:t>
            </a:r>
            <a:r>
              <a:rPr lang="en-US" altLang="zh-CN" i="1" dirty="0">
                <a:solidFill>
                  <a:schemeClr val="bg1"/>
                </a:solidFill>
                <a:latin typeface="Times New Roman" panose="02020603050405020304" pitchFamily="18" charset="0"/>
                <a:cs typeface="Times New Roman" panose="02020603050405020304" pitchFamily="18" charset="0"/>
              </a:rPr>
              <a:t>pts</a:t>
            </a:r>
            <a:r>
              <a:rPr lang="en-US" altLang="zh-CN" dirty="0">
                <a:solidFill>
                  <a:schemeClr val="bg1"/>
                </a:solidFill>
                <a:latin typeface="Times New Roman" panose="02020603050405020304" pitchFamily="18" charset="0"/>
                <a:cs typeface="Times New Roman" panose="02020603050405020304" pitchFamily="18" charset="0"/>
              </a:rPr>
              <a:t>(</a:t>
            </a:r>
            <a:r>
              <a:rPr lang="en-US" altLang="zh-CN" i="1" dirty="0">
                <a:solidFill>
                  <a:schemeClr val="bg1"/>
                </a:solidFill>
                <a:latin typeface="Times New Roman" panose="02020603050405020304" pitchFamily="18" charset="0"/>
                <a:cs typeface="Times New Roman" panose="02020603050405020304" pitchFamily="18" charset="0"/>
              </a:rPr>
              <a:t>p</a:t>
            </a:r>
            <a:r>
              <a:rPr lang="en-US" altLang="zh-CN" dirty="0">
                <a:solidFill>
                  <a:schemeClr val="bg1"/>
                </a:solidFill>
                <a:latin typeface="Times New Roman" panose="02020603050405020304" pitchFamily="18" charset="0"/>
                <a:cs typeface="Times New Roman" panose="02020603050405020304" pitchFamily="18" charset="0"/>
              </a:rPr>
              <a:t>),  </a:t>
            </a:r>
            <a:r>
              <a:rPr lang="en-US" altLang="zh-CN" i="1" dirty="0">
                <a:solidFill>
                  <a:schemeClr val="bg1"/>
                </a:solidFill>
                <a:latin typeface="Times New Roman" panose="02020603050405020304" pitchFamily="18" charset="0"/>
                <a:cs typeface="Times New Roman" panose="02020603050405020304" pitchFamily="18" charset="0"/>
              </a:rPr>
              <a:t>pts</a:t>
            </a:r>
            <a:r>
              <a:rPr lang="en-US" altLang="zh-CN" dirty="0">
                <a:solidFill>
                  <a:schemeClr val="bg1"/>
                </a:solidFill>
                <a:latin typeface="Times New Roman" panose="02020603050405020304" pitchFamily="18" charset="0"/>
                <a:cs typeface="Times New Roman" panose="02020603050405020304" pitchFamily="18" charset="0"/>
              </a:rPr>
              <a:t>(</a:t>
            </a:r>
            <a:r>
              <a:rPr lang="en-US" altLang="zh-CN" i="1" dirty="0">
                <a:solidFill>
                  <a:schemeClr val="bg1"/>
                </a:solidFill>
                <a:latin typeface="Times New Roman" panose="02020603050405020304" pitchFamily="18" charset="0"/>
                <a:cs typeface="Times New Roman" panose="02020603050405020304" pitchFamily="18" charset="0"/>
              </a:rPr>
              <a:t>a</a:t>
            </a:r>
            <a:r>
              <a:rPr lang="en-US" altLang="zh-CN" dirty="0">
                <a:solidFill>
                  <a:schemeClr val="bg1"/>
                </a:solidFill>
                <a:latin typeface="Times New Roman" panose="02020603050405020304" pitchFamily="18" charset="0"/>
                <a:cs typeface="Times New Roman" panose="02020603050405020304" pitchFamily="18" charset="0"/>
              </a:rPr>
              <a:t>)</a:t>
            </a:r>
            <a:r>
              <a:rPr lang="en-US" altLang="zh-CN" dirty="0">
                <a:solidFill>
                  <a:schemeClr val="bg1"/>
                </a:solidFill>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a:t>
            </a:r>
            <a:r>
              <a:rPr lang="zh-CN" altLang="en-US" dirty="0">
                <a:latin typeface="Calibri" panose="020F0502020204030204" pitchFamily="34" charset="0"/>
                <a:cs typeface="Calibri" panose="020F0502020204030204" pitchFamily="34" charset="0"/>
              </a:rPr>
              <a:t> </a:t>
            </a:r>
            <a:r>
              <a:rPr lang="en-US" altLang="zh-CN" i="1" dirty="0">
                <a:latin typeface="Times New Roman" panose="02020603050405020304" pitchFamily="18" charset="0"/>
                <a:cs typeface="Times New Roman" panose="02020603050405020304" pitchFamily="18" charset="0"/>
              </a:rPr>
              <a:t>pts</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a:t>
            </a:r>
            <a:r>
              <a:rPr lang="en-US" altLang="zh-CN" dirty="0">
                <a:solidFill>
                  <a:schemeClr val="bg1"/>
                </a:solidFill>
                <a:latin typeface="Times New Roman" panose="02020603050405020304" pitchFamily="18" charset="0"/>
                <a:cs typeface="Times New Roman" panose="02020603050405020304" pitchFamily="18" charset="0"/>
              </a:rPr>
              <a:t>;</a:t>
            </a:r>
          </a:p>
        </p:txBody>
      </p:sp>
      <p:sp>
        <p:nvSpPr>
          <p:cNvPr id="23" name="文本框 22">
            <a:extLst>
              <a:ext uri="{FF2B5EF4-FFF2-40B4-BE49-F238E27FC236}">
                <a16:creationId xmlns:a16="http://schemas.microsoft.com/office/drawing/2014/main" id="{706F4074-7A03-4A72-A3EB-AAD3B62050F6}"/>
              </a:ext>
            </a:extLst>
          </p:cNvPr>
          <p:cNvSpPr txBox="1"/>
          <p:nvPr/>
        </p:nvSpPr>
        <p:spPr>
          <a:xfrm>
            <a:off x="4837649" y="1439288"/>
            <a:ext cx="67101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lang="en-US" altLang="zh-CN" b="1" dirty="0">
                <a:solidFill>
                  <a:srgbClr val="CC9900"/>
                </a:solidFill>
              </a:rPr>
              <a:t>Rules</a:t>
            </a:r>
            <a:r>
              <a:rPr lang="en-US" altLang="zh-CN" dirty="0">
                <a:solidFill>
                  <a:srgbClr val="CC9900"/>
                </a:solidFill>
              </a:rPr>
              <a:t>:</a:t>
            </a:r>
            <a:endParaRPr kumimoji="0" lang="zh-CN" altLang="en-US" b="0" u="none" strike="noStrike" cap="none" spc="0" normalizeH="0" baseline="0" dirty="0">
              <a:ln>
                <a:noFill/>
              </a:ln>
              <a:solidFill>
                <a:srgbClr val="CC9900"/>
              </a:solidFill>
              <a:effectLst/>
              <a:uFillTx/>
              <a:sym typeface="Calibri"/>
            </a:endParaRPr>
          </a:p>
        </p:txBody>
      </p:sp>
      <p:sp>
        <p:nvSpPr>
          <p:cNvPr id="7" name="灯片编号占位符 6">
            <a:extLst>
              <a:ext uri="{FF2B5EF4-FFF2-40B4-BE49-F238E27FC236}">
                <a16:creationId xmlns:a16="http://schemas.microsoft.com/office/drawing/2014/main" id="{A900E417-2355-4071-BCD3-A0D66A6EC937}"/>
              </a:ext>
            </a:extLst>
          </p:cNvPr>
          <p:cNvSpPr>
            <a:spLocks noGrp="1"/>
          </p:cNvSpPr>
          <p:nvPr>
            <p:ph type="sldNum" sz="quarter" idx="2"/>
          </p:nvPr>
        </p:nvSpPr>
        <p:spPr/>
        <p:txBody>
          <a:bodyPr/>
          <a:lstStyle/>
          <a:p>
            <a:fld id="{86CB4B4D-7CA3-9044-876B-883B54F8677D}" type="slidenum">
              <a:rPr lang="en-US" smtClean="0"/>
              <a:t>5</a:t>
            </a:fld>
            <a:endParaRPr lang="en-US"/>
          </a:p>
        </p:txBody>
      </p:sp>
      <p:sp>
        <p:nvSpPr>
          <p:cNvPr id="13" name="文本框 12">
            <a:extLst>
              <a:ext uri="{FF2B5EF4-FFF2-40B4-BE49-F238E27FC236}">
                <a16:creationId xmlns:a16="http://schemas.microsoft.com/office/drawing/2014/main" id="{AEE7C13B-D7E9-49C1-9226-DA8F7A812443}"/>
              </a:ext>
            </a:extLst>
          </p:cNvPr>
          <p:cNvSpPr txBox="1"/>
          <p:nvPr/>
        </p:nvSpPr>
        <p:spPr>
          <a:xfrm>
            <a:off x="2640277" y="1447365"/>
            <a:ext cx="122405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lang="en-US" altLang="zh-CN" b="1" dirty="0">
                <a:solidFill>
                  <a:srgbClr val="0070C0"/>
                </a:solidFill>
              </a:rPr>
              <a:t>Instructions</a:t>
            </a:r>
            <a:endParaRPr kumimoji="0" lang="zh-CN" altLang="en-US" b="0" u="none" strike="noStrike" cap="none" spc="0" normalizeH="0" baseline="0" dirty="0">
              <a:ln>
                <a:noFill/>
              </a:ln>
              <a:solidFill>
                <a:srgbClr val="0070C0"/>
              </a:solidFill>
              <a:effectLst/>
              <a:uFillTx/>
              <a:sym typeface="Calibri"/>
            </a:endParaRPr>
          </a:p>
        </p:txBody>
      </p:sp>
      <p:sp>
        <p:nvSpPr>
          <p:cNvPr id="11" name="文本框 10">
            <a:extLst>
              <a:ext uri="{FF2B5EF4-FFF2-40B4-BE49-F238E27FC236}">
                <a16:creationId xmlns:a16="http://schemas.microsoft.com/office/drawing/2014/main" id="{0F8278D0-7898-4E3F-93A5-A8F4242F9A28}"/>
              </a:ext>
            </a:extLst>
          </p:cNvPr>
          <p:cNvSpPr txBox="1"/>
          <p:nvPr/>
        </p:nvSpPr>
        <p:spPr>
          <a:xfrm>
            <a:off x="949888" y="1822543"/>
            <a:ext cx="772004"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355" rtl="0" fontAlgn="auto" latinLnBrk="0" hangingPunct="0">
              <a:lnSpc>
                <a:spcPct val="150000"/>
              </a:lnSpc>
              <a:spcBef>
                <a:spcPts val="0"/>
              </a:spcBef>
              <a:spcAft>
                <a:spcPts val="0"/>
              </a:spcAft>
              <a:buClrTx/>
              <a:buSzTx/>
              <a:buFontTx/>
              <a:buNone/>
              <a:tabLst/>
            </a:pPr>
            <a:r>
              <a:rPr lang="en-US" altLang="zh-CN" dirty="0" err="1">
                <a:solidFill>
                  <a:srgbClr val="92D050"/>
                </a:solidFill>
                <a:latin typeface="Calibri" panose="020F0502020204030204" pitchFamily="34" charset="0"/>
                <a:cs typeface="Calibri" panose="020F0502020204030204" pitchFamily="34" charset="0"/>
              </a:rPr>
              <a:t>AddrOf</a:t>
            </a:r>
            <a:endParaRPr lang="en-US" altLang="zh-CN" dirty="0">
              <a:solidFill>
                <a:srgbClr val="92D050"/>
              </a:solidFill>
              <a:latin typeface="Calibri" panose="020F0502020204030204" pitchFamily="34" charset="0"/>
              <a:cs typeface="Calibri" panose="020F0502020204030204" pitchFamily="34" charset="0"/>
            </a:endParaRPr>
          </a:p>
          <a:p>
            <a:pPr marL="0" marR="0" indent="0" algn="ctr" defTabSz="914355" rtl="0" fontAlgn="auto" latinLnBrk="0" hangingPunct="0">
              <a:lnSpc>
                <a:spcPct val="150000"/>
              </a:lnSpc>
              <a:spcBef>
                <a:spcPts val="0"/>
              </a:spcBef>
              <a:spcAft>
                <a:spcPts val="0"/>
              </a:spcAft>
              <a:buClrTx/>
              <a:buSzTx/>
              <a:buFontTx/>
              <a:buNone/>
              <a:tabLst/>
            </a:pPr>
            <a:r>
              <a:rPr kumimoji="0" lang="en-US" altLang="zh-CN" b="0" u="none" strike="noStrike" cap="none" spc="0" normalizeH="0" baseline="0" dirty="0">
                <a:ln>
                  <a:noFill/>
                </a:ln>
                <a:solidFill>
                  <a:schemeClr val="tx1"/>
                </a:solidFill>
                <a:effectLst/>
                <a:uFillTx/>
                <a:latin typeface="Calibri" panose="020F0502020204030204" pitchFamily="34" charset="0"/>
                <a:cs typeface="Calibri" panose="020F0502020204030204" pitchFamily="34" charset="0"/>
                <a:sym typeface="Calibri"/>
              </a:rPr>
              <a:t>Copy</a:t>
            </a:r>
          </a:p>
          <a:p>
            <a:pPr marL="0" marR="0" indent="0" algn="ctr" defTabSz="914355" rtl="0" fontAlgn="auto" latinLnBrk="0" hangingPunct="0">
              <a:lnSpc>
                <a:spcPct val="150000"/>
              </a:lnSpc>
              <a:spcBef>
                <a:spcPts val="0"/>
              </a:spcBef>
              <a:spcAft>
                <a:spcPts val="0"/>
              </a:spcAft>
              <a:buClrTx/>
              <a:buSzTx/>
              <a:buFontTx/>
              <a:buNone/>
              <a:tabLst/>
            </a:pPr>
            <a:r>
              <a:rPr lang="en-US" altLang="zh-CN" dirty="0">
                <a:solidFill>
                  <a:srgbClr val="FF0000"/>
                </a:solidFill>
                <a:latin typeface="Calibri" panose="020F0502020204030204" pitchFamily="34" charset="0"/>
                <a:cs typeface="Calibri" panose="020F0502020204030204" pitchFamily="34" charset="0"/>
              </a:rPr>
              <a:t>Load</a:t>
            </a:r>
          </a:p>
          <a:p>
            <a:pPr marL="0" marR="0" indent="0" algn="ctr" defTabSz="914355" rtl="0" fontAlgn="auto" latinLnBrk="0" hangingPunct="0">
              <a:lnSpc>
                <a:spcPct val="150000"/>
              </a:lnSpc>
              <a:spcBef>
                <a:spcPts val="0"/>
              </a:spcBef>
              <a:spcAft>
                <a:spcPts val="0"/>
              </a:spcAft>
              <a:buClrTx/>
              <a:buSzTx/>
              <a:buFontTx/>
              <a:buNone/>
              <a:tabLst/>
            </a:pPr>
            <a:r>
              <a:rPr kumimoji="0" lang="en-US" altLang="zh-CN" b="0" u="none" strike="noStrike" cap="none" spc="0" normalizeH="0" baseline="0" dirty="0">
                <a:ln>
                  <a:noFill/>
                </a:ln>
                <a:solidFill>
                  <a:srgbClr val="00B0F0"/>
                </a:solidFill>
                <a:effectLst/>
                <a:uFillTx/>
                <a:latin typeface="Calibri" panose="020F0502020204030204" pitchFamily="34" charset="0"/>
                <a:cs typeface="Calibri" panose="020F0502020204030204" pitchFamily="34" charset="0"/>
                <a:sym typeface="Calibri"/>
              </a:rPr>
              <a:t>Store</a:t>
            </a:r>
            <a:endParaRPr kumimoji="0" lang="zh-CN" altLang="en-US" b="0" u="none" strike="noStrike" cap="none" spc="0" normalizeH="0" baseline="0" dirty="0">
              <a:ln>
                <a:noFill/>
              </a:ln>
              <a:solidFill>
                <a:srgbClr val="00B0F0"/>
              </a:solidFill>
              <a:effectLst/>
              <a:uFillTx/>
              <a:latin typeface="Calibri" panose="020F0502020204030204" pitchFamily="34" charset="0"/>
              <a:cs typeface="Calibri" panose="020F0502020204030204" pitchFamily="34" charset="0"/>
              <a:sym typeface="Calibri"/>
            </a:endParaRPr>
          </a:p>
        </p:txBody>
      </p:sp>
    </p:spTree>
    <p:extLst>
      <p:ext uri="{BB962C8B-B14F-4D97-AF65-F5344CB8AC3E}">
        <p14:creationId xmlns:p14="http://schemas.microsoft.com/office/powerpoint/2010/main" val="4718510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
                                            <p:txEl>
                                              <p:pRg st="0" end="0"/>
                                            </p:txEl>
                                          </p:spTgt>
                                        </p:tgtEl>
                                        <p:attrNameLst>
                                          <p:attrName>style.visibility</p:attrName>
                                        </p:attrNameLst>
                                      </p:cBhvr>
                                      <p:to>
                                        <p:strVal val="visible"/>
                                      </p:to>
                                    </p:set>
                                    <p:animEffect transition="in" filter="fade">
                                      <p:cBhvr>
                                        <p:cTn id="18" dur="500"/>
                                        <p:tgtEl>
                                          <p:spTgt spid="11">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Effect transition="in" filter="fade">
                                      <p:cBhvr>
                                        <p:cTn id="21" dur="500"/>
                                        <p:tgtEl>
                                          <p:spTgt spid="17">
                                            <p:txEl>
                                              <p:pRg st="0" end="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2">
                                            <p:txEl>
                                              <p:pRg st="0" end="0"/>
                                            </p:txEl>
                                          </p:spTgt>
                                        </p:tgtEl>
                                        <p:attrNameLst>
                                          <p:attrName>style.visibility</p:attrName>
                                        </p:attrNameLst>
                                      </p:cBhvr>
                                      <p:to>
                                        <p:strVal val="visible"/>
                                      </p:to>
                                    </p:set>
                                    <p:animEffect transition="in" filter="fade">
                                      <p:cBhvr>
                                        <p:cTn id="24" dur="500"/>
                                        <p:tgtEl>
                                          <p:spTgt spid="22">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1">
                                            <p:txEl>
                                              <p:pRg st="1" end="1"/>
                                            </p:txEl>
                                          </p:spTgt>
                                        </p:tgtEl>
                                        <p:attrNameLst>
                                          <p:attrName>style.visibility</p:attrName>
                                        </p:attrNameLst>
                                      </p:cBhvr>
                                      <p:to>
                                        <p:strVal val="visible"/>
                                      </p:to>
                                    </p:set>
                                    <p:animEffect transition="in" filter="fade">
                                      <p:cBhvr>
                                        <p:cTn id="29" dur="500"/>
                                        <p:tgtEl>
                                          <p:spTgt spid="11">
                                            <p:txEl>
                                              <p:pRg st="1" end="1"/>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7">
                                            <p:txEl>
                                              <p:pRg st="1" end="1"/>
                                            </p:txEl>
                                          </p:spTgt>
                                        </p:tgtEl>
                                        <p:attrNameLst>
                                          <p:attrName>style.visibility</p:attrName>
                                        </p:attrNameLst>
                                      </p:cBhvr>
                                      <p:to>
                                        <p:strVal val="visible"/>
                                      </p:to>
                                    </p:set>
                                    <p:animEffect transition="in" filter="fade">
                                      <p:cBhvr>
                                        <p:cTn id="32" dur="500"/>
                                        <p:tgtEl>
                                          <p:spTgt spid="17">
                                            <p:txEl>
                                              <p:pRg st="1" end="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2">
                                            <p:txEl>
                                              <p:pRg st="1" end="1"/>
                                            </p:txEl>
                                          </p:spTgt>
                                        </p:tgtEl>
                                        <p:attrNameLst>
                                          <p:attrName>style.visibility</p:attrName>
                                        </p:attrNameLst>
                                      </p:cBhvr>
                                      <p:to>
                                        <p:strVal val="visible"/>
                                      </p:to>
                                    </p:set>
                                    <p:animEffect transition="in" filter="fade">
                                      <p:cBhvr>
                                        <p:cTn id="35" dur="500"/>
                                        <p:tgtEl>
                                          <p:spTgt spid="22">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1">
                                            <p:txEl>
                                              <p:pRg st="2" end="2"/>
                                            </p:txEl>
                                          </p:spTgt>
                                        </p:tgtEl>
                                        <p:attrNameLst>
                                          <p:attrName>style.visibility</p:attrName>
                                        </p:attrNameLst>
                                      </p:cBhvr>
                                      <p:to>
                                        <p:strVal val="visible"/>
                                      </p:to>
                                    </p:set>
                                    <p:animEffect transition="in" filter="fade">
                                      <p:cBhvr>
                                        <p:cTn id="40" dur="500"/>
                                        <p:tgtEl>
                                          <p:spTgt spid="11">
                                            <p:txEl>
                                              <p:pRg st="2" end="2"/>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17">
                                            <p:txEl>
                                              <p:pRg st="2" end="2"/>
                                            </p:txEl>
                                          </p:spTgt>
                                        </p:tgtEl>
                                        <p:attrNameLst>
                                          <p:attrName>style.visibility</p:attrName>
                                        </p:attrNameLst>
                                      </p:cBhvr>
                                      <p:to>
                                        <p:strVal val="visible"/>
                                      </p:to>
                                    </p:set>
                                    <p:animEffect transition="in" filter="fade">
                                      <p:cBhvr>
                                        <p:cTn id="43" dur="500"/>
                                        <p:tgtEl>
                                          <p:spTgt spid="17">
                                            <p:txEl>
                                              <p:pRg st="2" end="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22">
                                            <p:txEl>
                                              <p:pRg st="2" end="2"/>
                                            </p:txEl>
                                          </p:spTgt>
                                        </p:tgtEl>
                                        <p:attrNameLst>
                                          <p:attrName>style.visibility</p:attrName>
                                        </p:attrNameLst>
                                      </p:cBhvr>
                                      <p:to>
                                        <p:strVal val="visible"/>
                                      </p:to>
                                    </p:set>
                                    <p:animEffect transition="in" filter="fade">
                                      <p:cBhvr>
                                        <p:cTn id="46" dur="500"/>
                                        <p:tgtEl>
                                          <p:spTgt spid="22">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1">
                                            <p:txEl>
                                              <p:pRg st="3" end="3"/>
                                            </p:txEl>
                                          </p:spTgt>
                                        </p:tgtEl>
                                        <p:attrNameLst>
                                          <p:attrName>style.visibility</p:attrName>
                                        </p:attrNameLst>
                                      </p:cBhvr>
                                      <p:to>
                                        <p:strVal val="visible"/>
                                      </p:to>
                                    </p:set>
                                    <p:animEffect transition="in" filter="fade">
                                      <p:cBhvr>
                                        <p:cTn id="51" dur="500"/>
                                        <p:tgtEl>
                                          <p:spTgt spid="11">
                                            <p:txEl>
                                              <p:pRg st="3" end="3"/>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17">
                                            <p:txEl>
                                              <p:pRg st="3" end="3"/>
                                            </p:txEl>
                                          </p:spTgt>
                                        </p:tgtEl>
                                        <p:attrNameLst>
                                          <p:attrName>style.visibility</p:attrName>
                                        </p:attrNameLst>
                                      </p:cBhvr>
                                      <p:to>
                                        <p:strVal val="visible"/>
                                      </p:to>
                                    </p:set>
                                    <p:animEffect transition="in" filter="fade">
                                      <p:cBhvr>
                                        <p:cTn id="54" dur="500"/>
                                        <p:tgtEl>
                                          <p:spTgt spid="17">
                                            <p:txEl>
                                              <p:pRg st="3" end="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22">
                                            <p:txEl>
                                              <p:pRg st="3" end="3"/>
                                            </p:txEl>
                                          </p:spTgt>
                                        </p:tgtEl>
                                        <p:attrNameLst>
                                          <p:attrName>style.visibility</p:attrName>
                                        </p:attrNameLst>
                                      </p:cBhvr>
                                      <p:to>
                                        <p:strVal val="visible"/>
                                      </p:to>
                                    </p:set>
                                    <p:animEffect transition="in" filter="fade">
                                      <p:cBhvr>
                                        <p:cTn id="57" dur="50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3"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9" y="26896"/>
            <a:ext cx="7556315" cy="847166"/>
          </a:xfrm>
        </p:spPr>
        <p:txBody>
          <a:bodyPr/>
          <a:lstStyle/>
          <a:p>
            <a:r>
              <a:rPr lang="en-AU" cap="none" dirty="0"/>
              <a:t>Inclusion-based Pointer Analysis for C/C++</a:t>
            </a:r>
            <a:endParaRPr lang="en-AU" dirty="0"/>
          </a:p>
        </p:txBody>
      </p:sp>
      <p:sp>
        <p:nvSpPr>
          <p:cNvPr id="3" name="Text Placeholder 2"/>
          <p:cNvSpPr>
            <a:spLocks noGrp="1"/>
          </p:cNvSpPr>
          <p:nvPr>
            <p:ph type="body" idx="1"/>
          </p:nvPr>
        </p:nvSpPr>
        <p:spPr>
          <a:xfrm>
            <a:off x="612779" y="1104460"/>
            <a:ext cx="7966445" cy="479540"/>
          </a:xfrm>
        </p:spPr>
        <p:txBody>
          <a:bodyPr/>
          <a:lstStyle/>
          <a:p>
            <a:r>
              <a:rPr lang="en-US" dirty="0"/>
              <a:t>Pointer analysis is transformed into </a:t>
            </a:r>
            <a:r>
              <a:rPr lang="en-US" b="1" dirty="0">
                <a:solidFill>
                  <a:srgbClr val="0070C0"/>
                </a:solidFill>
              </a:rPr>
              <a:t>graph-solving</a:t>
            </a:r>
            <a:r>
              <a:rPr lang="en-US" dirty="0"/>
              <a:t> problem.</a:t>
            </a:r>
            <a:endParaRPr lang="en-AU" dirty="0"/>
          </a:p>
        </p:txBody>
      </p:sp>
      <p:sp>
        <p:nvSpPr>
          <p:cNvPr id="8" name="文本框 7">
            <a:extLst>
              <a:ext uri="{FF2B5EF4-FFF2-40B4-BE49-F238E27FC236}">
                <a16:creationId xmlns:a16="http://schemas.microsoft.com/office/drawing/2014/main" id="{33B7C35E-4DD1-456B-994D-B1F2619C24E7}"/>
              </a:ext>
            </a:extLst>
          </p:cNvPr>
          <p:cNvSpPr txBox="1"/>
          <p:nvPr/>
        </p:nvSpPr>
        <p:spPr>
          <a:xfrm>
            <a:off x="3513505" y="1887256"/>
            <a:ext cx="938716" cy="1569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50000"/>
              </a:lnSpc>
              <a:spcBef>
                <a:spcPts val="0"/>
              </a:spcBef>
              <a:spcAft>
                <a:spcPts val="0"/>
              </a:spcAft>
              <a:buClrTx/>
              <a:buSzTx/>
              <a:buFontTx/>
              <a:buNone/>
              <a:tabLst/>
            </a:pPr>
            <a:r>
              <a:rPr lang="en-US" altLang="zh-CN" sz="1600" dirty="0">
                <a:solidFill>
                  <a:schemeClr val="bg1"/>
                </a:solidFill>
                <a:latin typeface="Times New Roman" panose="02020603050405020304" pitchFamily="18" charset="0"/>
                <a:cs typeface="Times New Roman" panose="02020603050405020304" pitchFamily="18" charset="0"/>
              </a:rPr>
              <a:t>p1 = &amp;o1;</a:t>
            </a:r>
          </a:p>
          <a:p>
            <a:pPr marL="0" marR="0" indent="0" algn="l" defTabSz="914355" rtl="0" fontAlgn="auto" latinLnBrk="0" hangingPunct="0">
              <a:lnSpc>
                <a:spcPct val="150000"/>
              </a:lnSpc>
              <a:spcBef>
                <a:spcPts val="0"/>
              </a:spcBef>
              <a:spcAft>
                <a:spcPts val="0"/>
              </a:spcAft>
              <a:buClrTx/>
              <a:buSzTx/>
              <a:buFontTx/>
              <a:buNone/>
              <a:tabLst/>
            </a:pPr>
            <a:r>
              <a:rPr lang="en-US" altLang="zh-CN" sz="1600" dirty="0">
                <a:solidFill>
                  <a:schemeClr val="bg1"/>
                </a:solidFill>
                <a:latin typeface="Times New Roman" panose="02020603050405020304" pitchFamily="18" charset="0"/>
                <a:cs typeface="Times New Roman" panose="02020603050405020304" pitchFamily="18" charset="0"/>
              </a:rPr>
              <a:t>p2 = &amp;o2;</a:t>
            </a:r>
            <a:endParaRPr kumimoji="0" lang="en-US" altLang="zh-CN" sz="1600" b="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Calibri"/>
            </a:endParaRPr>
          </a:p>
          <a:p>
            <a:pPr marL="0" marR="0" indent="0" algn="l" defTabSz="914355" rtl="0" fontAlgn="auto" latinLnBrk="0" hangingPunct="0">
              <a:lnSpc>
                <a:spcPct val="150000"/>
              </a:lnSpc>
              <a:spcBef>
                <a:spcPts val="0"/>
              </a:spcBef>
              <a:spcAft>
                <a:spcPts val="0"/>
              </a:spcAft>
              <a:buClrTx/>
              <a:buSzTx/>
              <a:buFontTx/>
              <a:buNone/>
              <a:tabLst/>
            </a:pPr>
            <a:r>
              <a:rPr lang="en-US" altLang="zh-CN" sz="1600" dirty="0">
                <a:solidFill>
                  <a:schemeClr val="bg1"/>
                </a:solidFill>
                <a:latin typeface="Times New Roman" panose="02020603050405020304" pitchFamily="18" charset="0"/>
                <a:cs typeface="Times New Roman" panose="02020603050405020304" pitchFamily="18" charset="0"/>
              </a:rPr>
              <a:t>*p1 = p2;</a:t>
            </a:r>
          </a:p>
          <a:p>
            <a:pPr marL="0" marR="0" indent="0" algn="l" defTabSz="914355" rtl="0" fontAlgn="auto" latinLnBrk="0" hangingPunct="0">
              <a:lnSpc>
                <a:spcPct val="150000"/>
              </a:lnSpc>
              <a:spcBef>
                <a:spcPts val="0"/>
              </a:spcBef>
              <a:spcAft>
                <a:spcPts val="0"/>
              </a:spcAft>
              <a:buClrTx/>
              <a:buSzTx/>
              <a:buFontTx/>
              <a:buNone/>
              <a:tabLst/>
            </a:pPr>
            <a:r>
              <a:rPr lang="en-US" altLang="zh-CN" sz="1600" dirty="0">
                <a:solidFill>
                  <a:schemeClr val="bg1"/>
                </a:solidFill>
                <a:latin typeface="Times New Roman" panose="02020603050405020304" pitchFamily="18" charset="0"/>
                <a:cs typeface="Times New Roman" panose="02020603050405020304" pitchFamily="18" charset="0"/>
              </a:rPr>
              <a:t>p3 = *p1;</a:t>
            </a:r>
          </a:p>
        </p:txBody>
      </p:sp>
      <p:sp>
        <p:nvSpPr>
          <p:cNvPr id="6" name="流程图: 接点 5">
            <a:extLst>
              <a:ext uri="{FF2B5EF4-FFF2-40B4-BE49-F238E27FC236}">
                <a16:creationId xmlns:a16="http://schemas.microsoft.com/office/drawing/2014/main" id="{F3E5D4D3-EE0E-4D94-8EF9-57140A251C9D}"/>
              </a:ext>
            </a:extLst>
          </p:cNvPr>
          <p:cNvSpPr/>
          <p:nvPr/>
        </p:nvSpPr>
        <p:spPr>
          <a:xfrm>
            <a:off x="6244304" y="1943949"/>
            <a:ext cx="338004" cy="346235"/>
          </a:xfrm>
          <a:prstGeom prst="flowChartConnector">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chorCtr="1">
            <a:spAutoFit/>
          </a:bodyPr>
          <a:lstStyle/>
          <a:p>
            <a:pPr marL="0" marR="0" indent="0" algn="ctr" defTabSz="914355" rtl="0" fontAlgn="auto" latinLnBrk="0" hangingPunct="0">
              <a:lnSpc>
                <a:spcPct val="100000"/>
              </a:lnSpc>
              <a:spcBef>
                <a:spcPts val="0"/>
              </a:spcBef>
              <a:spcAft>
                <a:spcPts val="0"/>
              </a:spcAft>
              <a:buClrTx/>
              <a:buSzTx/>
              <a:buFontTx/>
              <a:buNone/>
              <a:tabLst/>
            </a:pPr>
            <a:r>
              <a:rPr lang="en-US" altLang="zh-CN" sz="1600" i="1" dirty="0">
                <a:latin typeface="Times New Roman" panose="02020603050405020304" pitchFamily="18" charset="0"/>
                <a:cs typeface="Times New Roman" panose="02020603050405020304" pitchFamily="18" charset="0"/>
              </a:rPr>
              <a:t>o</a:t>
            </a:r>
            <a:r>
              <a:rPr lang="en-US" altLang="zh-CN" sz="1600" baseline="-25000" dirty="0">
                <a:latin typeface="Times New Roman" panose="02020603050405020304" pitchFamily="18" charset="0"/>
                <a:cs typeface="Times New Roman" panose="02020603050405020304" pitchFamily="18" charset="0"/>
              </a:rPr>
              <a:t>1</a:t>
            </a:r>
            <a:endParaRPr kumimoji="0" lang="zh-CN" altLang="en-US" sz="1600" b="0" i="0" u="none" cap="none" spc="0" normalizeH="0" baseline="-2500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13" name="流程图: 接点 12">
            <a:extLst>
              <a:ext uri="{FF2B5EF4-FFF2-40B4-BE49-F238E27FC236}">
                <a16:creationId xmlns:a16="http://schemas.microsoft.com/office/drawing/2014/main" id="{479128F7-59C3-4835-941F-BEBCF4E0E5F2}"/>
              </a:ext>
            </a:extLst>
          </p:cNvPr>
          <p:cNvSpPr/>
          <p:nvPr/>
        </p:nvSpPr>
        <p:spPr>
          <a:xfrm>
            <a:off x="7033674" y="1924885"/>
            <a:ext cx="338004" cy="346233"/>
          </a:xfrm>
          <a:prstGeom prst="flowChartConnector">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chorCtr="1">
            <a:spAutoFit/>
          </a:bodyPr>
          <a:lstStyle/>
          <a:p>
            <a:pPr marL="0" marR="0" indent="0" algn="ctr" defTabSz="914355" rtl="0" fontAlgn="auto" latinLnBrk="0" hangingPunct="0">
              <a:lnSpc>
                <a:spcPct val="100000"/>
              </a:lnSpc>
              <a:spcBef>
                <a:spcPts val="0"/>
              </a:spcBef>
              <a:spcAft>
                <a:spcPts val="0"/>
              </a:spcAft>
              <a:buClrTx/>
              <a:buSzTx/>
              <a:buFontTx/>
              <a:buNone/>
              <a:tabLst/>
            </a:pPr>
            <a:r>
              <a:rPr lang="en-US" altLang="zh-CN" sz="1600" i="1" dirty="0">
                <a:latin typeface="Times New Roman" panose="02020603050405020304" pitchFamily="18" charset="0"/>
                <a:cs typeface="Times New Roman" panose="02020603050405020304" pitchFamily="18" charset="0"/>
              </a:rPr>
              <a:t>o</a:t>
            </a:r>
            <a:r>
              <a:rPr lang="en-US" altLang="zh-CN" sz="1600" i="1" baseline="-25000" dirty="0">
                <a:latin typeface="Times New Roman" panose="02020603050405020304" pitchFamily="18" charset="0"/>
                <a:cs typeface="Times New Roman" panose="02020603050405020304" pitchFamily="18" charset="0"/>
              </a:rPr>
              <a:t>2</a:t>
            </a:r>
            <a:endParaRPr kumimoji="0" lang="zh-CN" altLang="en-US" sz="1600" b="0" i="0" u="none" cap="none" spc="0" normalizeH="0" baseline="-2500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15" name="流程图: 接点 14">
            <a:extLst>
              <a:ext uri="{FF2B5EF4-FFF2-40B4-BE49-F238E27FC236}">
                <a16:creationId xmlns:a16="http://schemas.microsoft.com/office/drawing/2014/main" id="{C57F2AFD-5455-45A9-876C-0B3D119D0002}"/>
              </a:ext>
            </a:extLst>
          </p:cNvPr>
          <p:cNvSpPr/>
          <p:nvPr/>
        </p:nvSpPr>
        <p:spPr>
          <a:xfrm>
            <a:off x="6245645" y="2569432"/>
            <a:ext cx="338004" cy="346233"/>
          </a:xfrm>
          <a:prstGeom prst="flowChartConnector">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chorCtr="1">
            <a:spAutoFit/>
          </a:bodyPr>
          <a:lstStyle/>
          <a:p>
            <a:pPr marL="0" marR="0" indent="0" algn="ctr" defTabSz="914355" rtl="0" fontAlgn="auto" latinLnBrk="0" hangingPunct="0">
              <a:lnSpc>
                <a:spcPct val="100000"/>
              </a:lnSpc>
              <a:spcBef>
                <a:spcPts val="0"/>
              </a:spcBef>
              <a:spcAft>
                <a:spcPts val="0"/>
              </a:spcAft>
              <a:buClrTx/>
              <a:buSzTx/>
              <a:buFontTx/>
              <a:buNone/>
              <a:tabLst/>
            </a:pPr>
            <a:r>
              <a:rPr lang="en-US" altLang="zh-CN" sz="1600" i="1" dirty="0">
                <a:latin typeface="Times New Roman" panose="02020603050405020304" pitchFamily="18" charset="0"/>
                <a:cs typeface="Times New Roman" panose="02020603050405020304" pitchFamily="18" charset="0"/>
              </a:rPr>
              <a:t>p</a:t>
            </a:r>
            <a:r>
              <a:rPr lang="en-US" altLang="zh-CN" sz="1600" baseline="-25000" dirty="0">
                <a:latin typeface="Times New Roman" panose="02020603050405020304" pitchFamily="18" charset="0"/>
                <a:cs typeface="Times New Roman" panose="02020603050405020304" pitchFamily="18" charset="0"/>
              </a:rPr>
              <a:t>1</a:t>
            </a:r>
            <a:endParaRPr kumimoji="0" lang="zh-CN" altLang="en-US" sz="1600" b="0" i="0" u="none" cap="none" spc="0" normalizeH="0" baseline="-2500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cxnSp>
        <p:nvCxnSpPr>
          <p:cNvPr id="9" name="直接箭头连接符 8">
            <a:extLst>
              <a:ext uri="{FF2B5EF4-FFF2-40B4-BE49-F238E27FC236}">
                <a16:creationId xmlns:a16="http://schemas.microsoft.com/office/drawing/2014/main" id="{C852E445-3A3C-41E1-A82F-D239BF383DA4}"/>
              </a:ext>
            </a:extLst>
          </p:cNvPr>
          <p:cNvCxnSpPr>
            <a:stCxn id="6" idx="4"/>
            <a:endCxn id="15" idx="0"/>
          </p:cNvCxnSpPr>
          <p:nvPr/>
        </p:nvCxnSpPr>
        <p:spPr>
          <a:xfrm>
            <a:off x="6413306" y="2290184"/>
            <a:ext cx="1341" cy="279248"/>
          </a:xfrm>
          <a:prstGeom prst="straightConnector1">
            <a:avLst/>
          </a:prstGeom>
          <a:noFill/>
          <a:ln w="12700" cap="flat">
            <a:solidFill>
              <a:srgbClr val="92D050"/>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9" name="流程图: 接点 18">
            <a:extLst>
              <a:ext uri="{FF2B5EF4-FFF2-40B4-BE49-F238E27FC236}">
                <a16:creationId xmlns:a16="http://schemas.microsoft.com/office/drawing/2014/main" id="{CA56D84F-2A1C-4E60-8B7A-110A04F6AB09}"/>
              </a:ext>
            </a:extLst>
          </p:cNvPr>
          <p:cNvSpPr/>
          <p:nvPr/>
        </p:nvSpPr>
        <p:spPr>
          <a:xfrm>
            <a:off x="7033674" y="2566464"/>
            <a:ext cx="338004" cy="346233"/>
          </a:xfrm>
          <a:prstGeom prst="flowChartConnector">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chorCtr="1">
            <a:spAutoFit/>
          </a:bodyPr>
          <a:lstStyle/>
          <a:p>
            <a:pPr marL="0" marR="0" indent="0" algn="ctr" defTabSz="914355" rtl="0" fontAlgn="auto" latinLnBrk="0" hangingPunct="0">
              <a:lnSpc>
                <a:spcPct val="100000"/>
              </a:lnSpc>
              <a:spcBef>
                <a:spcPts val="0"/>
              </a:spcBef>
              <a:spcAft>
                <a:spcPts val="0"/>
              </a:spcAft>
              <a:buClrTx/>
              <a:buSzTx/>
              <a:buFontTx/>
              <a:buNone/>
              <a:tabLst/>
            </a:pPr>
            <a:r>
              <a:rPr lang="en-US" altLang="zh-CN" sz="1600" i="1" dirty="0">
                <a:latin typeface="Times New Roman" panose="02020603050405020304" pitchFamily="18" charset="0"/>
                <a:cs typeface="Times New Roman" panose="02020603050405020304" pitchFamily="18" charset="0"/>
              </a:rPr>
              <a:t>p</a:t>
            </a:r>
            <a:r>
              <a:rPr lang="en-US" altLang="zh-CN" sz="1600" i="1" baseline="-25000" dirty="0">
                <a:latin typeface="Times New Roman" panose="02020603050405020304" pitchFamily="18" charset="0"/>
                <a:cs typeface="Times New Roman" panose="02020603050405020304" pitchFamily="18" charset="0"/>
              </a:rPr>
              <a:t>2</a:t>
            </a:r>
            <a:endParaRPr kumimoji="0" lang="zh-CN" altLang="en-US" sz="1600" b="0" i="0" u="none" cap="none" spc="0" normalizeH="0" baseline="-2500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cxnSp>
        <p:nvCxnSpPr>
          <p:cNvPr id="20" name="直接箭头连接符 19">
            <a:extLst>
              <a:ext uri="{FF2B5EF4-FFF2-40B4-BE49-F238E27FC236}">
                <a16:creationId xmlns:a16="http://schemas.microsoft.com/office/drawing/2014/main" id="{50BDC85C-D2BD-42CD-870A-12EB66B3F971}"/>
              </a:ext>
            </a:extLst>
          </p:cNvPr>
          <p:cNvCxnSpPr>
            <a:cxnSpLocks/>
            <a:stCxn id="13" idx="4"/>
            <a:endCxn id="19" idx="0"/>
          </p:cNvCxnSpPr>
          <p:nvPr/>
        </p:nvCxnSpPr>
        <p:spPr>
          <a:xfrm>
            <a:off x="7202676" y="2271118"/>
            <a:ext cx="0" cy="295346"/>
          </a:xfrm>
          <a:prstGeom prst="straightConnector1">
            <a:avLst/>
          </a:prstGeom>
          <a:noFill/>
          <a:ln w="12700" cap="flat">
            <a:solidFill>
              <a:srgbClr val="92D050"/>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3" name="流程图: 接点 22">
            <a:extLst>
              <a:ext uri="{FF2B5EF4-FFF2-40B4-BE49-F238E27FC236}">
                <a16:creationId xmlns:a16="http://schemas.microsoft.com/office/drawing/2014/main" id="{0781673A-17E8-4D16-A57D-1E4AA020475D}"/>
              </a:ext>
            </a:extLst>
          </p:cNvPr>
          <p:cNvSpPr/>
          <p:nvPr/>
        </p:nvSpPr>
        <p:spPr>
          <a:xfrm>
            <a:off x="6245645" y="3229703"/>
            <a:ext cx="338004" cy="346234"/>
          </a:xfrm>
          <a:prstGeom prst="flowChartConnector">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chorCtr="1">
            <a:spAutoFit/>
          </a:bodyPr>
          <a:lstStyle/>
          <a:p>
            <a:pPr marL="0" marR="0" indent="0" algn="ctr" defTabSz="914355" rtl="0" fontAlgn="auto" latinLnBrk="0" hangingPunct="0">
              <a:lnSpc>
                <a:spcPct val="100000"/>
              </a:lnSpc>
              <a:spcBef>
                <a:spcPts val="0"/>
              </a:spcBef>
              <a:spcAft>
                <a:spcPts val="0"/>
              </a:spcAft>
              <a:buClrTx/>
              <a:buSzTx/>
              <a:buFontTx/>
              <a:buNone/>
              <a:tabLst/>
            </a:pPr>
            <a:r>
              <a:rPr lang="en-US" altLang="zh-CN" sz="1600" i="1" dirty="0">
                <a:latin typeface="Times New Roman" panose="02020603050405020304" pitchFamily="18" charset="0"/>
                <a:cs typeface="Times New Roman" panose="02020603050405020304" pitchFamily="18" charset="0"/>
              </a:rPr>
              <a:t>p</a:t>
            </a:r>
            <a:r>
              <a:rPr lang="en-US" altLang="zh-CN" sz="1600" baseline="-25000" dirty="0">
                <a:latin typeface="Times New Roman" panose="02020603050405020304" pitchFamily="18" charset="0"/>
                <a:cs typeface="Times New Roman" panose="02020603050405020304" pitchFamily="18" charset="0"/>
              </a:rPr>
              <a:t>3</a:t>
            </a:r>
            <a:endParaRPr kumimoji="0" lang="zh-CN" altLang="en-US" sz="1600" b="0" i="0" u="none" cap="none" spc="0" normalizeH="0" baseline="-2500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cxnSp>
        <p:nvCxnSpPr>
          <p:cNvPr id="26" name="直接箭头连接符 25">
            <a:extLst>
              <a:ext uri="{FF2B5EF4-FFF2-40B4-BE49-F238E27FC236}">
                <a16:creationId xmlns:a16="http://schemas.microsoft.com/office/drawing/2014/main" id="{E05B14CE-2E9A-4F6F-8FFF-320804CBB2E3}"/>
              </a:ext>
            </a:extLst>
          </p:cNvPr>
          <p:cNvCxnSpPr>
            <a:cxnSpLocks/>
            <a:stCxn id="19" idx="2"/>
            <a:endCxn id="15" idx="6"/>
          </p:cNvCxnSpPr>
          <p:nvPr/>
        </p:nvCxnSpPr>
        <p:spPr>
          <a:xfrm flipH="1">
            <a:off x="6583649" y="2739581"/>
            <a:ext cx="450025" cy="2968"/>
          </a:xfrm>
          <a:prstGeom prst="straightConnector1">
            <a:avLst/>
          </a:prstGeom>
          <a:noFill/>
          <a:ln w="12700" cap="flat">
            <a:solidFill>
              <a:srgbClr val="00B0F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9" name="直接箭头连接符 28">
            <a:extLst>
              <a:ext uri="{FF2B5EF4-FFF2-40B4-BE49-F238E27FC236}">
                <a16:creationId xmlns:a16="http://schemas.microsoft.com/office/drawing/2014/main" id="{AADFFF54-7D8C-4420-BD62-F8E992D9BB29}"/>
              </a:ext>
            </a:extLst>
          </p:cNvPr>
          <p:cNvCxnSpPr>
            <a:cxnSpLocks/>
            <a:stCxn id="15" idx="4"/>
            <a:endCxn id="23" idx="0"/>
          </p:cNvCxnSpPr>
          <p:nvPr/>
        </p:nvCxnSpPr>
        <p:spPr>
          <a:xfrm>
            <a:off x="6414647" y="2915665"/>
            <a:ext cx="0" cy="314038"/>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6" name="箭头: 下 15">
            <a:extLst>
              <a:ext uri="{FF2B5EF4-FFF2-40B4-BE49-F238E27FC236}">
                <a16:creationId xmlns:a16="http://schemas.microsoft.com/office/drawing/2014/main" id="{140DA0DD-F11A-4002-BE3B-E1B30A688CDD}"/>
              </a:ext>
            </a:extLst>
          </p:cNvPr>
          <p:cNvSpPr/>
          <p:nvPr/>
        </p:nvSpPr>
        <p:spPr>
          <a:xfrm rot="16200000">
            <a:off x="5224515" y="2468086"/>
            <a:ext cx="342900" cy="269546"/>
          </a:xfrm>
          <a:prstGeom prst="downArrow">
            <a:avLst/>
          </a:prstGeom>
          <a:solidFill>
            <a:srgbClr val="FFFFFF"/>
          </a:solidFill>
          <a:ln w="12700" cap="flat">
            <a:solidFill>
              <a:srgbClr val="CC99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28" name="文本框 27">
            <a:extLst>
              <a:ext uri="{FF2B5EF4-FFF2-40B4-BE49-F238E27FC236}">
                <a16:creationId xmlns:a16="http://schemas.microsoft.com/office/drawing/2014/main" id="{5C3BD469-7D46-4B48-9868-46DC5E3745D0}"/>
              </a:ext>
            </a:extLst>
          </p:cNvPr>
          <p:cNvSpPr txBox="1"/>
          <p:nvPr/>
        </p:nvSpPr>
        <p:spPr>
          <a:xfrm>
            <a:off x="5776494" y="1445158"/>
            <a:ext cx="191654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lang="en-US" altLang="zh-CN" sz="2000" b="1" dirty="0">
                <a:solidFill>
                  <a:srgbClr val="CC9900"/>
                </a:solidFill>
              </a:rPr>
              <a:t>Constraint Graph</a:t>
            </a:r>
            <a:endParaRPr kumimoji="0" lang="zh-CN" altLang="en-US" sz="2000" b="0" u="none" strike="noStrike" cap="none" spc="0" normalizeH="0" baseline="0" dirty="0">
              <a:ln>
                <a:noFill/>
              </a:ln>
              <a:solidFill>
                <a:srgbClr val="CC9900"/>
              </a:solidFill>
              <a:effectLst/>
              <a:uFillTx/>
              <a:sym typeface="Calibri"/>
            </a:endParaRPr>
          </a:p>
        </p:txBody>
      </p:sp>
      <p:sp>
        <p:nvSpPr>
          <p:cNvPr id="22" name="文本框 21">
            <a:extLst>
              <a:ext uri="{FF2B5EF4-FFF2-40B4-BE49-F238E27FC236}">
                <a16:creationId xmlns:a16="http://schemas.microsoft.com/office/drawing/2014/main" id="{E33A6AE1-BABE-4350-AFA8-DAB0691B8BC3}"/>
              </a:ext>
            </a:extLst>
          </p:cNvPr>
          <p:cNvSpPr txBox="1"/>
          <p:nvPr/>
        </p:nvSpPr>
        <p:spPr>
          <a:xfrm>
            <a:off x="3563905" y="1473118"/>
            <a:ext cx="75116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lang="en-US" altLang="zh-CN" b="1" dirty="0">
                <a:solidFill>
                  <a:srgbClr val="0070C0"/>
                </a:solidFill>
              </a:rPr>
              <a:t>C Code</a:t>
            </a:r>
            <a:endParaRPr kumimoji="0" lang="zh-CN" altLang="en-US" b="0" u="none" strike="noStrike" cap="none" spc="0" normalizeH="0" baseline="0" dirty="0">
              <a:ln>
                <a:noFill/>
              </a:ln>
              <a:solidFill>
                <a:srgbClr val="0070C0"/>
              </a:solidFill>
              <a:effectLst/>
              <a:uFillTx/>
              <a:sym typeface="Calibri"/>
            </a:endParaRPr>
          </a:p>
        </p:txBody>
      </p:sp>
      <p:sp>
        <p:nvSpPr>
          <p:cNvPr id="10" name="灯片编号占位符 9">
            <a:extLst>
              <a:ext uri="{FF2B5EF4-FFF2-40B4-BE49-F238E27FC236}">
                <a16:creationId xmlns:a16="http://schemas.microsoft.com/office/drawing/2014/main" id="{1AAADF37-4909-42C2-AF44-12B4B2DC2EB9}"/>
              </a:ext>
            </a:extLst>
          </p:cNvPr>
          <p:cNvSpPr>
            <a:spLocks noGrp="1"/>
          </p:cNvSpPr>
          <p:nvPr>
            <p:ph type="sldNum" sz="quarter" idx="2"/>
          </p:nvPr>
        </p:nvSpPr>
        <p:spPr/>
        <p:txBody>
          <a:bodyPr/>
          <a:lstStyle/>
          <a:p>
            <a:fld id="{86CB4B4D-7CA3-9044-876B-883B54F8677D}" type="slidenum">
              <a:rPr lang="en-US" smtClean="0"/>
              <a:t>6</a:t>
            </a:fld>
            <a:endParaRPr lang="en-US"/>
          </a:p>
        </p:txBody>
      </p:sp>
      <p:sp>
        <p:nvSpPr>
          <p:cNvPr id="24" name="文本框 23">
            <a:extLst>
              <a:ext uri="{FF2B5EF4-FFF2-40B4-BE49-F238E27FC236}">
                <a16:creationId xmlns:a16="http://schemas.microsoft.com/office/drawing/2014/main" id="{D7D81F6D-E372-43F2-9364-7C392E72CDE6}"/>
              </a:ext>
            </a:extLst>
          </p:cNvPr>
          <p:cNvSpPr txBox="1"/>
          <p:nvPr/>
        </p:nvSpPr>
        <p:spPr>
          <a:xfrm>
            <a:off x="949888" y="1822543"/>
            <a:ext cx="772004"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355" rtl="0" fontAlgn="auto" latinLnBrk="0" hangingPunct="0">
              <a:lnSpc>
                <a:spcPct val="150000"/>
              </a:lnSpc>
              <a:spcBef>
                <a:spcPts val="0"/>
              </a:spcBef>
              <a:spcAft>
                <a:spcPts val="0"/>
              </a:spcAft>
              <a:buClrTx/>
              <a:buSzTx/>
              <a:buFontTx/>
              <a:buNone/>
              <a:tabLst/>
            </a:pPr>
            <a:r>
              <a:rPr lang="en-US" altLang="zh-CN" dirty="0" err="1">
                <a:solidFill>
                  <a:srgbClr val="92D050"/>
                </a:solidFill>
                <a:latin typeface="Calibri" panose="020F0502020204030204" pitchFamily="34" charset="0"/>
                <a:cs typeface="Calibri" panose="020F0502020204030204" pitchFamily="34" charset="0"/>
              </a:rPr>
              <a:t>AddrOf</a:t>
            </a:r>
            <a:endParaRPr lang="en-US" altLang="zh-CN" dirty="0">
              <a:solidFill>
                <a:srgbClr val="92D050"/>
              </a:solidFill>
              <a:latin typeface="Calibri" panose="020F0502020204030204" pitchFamily="34" charset="0"/>
              <a:cs typeface="Calibri" panose="020F0502020204030204" pitchFamily="34" charset="0"/>
            </a:endParaRPr>
          </a:p>
          <a:p>
            <a:pPr marL="0" marR="0" indent="0" algn="ctr" defTabSz="914355" rtl="0" fontAlgn="auto" latinLnBrk="0" hangingPunct="0">
              <a:lnSpc>
                <a:spcPct val="150000"/>
              </a:lnSpc>
              <a:spcBef>
                <a:spcPts val="0"/>
              </a:spcBef>
              <a:spcAft>
                <a:spcPts val="0"/>
              </a:spcAft>
              <a:buClrTx/>
              <a:buSzTx/>
              <a:buFontTx/>
              <a:buNone/>
              <a:tabLst/>
            </a:pPr>
            <a:r>
              <a:rPr kumimoji="0" lang="en-US" altLang="zh-CN" b="0" u="none" strike="noStrike" cap="none" spc="0" normalizeH="0" baseline="0" dirty="0">
                <a:ln>
                  <a:noFill/>
                </a:ln>
                <a:solidFill>
                  <a:schemeClr val="tx1"/>
                </a:solidFill>
                <a:effectLst/>
                <a:uFillTx/>
                <a:latin typeface="Calibri" panose="020F0502020204030204" pitchFamily="34" charset="0"/>
                <a:cs typeface="Calibri" panose="020F0502020204030204" pitchFamily="34" charset="0"/>
                <a:sym typeface="Calibri"/>
              </a:rPr>
              <a:t>Copy</a:t>
            </a:r>
          </a:p>
          <a:p>
            <a:pPr marL="0" marR="0" indent="0" algn="ctr" defTabSz="914355" rtl="0" fontAlgn="auto" latinLnBrk="0" hangingPunct="0">
              <a:lnSpc>
                <a:spcPct val="150000"/>
              </a:lnSpc>
              <a:spcBef>
                <a:spcPts val="0"/>
              </a:spcBef>
              <a:spcAft>
                <a:spcPts val="0"/>
              </a:spcAft>
              <a:buClrTx/>
              <a:buSzTx/>
              <a:buFontTx/>
              <a:buNone/>
              <a:tabLst/>
            </a:pPr>
            <a:r>
              <a:rPr lang="en-US" altLang="zh-CN" dirty="0">
                <a:solidFill>
                  <a:srgbClr val="FF0000"/>
                </a:solidFill>
                <a:latin typeface="Calibri" panose="020F0502020204030204" pitchFamily="34" charset="0"/>
                <a:cs typeface="Calibri" panose="020F0502020204030204" pitchFamily="34" charset="0"/>
              </a:rPr>
              <a:t>Load</a:t>
            </a:r>
          </a:p>
          <a:p>
            <a:pPr marL="0" marR="0" indent="0" algn="ctr" defTabSz="914355" rtl="0" fontAlgn="auto" latinLnBrk="0" hangingPunct="0">
              <a:lnSpc>
                <a:spcPct val="150000"/>
              </a:lnSpc>
              <a:spcBef>
                <a:spcPts val="0"/>
              </a:spcBef>
              <a:spcAft>
                <a:spcPts val="0"/>
              </a:spcAft>
              <a:buClrTx/>
              <a:buSzTx/>
              <a:buFontTx/>
              <a:buNone/>
              <a:tabLst/>
            </a:pPr>
            <a:r>
              <a:rPr kumimoji="0" lang="en-US" altLang="zh-CN" b="0" u="none" strike="noStrike" cap="none" spc="0" normalizeH="0" baseline="0" dirty="0">
                <a:ln>
                  <a:noFill/>
                </a:ln>
                <a:solidFill>
                  <a:srgbClr val="00B0F0"/>
                </a:solidFill>
                <a:effectLst/>
                <a:uFillTx/>
                <a:latin typeface="Calibri" panose="020F0502020204030204" pitchFamily="34" charset="0"/>
                <a:cs typeface="Calibri" panose="020F0502020204030204" pitchFamily="34" charset="0"/>
                <a:sym typeface="Calibri"/>
              </a:rPr>
              <a:t>Store</a:t>
            </a:r>
            <a:endParaRPr kumimoji="0" lang="zh-CN" altLang="en-US" b="0" u="none" strike="noStrike" cap="none" spc="0" normalizeH="0" baseline="0" dirty="0">
              <a:ln>
                <a:noFill/>
              </a:ln>
              <a:solidFill>
                <a:srgbClr val="00B0F0"/>
              </a:solidFill>
              <a:effectLst/>
              <a:uFillTx/>
              <a:latin typeface="Calibri" panose="020F0502020204030204" pitchFamily="34" charset="0"/>
              <a:cs typeface="Calibri" panose="020F0502020204030204" pitchFamily="34" charset="0"/>
              <a:sym typeface="Calibri"/>
            </a:endParaRPr>
          </a:p>
        </p:txBody>
      </p:sp>
      <p:sp>
        <p:nvSpPr>
          <p:cNvPr id="25" name="文本框 24">
            <a:extLst>
              <a:ext uri="{FF2B5EF4-FFF2-40B4-BE49-F238E27FC236}">
                <a16:creationId xmlns:a16="http://schemas.microsoft.com/office/drawing/2014/main" id="{89D7BC44-CE8E-4EA5-A056-A1F44D3C7677}"/>
              </a:ext>
            </a:extLst>
          </p:cNvPr>
          <p:cNvSpPr txBox="1"/>
          <p:nvPr/>
        </p:nvSpPr>
        <p:spPr>
          <a:xfrm>
            <a:off x="1033800" y="1476165"/>
            <a:ext cx="60849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lang="en-US" altLang="zh-CN" b="1" dirty="0">
                <a:solidFill>
                  <a:srgbClr val="0070C0"/>
                </a:solidFill>
              </a:rPr>
              <a:t>Rules</a:t>
            </a:r>
            <a:endParaRPr kumimoji="0" lang="zh-CN" altLang="en-US" b="0" u="none" strike="noStrike" cap="none" spc="0" normalizeH="0" baseline="0" dirty="0">
              <a:ln>
                <a:noFill/>
              </a:ln>
              <a:solidFill>
                <a:srgbClr val="0070C0"/>
              </a:solidFill>
              <a:effectLst/>
              <a:uFillTx/>
              <a:sym typeface="Calibri"/>
            </a:endParaRPr>
          </a:p>
        </p:txBody>
      </p:sp>
    </p:spTree>
    <p:extLst>
      <p:ext uri="{BB962C8B-B14F-4D97-AF65-F5344CB8AC3E}">
        <p14:creationId xmlns:p14="http://schemas.microsoft.com/office/powerpoint/2010/main" val="181915160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10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par>
                                <p:cTn id="43" presetID="10" presetClass="entr" presetSubtype="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500"/>
                                        <p:tgtEl>
                                          <p:spTgt spid="26"/>
                                        </p:tgtEl>
                                      </p:cBhvr>
                                    </p:animEffect>
                                  </p:childTnLst>
                                </p:cTn>
                              </p:par>
                              <p:par>
                                <p:cTn id="51" presetID="10"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P spid="6" grpId="0" animBg="1"/>
      <p:bldP spid="13" grpId="0" animBg="1"/>
      <p:bldP spid="15" grpId="0" animBg="1"/>
      <p:bldP spid="19" grpId="0" animBg="1"/>
      <p:bldP spid="23" grpId="0" animBg="1"/>
      <p:bldP spid="16" grpId="0" animBg="1"/>
      <p:bldP spid="28" grpId="0"/>
      <p:bldP spid="22"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9" y="26896"/>
            <a:ext cx="7556315" cy="847166"/>
          </a:xfrm>
        </p:spPr>
        <p:txBody>
          <a:bodyPr/>
          <a:lstStyle/>
          <a:p>
            <a:r>
              <a:rPr lang="en-AU" cap="none" dirty="0"/>
              <a:t>Inclusion-based Pointer Analysis for C/C++</a:t>
            </a:r>
            <a:endParaRPr lang="en-AU" dirty="0"/>
          </a:p>
        </p:txBody>
      </p:sp>
      <p:sp>
        <p:nvSpPr>
          <p:cNvPr id="3" name="Text Placeholder 2"/>
          <p:cNvSpPr>
            <a:spLocks noGrp="1"/>
          </p:cNvSpPr>
          <p:nvPr>
            <p:ph type="body" idx="1"/>
          </p:nvPr>
        </p:nvSpPr>
        <p:spPr>
          <a:xfrm>
            <a:off x="612779" y="1104460"/>
            <a:ext cx="7966445" cy="479540"/>
          </a:xfrm>
        </p:spPr>
        <p:txBody>
          <a:bodyPr/>
          <a:lstStyle/>
          <a:p>
            <a:r>
              <a:rPr lang="en-US" dirty="0"/>
              <a:t>Pointer analysis are transformed into </a:t>
            </a:r>
            <a:r>
              <a:rPr lang="en-US" b="1" dirty="0">
                <a:solidFill>
                  <a:srgbClr val="0070C0"/>
                </a:solidFill>
              </a:rPr>
              <a:t>graph-solving</a:t>
            </a:r>
            <a:r>
              <a:rPr lang="en-US" dirty="0"/>
              <a:t> problem.</a:t>
            </a:r>
            <a:endParaRPr lang="en-AU" dirty="0"/>
          </a:p>
        </p:txBody>
      </p:sp>
      <p:sp>
        <p:nvSpPr>
          <p:cNvPr id="22" name="文本框 21">
            <a:extLst>
              <a:ext uri="{FF2B5EF4-FFF2-40B4-BE49-F238E27FC236}">
                <a16:creationId xmlns:a16="http://schemas.microsoft.com/office/drawing/2014/main" id="{64469679-3674-405F-8EBA-D2C53C6029D3}"/>
              </a:ext>
            </a:extLst>
          </p:cNvPr>
          <p:cNvSpPr txBox="1"/>
          <p:nvPr/>
        </p:nvSpPr>
        <p:spPr>
          <a:xfrm>
            <a:off x="6386276" y="1520360"/>
            <a:ext cx="1284965" cy="1938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50000"/>
              </a:lnSpc>
              <a:spcBef>
                <a:spcPts val="0"/>
              </a:spcBef>
              <a:spcAft>
                <a:spcPts val="0"/>
              </a:spcAft>
              <a:buClrTx/>
              <a:buSzTx/>
              <a:buFontTx/>
              <a:buNone/>
              <a:tabLst/>
            </a:pPr>
            <a:r>
              <a:rPr lang="en-US" altLang="zh-CN" sz="1600" dirty="0">
                <a:solidFill>
                  <a:srgbClr val="0000FF"/>
                </a:solidFill>
                <a:latin typeface="Times New Roman" panose="02020603050405020304" pitchFamily="18" charset="0"/>
                <a:cs typeface="Times New Roman" panose="02020603050405020304" pitchFamily="18" charset="0"/>
              </a:rPr>
              <a:t> </a:t>
            </a:r>
            <a:endParaRPr lang="en-US" altLang="zh-CN" sz="1600" dirty="0">
              <a:solidFill>
                <a:schemeClr val="bg1"/>
              </a:solidFill>
              <a:latin typeface="Times New Roman" panose="02020603050405020304" pitchFamily="18" charset="0"/>
              <a:cs typeface="Times New Roman" panose="02020603050405020304" pitchFamily="18" charset="0"/>
            </a:endParaRPr>
          </a:p>
          <a:p>
            <a:pPr marL="0" marR="0" indent="0" algn="l" defTabSz="914355" rtl="0" fontAlgn="auto" latinLnBrk="0" hangingPunct="0">
              <a:lnSpc>
                <a:spcPct val="150000"/>
              </a:lnSpc>
              <a:spcBef>
                <a:spcPts val="0"/>
              </a:spcBef>
              <a:spcAft>
                <a:spcPts val="0"/>
              </a:spcAft>
              <a:buClrTx/>
              <a:buSzTx/>
              <a:buFontTx/>
              <a:buNone/>
              <a:tabLst/>
            </a:pPr>
            <a:r>
              <a:rPr lang="en-US" altLang="zh-CN" sz="1600" i="1" dirty="0">
                <a:solidFill>
                  <a:schemeClr val="bg1"/>
                </a:solidFill>
                <a:latin typeface="Times New Roman" panose="02020603050405020304" pitchFamily="18" charset="0"/>
                <a:cs typeface="Times New Roman" panose="02020603050405020304" pitchFamily="18" charset="0"/>
              </a:rPr>
              <a:t>pts</a:t>
            </a:r>
            <a:r>
              <a:rPr lang="en-US" altLang="zh-CN" sz="1600" dirty="0">
                <a:solidFill>
                  <a:schemeClr val="bg1"/>
                </a:solidFill>
                <a:latin typeface="Times New Roman" panose="02020603050405020304" pitchFamily="18" charset="0"/>
                <a:cs typeface="Times New Roman" panose="02020603050405020304" pitchFamily="18" charset="0"/>
              </a:rPr>
              <a:t>(</a:t>
            </a:r>
            <a:r>
              <a:rPr lang="en-US" altLang="zh-CN" sz="1600" i="1" dirty="0">
                <a:solidFill>
                  <a:schemeClr val="bg1"/>
                </a:solidFill>
                <a:latin typeface="Times New Roman" panose="02020603050405020304" pitchFamily="18" charset="0"/>
                <a:cs typeface="Times New Roman" panose="02020603050405020304" pitchFamily="18" charset="0"/>
              </a:rPr>
              <a:t>p</a:t>
            </a:r>
            <a:r>
              <a:rPr lang="en-US" altLang="zh-CN" sz="1600" baseline="-25000" dirty="0">
                <a:solidFill>
                  <a:schemeClr val="bg1"/>
                </a:solidFill>
                <a:latin typeface="Times New Roman" panose="02020603050405020304" pitchFamily="18" charset="0"/>
                <a:cs typeface="Times New Roman" panose="02020603050405020304" pitchFamily="18" charset="0"/>
              </a:rPr>
              <a:t>1</a:t>
            </a:r>
            <a:r>
              <a:rPr lang="en-US" altLang="zh-CN" sz="1600" dirty="0">
                <a:solidFill>
                  <a:schemeClr val="bg1"/>
                </a:solidFill>
                <a:latin typeface="Times New Roman" panose="02020603050405020304" pitchFamily="18" charset="0"/>
                <a:cs typeface="Times New Roman" panose="02020603050405020304" pitchFamily="18" charset="0"/>
              </a:rPr>
              <a:t>) = {</a:t>
            </a:r>
            <a:r>
              <a:rPr lang="en-US" altLang="zh-CN" sz="1600" i="1" dirty="0">
                <a:solidFill>
                  <a:schemeClr val="bg1"/>
                </a:solidFill>
                <a:latin typeface="Times New Roman" panose="02020603050405020304" pitchFamily="18" charset="0"/>
                <a:cs typeface="Times New Roman" panose="02020603050405020304" pitchFamily="18" charset="0"/>
              </a:rPr>
              <a:t>o</a:t>
            </a:r>
            <a:r>
              <a:rPr lang="en-US" altLang="zh-CN" sz="1600" baseline="-25000" dirty="0">
                <a:solidFill>
                  <a:schemeClr val="bg1"/>
                </a:solidFill>
                <a:latin typeface="Times New Roman" panose="02020603050405020304" pitchFamily="18" charset="0"/>
                <a:cs typeface="Times New Roman" panose="02020603050405020304" pitchFamily="18" charset="0"/>
              </a:rPr>
              <a:t>1</a:t>
            </a:r>
            <a:r>
              <a:rPr lang="en-US" altLang="zh-CN" sz="1600" dirty="0">
                <a:solidFill>
                  <a:schemeClr val="bg1"/>
                </a:solidFill>
                <a:latin typeface="Times New Roman" panose="02020603050405020304" pitchFamily="18" charset="0"/>
                <a:cs typeface="Times New Roman" panose="02020603050405020304" pitchFamily="18" charset="0"/>
              </a:rPr>
              <a:t>};</a:t>
            </a:r>
          </a:p>
          <a:p>
            <a:pPr>
              <a:lnSpc>
                <a:spcPct val="150000"/>
              </a:lnSpc>
            </a:pPr>
            <a:r>
              <a:rPr lang="en-US" altLang="zh-CN" sz="1600" i="1" dirty="0">
                <a:solidFill>
                  <a:schemeClr val="bg1"/>
                </a:solidFill>
                <a:latin typeface="Times New Roman" panose="02020603050405020304" pitchFamily="18" charset="0"/>
                <a:cs typeface="Times New Roman" panose="02020603050405020304" pitchFamily="18" charset="0"/>
              </a:rPr>
              <a:t>pts</a:t>
            </a:r>
            <a:r>
              <a:rPr lang="en-US" altLang="zh-CN" sz="1600" dirty="0">
                <a:solidFill>
                  <a:schemeClr val="bg1"/>
                </a:solidFill>
                <a:latin typeface="Times New Roman" panose="02020603050405020304" pitchFamily="18" charset="0"/>
                <a:cs typeface="Times New Roman" panose="02020603050405020304" pitchFamily="18" charset="0"/>
              </a:rPr>
              <a:t>(</a:t>
            </a:r>
            <a:r>
              <a:rPr lang="en-US" altLang="zh-CN" sz="1600" i="1" dirty="0">
                <a:solidFill>
                  <a:schemeClr val="bg1"/>
                </a:solidFill>
                <a:latin typeface="Times New Roman" panose="02020603050405020304" pitchFamily="18" charset="0"/>
                <a:cs typeface="Times New Roman" panose="02020603050405020304" pitchFamily="18" charset="0"/>
              </a:rPr>
              <a:t>p</a:t>
            </a:r>
            <a:r>
              <a:rPr lang="en-US" altLang="zh-CN" sz="1600" baseline="-25000" dirty="0">
                <a:solidFill>
                  <a:schemeClr val="bg1"/>
                </a:solidFill>
                <a:latin typeface="Times New Roman" panose="02020603050405020304" pitchFamily="18" charset="0"/>
                <a:cs typeface="Times New Roman" panose="02020603050405020304" pitchFamily="18" charset="0"/>
              </a:rPr>
              <a:t>2</a:t>
            </a:r>
            <a:r>
              <a:rPr lang="en-US" altLang="zh-CN" sz="1600" dirty="0">
                <a:solidFill>
                  <a:schemeClr val="bg1"/>
                </a:solidFill>
                <a:latin typeface="Times New Roman" panose="02020603050405020304" pitchFamily="18" charset="0"/>
                <a:cs typeface="Times New Roman" panose="02020603050405020304" pitchFamily="18" charset="0"/>
              </a:rPr>
              <a:t>) = {</a:t>
            </a:r>
            <a:r>
              <a:rPr lang="en-US" altLang="zh-CN" sz="1600" i="1" dirty="0">
                <a:solidFill>
                  <a:schemeClr val="bg1"/>
                </a:solidFill>
                <a:latin typeface="Times New Roman" panose="02020603050405020304" pitchFamily="18" charset="0"/>
                <a:cs typeface="Times New Roman" panose="02020603050405020304" pitchFamily="18" charset="0"/>
              </a:rPr>
              <a:t>o</a:t>
            </a:r>
            <a:r>
              <a:rPr lang="en-US" altLang="zh-CN" sz="1600" baseline="-25000" dirty="0">
                <a:solidFill>
                  <a:schemeClr val="bg1"/>
                </a:solidFill>
                <a:latin typeface="Times New Roman" panose="02020603050405020304" pitchFamily="18" charset="0"/>
                <a:cs typeface="Times New Roman" panose="02020603050405020304" pitchFamily="18" charset="0"/>
              </a:rPr>
              <a:t>2</a:t>
            </a:r>
            <a:r>
              <a:rPr lang="en-US" altLang="zh-CN" sz="1600" dirty="0">
                <a:solidFill>
                  <a:schemeClr val="bg1"/>
                </a:solidFill>
                <a:latin typeface="Times New Roman" panose="02020603050405020304" pitchFamily="18" charset="0"/>
                <a:cs typeface="Times New Roman" panose="02020603050405020304" pitchFamily="18" charset="0"/>
              </a:rPr>
              <a:t>};</a:t>
            </a:r>
          </a:p>
          <a:p>
            <a:pPr>
              <a:lnSpc>
                <a:spcPct val="150000"/>
              </a:lnSpc>
            </a:pPr>
            <a:r>
              <a:rPr lang="en-US" altLang="zh-CN" sz="1600" i="1" dirty="0">
                <a:solidFill>
                  <a:schemeClr val="bg1"/>
                </a:solidFill>
                <a:latin typeface="Times New Roman" panose="02020603050405020304" pitchFamily="18" charset="0"/>
                <a:cs typeface="Times New Roman" panose="02020603050405020304" pitchFamily="18" charset="0"/>
              </a:rPr>
              <a:t>pts</a:t>
            </a:r>
            <a:r>
              <a:rPr lang="en-US" altLang="zh-CN" sz="1600" dirty="0">
                <a:solidFill>
                  <a:schemeClr val="bg1"/>
                </a:solidFill>
                <a:latin typeface="Times New Roman" panose="02020603050405020304" pitchFamily="18" charset="0"/>
                <a:cs typeface="Times New Roman" panose="02020603050405020304" pitchFamily="18" charset="0"/>
              </a:rPr>
              <a:t>(</a:t>
            </a:r>
            <a:r>
              <a:rPr lang="en-US" altLang="zh-CN" sz="1600" i="1" dirty="0">
                <a:solidFill>
                  <a:schemeClr val="bg1"/>
                </a:solidFill>
                <a:latin typeface="Times New Roman" panose="02020603050405020304" pitchFamily="18" charset="0"/>
                <a:cs typeface="Times New Roman" panose="02020603050405020304" pitchFamily="18" charset="0"/>
              </a:rPr>
              <a:t>o</a:t>
            </a:r>
            <a:r>
              <a:rPr lang="en-US" altLang="zh-CN" sz="1600" baseline="-25000" dirty="0">
                <a:solidFill>
                  <a:schemeClr val="bg1"/>
                </a:solidFill>
                <a:latin typeface="Times New Roman" panose="02020603050405020304" pitchFamily="18" charset="0"/>
                <a:cs typeface="Times New Roman" panose="02020603050405020304" pitchFamily="18" charset="0"/>
              </a:rPr>
              <a:t>1</a:t>
            </a:r>
            <a:r>
              <a:rPr lang="en-US" altLang="zh-CN" sz="1600" dirty="0">
                <a:solidFill>
                  <a:schemeClr val="bg1"/>
                </a:solidFill>
                <a:latin typeface="Times New Roman" panose="02020603050405020304" pitchFamily="18" charset="0"/>
                <a:cs typeface="Times New Roman" panose="02020603050405020304" pitchFamily="18" charset="0"/>
              </a:rPr>
              <a:t>) = {</a:t>
            </a:r>
            <a:r>
              <a:rPr lang="en-US" altLang="zh-CN" sz="1600" i="1" dirty="0">
                <a:solidFill>
                  <a:schemeClr val="bg1"/>
                </a:solidFill>
                <a:latin typeface="Times New Roman" panose="02020603050405020304" pitchFamily="18" charset="0"/>
                <a:cs typeface="Times New Roman" panose="02020603050405020304" pitchFamily="18" charset="0"/>
              </a:rPr>
              <a:t>o</a:t>
            </a:r>
            <a:r>
              <a:rPr lang="en-US" altLang="zh-CN" sz="1600" baseline="-25000" dirty="0">
                <a:solidFill>
                  <a:schemeClr val="bg1"/>
                </a:solidFill>
                <a:latin typeface="Times New Roman" panose="02020603050405020304" pitchFamily="18" charset="0"/>
                <a:cs typeface="Times New Roman" panose="02020603050405020304" pitchFamily="18" charset="0"/>
              </a:rPr>
              <a:t>2</a:t>
            </a:r>
            <a:r>
              <a:rPr lang="en-US" altLang="zh-CN" sz="1600" dirty="0">
                <a:solidFill>
                  <a:schemeClr val="bg1"/>
                </a:solidFill>
                <a:latin typeface="Times New Roman" panose="02020603050405020304" pitchFamily="18" charset="0"/>
                <a:cs typeface="Times New Roman" panose="02020603050405020304" pitchFamily="18" charset="0"/>
              </a:rPr>
              <a:t>};</a:t>
            </a:r>
          </a:p>
          <a:p>
            <a:pPr>
              <a:lnSpc>
                <a:spcPct val="150000"/>
              </a:lnSpc>
            </a:pPr>
            <a:r>
              <a:rPr lang="en-US" altLang="zh-CN" sz="1600" i="1" dirty="0">
                <a:solidFill>
                  <a:schemeClr val="bg1"/>
                </a:solidFill>
                <a:latin typeface="Times New Roman" panose="02020603050405020304" pitchFamily="18" charset="0"/>
                <a:cs typeface="Times New Roman" panose="02020603050405020304" pitchFamily="18" charset="0"/>
              </a:rPr>
              <a:t>pts</a:t>
            </a:r>
            <a:r>
              <a:rPr lang="en-US" altLang="zh-CN" sz="1600" dirty="0">
                <a:solidFill>
                  <a:schemeClr val="bg1"/>
                </a:solidFill>
                <a:latin typeface="Times New Roman" panose="02020603050405020304" pitchFamily="18" charset="0"/>
                <a:cs typeface="Times New Roman" panose="02020603050405020304" pitchFamily="18" charset="0"/>
              </a:rPr>
              <a:t>(</a:t>
            </a:r>
            <a:r>
              <a:rPr lang="en-US" altLang="zh-CN" sz="1600" i="1" dirty="0">
                <a:solidFill>
                  <a:schemeClr val="bg1"/>
                </a:solidFill>
                <a:latin typeface="Times New Roman" panose="02020603050405020304" pitchFamily="18" charset="0"/>
                <a:cs typeface="Times New Roman" panose="02020603050405020304" pitchFamily="18" charset="0"/>
              </a:rPr>
              <a:t>p</a:t>
            </a:r>
            <a:r>
              <a:rPr lang="en-US" altLang="zh-CN" sz="1600" baseline="-25000" dirty="0">
                <a:solidFill>
                  <a:schemeClr val="bg1"/>
                </a:solidFill>
                <a:latin typeface="Times New Roman" panose="02020603050405020304" pitchFamily="18" charset="0"/>
                <a:cs typeface="Times New Roman" panose="02020603050405020304" pitchFamily="18" charset="0"/>
              </a:rPr>
              <a:t>3</a:t>
            </a:r>
            <a:r>
              <a:rPr lang="en-US" altLang="zh-CN" sz="1600" dirty="0">
                <a:solidFill>
                  <a:schemeClr val="bg1"/>
                </a:solidFill>
                <a:latin typeface="Times New Roman" panose="02020603050405020304" pitchFamily="18" charset="0"/>
                <a:cs typeface="Times New Roman" panose="02020603050405020304" pitchFamily="18" charset="0"/>
              </a:rPr>
              <a:t>) = {</a:t>
            </a:r>
            <a:r>
              <a:rPr lang="en-US" altLang="zh-CN" sz="1600" i="1" dirty="0">
                <a:solidFill>
                  <a:schemeClr val="bg1"/>
                </a:solidFill>
                <a:latin typeface="Times New Roman" panose="02020603050405020304" pitchFamily="18" charset="0"/>
                <a:cs typeface="Times New Roman" panose="02020603050405020304" pitchFamily="18" charset="0"/>
              </a:rPr>
              <a:t>o</a:t>
            </a:r>
            <a:r>
              <a:rPr lang="en-US" altLang="zh-CN" sz="1600" baseline="-25000" dirty="0">
                <a:solidFill>
                  <a:schemeClr val="bg1"/>
                </a:solidFill>
                <a:latin typeface="Times New Roman" panose="02020603050405020304" pitchFamily="18" charset="0"/>
                <a:cs typeface="Times New Roman" panose="02020603050405020304" pitchFamily="18" charset="0"/>
              </a:rPr>
              <a:t>2</a:t>
            </a:r>
            <a:r>
              <a:rPr lang="en-US" altLang="zh-CN" sz="1600" dirty="0">
                <a:solidFill>
                  <a:schemeClr val="bg1"/>
                </a:solidFill>
                <a:latin typeface="Times New Roman" panose="02020603050405020304" pitchFamily="18" charset="0"/>
                <a:cs typeface="Times New Roman" panose="02020603050405020304" pitchFamily="18" charset="0"/>
              </a:rPr>
              <a:t>};</a:t>
            </a:r>
          </a:p>
        </p:txBody>
      </p:sp>
      <p:sp>
        <p:nvSpPr>
          <p:cNvPr id="25" name="箭头: 下 24">
            <a:extLst>
              <a:ext uri="{FF2B5EF4-FFF2-40B4-BE49-F238E27FC236}">
                <a16:creationId xmlns:a16="http://schemas.microsoft.com/office/drawing/2014/main" id="{FF466E4C-8A62-4236-BA14-37B231289FCC}"/>
              </a:ext>
            </a:extLst>
          </p:cNvPr>
          <p:cNvSpPr/>
          <p:nvPr/>
        </p:nvSpPr>
        <p:spPr>
          <a:xfrm rot="16200000">
            <a:off x="5626379" y="2530282"/>
            <a:ext cx="342900" cy="269546"/>
          </a:xfrm>
          <a:prstGeom prst="downArrow">
            <a:avLst/>
          </a:prstGeom>
          <a:solidFill>
            <a:srgbClr val="FFFFFF"/>
          </a:solidFill>
          <a:ln w="12700" cap="flat">
            <a:solidFill>
              <a:srgbClr val="CC99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355"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31" name="文本框 30">
            <a:extLst>
              <a:ext uri="{FF2B5EF4-FFF2-40B4-BE49-F238E27FC236}">
                <a16:creationId xmlns:a16="http://schemas.microsoft.com/office/drawing/2014/main" id="{59EF5519-4293-407C-8482-856C1F3CE8A6}"/>
              </a:ext>
            </a:extLst>
          </p:cNvPr>
          <p:cNvSpPr txBox="1"/>
          <p:nvPr/>
        </p:nvSpPr>
        <p:spPr>
          <a:xfrm>
            <a:off x="3578147" y="1459987"/>
            <a:ext cx="173060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lang="en-US" altLang="zh-CN" b="1" dirty="0">
                <a:solidFill>
                  <a:srgbClr val="0070C0"/>
                </a:solidFill>
              </a:rPr>
              <a:t>Constraint Graph</a:t>
            </a:r>
            <a:endParaRPr kumimoji="0" lang="zh-CN" altLang="en-US" b="0" u="none" strike="noStrike" cap="none" spc="0" normalizeH="0" baseline="0" dirty="0">
              <a:ln>
                <a:noFill/>
              </a:ln>
              <a:solidFill>
                <a:srgbClr val="0070C0"/>
              </a:solidFill>
              <a:effectLst/>
              <a:uFillTx/>
              <a:sym typeface="Calibri"/>
            </a:endParaRPr>
          </a:p>
        </p:txBody>
      </p:sp>
      <p:sp>
        <p:nvSpPr>
          <p:cNvPr id="32" name="文本框 31">
            <a:extLst>
              <a:ext uri="{FF2B5EF4-FFF2-40B4-BE49-F238E27FC236}">
                <a16:creationId xmlns:a16="http://schemas.microsoft.com/office/drawing/2014/main" id="{137811EA-BF44-4BCA-A304-462B8FCE04EA}"/>
              </a:ext>
            </a:extLst>
          </p:cNvPr>
          <p:cNvSpPr txBox="1"/>
          <p:nvPr/>
        </p:nvSpPr>
        <p:spPr>
          <a:xfrm>
            <a:off x="6626821" y="1472371"/>
            <a:ext cx="75757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lang="en-US" altLang="zh-CN" sz="2000" b="1" dirty="0">
                <a:solidFill>
                  <a:srgbClr val="CC9900"/>
                </a:solidFill>
              </a:rPr>
              <a:t>Result</a:t>
            </a:r>
            <a:endParaRPr kumimoji="0" lang="zh-CN" altLang="en-US" sz="2000" b="0" u="none" strike="noStrike" cap="none" spc="0" normalizeH="0" baseline="0" dirty="0">
              <a:ln>
                <a:noFill/>
              </a:ln>
              <a:solidFill>
                <a:srgbClr val="CC9900"/>
              </a:solidFill>
              <a:effectLst/>
              <a:uFillTx/>
              <a:sym typeface="Calibri"/>
            </a:endParaRPr>
          </a:p>
        </p:txBody>
      </p:sp>
      <p:sp>
        <p:nvSpPr>
          <p:cNvPr id="5" name="矩形 4">
            <a:extLst>
              <a:ext uri="{FF2B5EF4-FFF2-40B4-BE49-F238E27FC236}">
                <a16:creationId xmlns:a16="http://schemas.microsoft.com/office/drawing/2014/main" id="{092E4857-5425-4F2A-843D-78E12DE9F4B7}"/>
              </a:ext>
            </a:extLst>
          </p:cNvPr>
          <p:cNvSpPr/>
          <p:nvPr/>
        </p:nvSpPr>
        <p:spPr>
          <a:xfrm>
            <a:off x="4107830" y="2364071"/>
            <a:ext cx="504365" cy="307777"/>
          </a:xfrm>
          <a:prstGeom prst="rect">
            <a:avLst/>
          </a:prstGeom>
        </p:spPr>
        <p:txBody>
          <a:bodyPr wrap="square">
            <a:spAutoFit/>
          </a:bodyPr>
          <a:lstStyle/>
          <a:p>
            <a:r>
              <a:rPr lang="en-US" altLang="zh-CN" sz="1400" dirty="0">
                <a:solidFill>
                  <a:schemeClr val="bg1"/>
                </a:solidFill>
                <a:latin typeface="Times New Roman" panose="02020603050405020304" pitchFamily="18" charset="0"/>
                <a:cs typeface="Times New Roman" panose="02020603050405020304" pitchFamily="18" charset="0"/>
              </a:rPr>
              <a:t>{</a:t>
            </a:r>
            <a:r>
              <a:rPr lang="en-US" altLang="zh-CN" sz="1400" i="1" dirty="0">
                <a:solidFill>
                  <a:schemeClr val="bg1"/>
                </a:solidFill>
                <a:latin typeface="Times New Roman" panose="02020603050405020304" pitchFamily="18" charset="0"/>
                <a:cs typeface="Times New Roman" panose="02020603050405020304" pitchFamily="18" charset="0"/>
              </a:rPr>
              <a:t>o</a:t>
            </a:r>
            <a:r>
              <a:rPr lang="en-US" altLang="zh-CN" sz="1400" baseline="-25000" dirty="0">
                <a:solidFill>
                  <a:schemeClr val="bg1"/>
                </a:solidFill>
                <a:latin typeface="Times New Roman" panose="02020603050405020304" pitchFamily="18" charset="0"/>
                <a:cs typeface="Times New Roman" panose="02020603050405020304" pitchFamily="18" charset="0"/>
              </a:rPr>
              <a:t>1</a:t>
            </a:r>
            <a:r>
              <a:rPr lang="en-US" altLang="zh-CN" sz="1400" dirty="0">
                <a:solidFill>
                  <a:schemeClr val="bg1"/>
                </a:solidFill>
                <a:latin typeface="Times New Roman" panose="02020603050405020304" pitchFamily="18" charset="0"/>
                <a:cs typeface="Times New Roman" panose="02020603050405020304" pitchFamily="18" charset="0"/>
              </a:rPr>
              <a:t>}</a:t>
            </a:r>
            <a:endParaRPr lang="en-US" sz="1400" dirty="0"/>
          </a:p>
        </p:txBody>
      </p:sp>
      <p:sp>
        <p:nvSpPr>
          <p:cNvPr id="7" name="矩形 6">
            <a:extLst>
              <a:ext uri="{FF2B5EF4-FFF2-40B4-BE49-F238E27FC236}">
                <a16:creationId xmlns:a16="http://schemas.microsoft.com/office/drawing/2014/main" id="{4EC83D67-1C05-4075-B125-34F06150B77D}"/>
              </a:ext>
            </a:extLst>
          </p:cNvPr>
          <p:cNvSpPr/>
          <p:nvPr/>
        </p:nvSpPr>
        <p:spPr>
          <a:xfrm>
            <a:off x="4898652" y="2356756"/>
            <a:ext cx="506870" cy="307777"/>
          </a:xfrm>
          <a:prstGeom prst="rect">
            <a:avLst/>
          </a:prstGeom>
        </p:spPr>
        <p:txBody>
          <a:bodyPr wrap="none">
            <a:spAutoFit/>
          </a:bodyPr>
          <a:lstStyle/>
          <a:p>
            <a:r>
              <a:rPr lang="en-US" altLang="zh-CN" sz="1400" dirty="0">
                <a:solidFill>
                  <a:schemeClr val="bg1"/>
                </a:solidFill>
                <a:latin typeface="Times New Roman" panose="02020603050405020304" pitchFamily="18" charset="0"/>
                <a:cs typeface="Times New Roman" panose="02020603050405020304" pitchFamily="18" charset="0"/>
              </a:rPr>
              <a:t>{</a:t>
            </a:r>
            <a:r>
              <a:rPr lang="en-US" altLang="zh-CN" sz="1400" i="1" dirty="0">
                <a:solidFill>
                  <a:schemeClr val="bg1"/>
                </a:solidFill>
                <a:latin typeface="Times New Roman" panose="02020603050405020304" pitchFamily="18" charset="0"/>
                <a:cs typeface="Times New Roman" panose="02020603050405020304" pitchFamily="18" charset="0"/>
              </a:rPr>
              <a:t>o</a:t>
            </a:r>
            <a:r>
              <a:rPr lang="en-US" altLang="zh-CN" sz="1400" baseline="-25000" dirty="0">
                <a:solidFill>
                  <a:schemeClr val="bg1"/>
                </a:solidFill>
                <a:latin typeface="Times New Roman" panose="02020603050405020304" pitchFamily="18" charset="0"/>
                <a:cs typeface="Times New Roman" panose="02020603050405020304" pitchFamily="18" charset="0"/>
              </a:rPr>
              <a:t>2</a:t>
            </a:r>
            <a:r>
              <a:rPr lang="en-US" altLang="zh-CN" sz="1400" dirty="0">
                <a:solidFill>
                  <a:schemeClr val="bg1"/>
                </a:solidFill>
                <a:latin typeface="Times New Roman" panose="02020603050405020304" pitchFamily="18" charset="0"/>
                <a:cs typeface="Times New Roman" panose="02020603050405020304" pitchFamily="18" charset="0"/>
              </a:rPr>
              <a:t>}</a:t>
            </a:r>
            <a:endParaRPr lang="en-US" sz="1400" dirty="0"/>
          </a:p>
        </p:txBody>
      </p:sp>
      <p:sp>
        <p:nvSpPr>
          <p:cNvPr id="40" name="矩形 39">
            <a:extLst>
              <a:ext uri="{FF2B5EF4-FFF2-40B4-BE49-F238E27FC236}">
                <a16:creationId xmlns:a16="http://schemas.microsoft.com/office/drawing/2014/main" id="{CA05ED5D-7CC3-46C4-B30E-97CD047FB2C3}"/>
              </a:ext>
            </a:extLst>
          </p:cNvPr>
          <p:cNvSpPr/>
          <p:nvPr/>
        </p:nvSpPr>
        <p:spPr>
          <a:xfrm>
            <a:off x="4110111" y="1741845"/>
            <a:ext cx="506870" cy="307777"/>
          </a:xfrm>
          <a:prstGeom prst="rect">
            <a:avLst/>
          </a:prstGeom>
        </p:spPr>
        <p:txBody>
          <a:bodyPr wrap="none">
            <a:spAutoFit/>
          </a:bodyPr>
          <a:lstStyle/>
          <a:p>
            <a:r>
              <a:rPr lang="en-US" altLang="zh-CN" sz="1400" dirty="0">
                <a:solidFill>
                  <a:schemeClr val="bg1"/>
                </a:solidFill>
                <a:latin typeface="Times New Roman" panose="02020603050405020304" pitchFamily="18" charset="0"/>
                <a:cs typeface="Times New Roman" panose="02020603050405020304" pitchFamily="18" charset="0"/>
              </a:rPr>
              <a:t>{</a:t>
            </a:r>
            <a:r>
              <a:rPr lang="en-US" altLang="zh-CN" sz="1400" i="1" dirty="0">
                <a:solidFill>
                  <a:schemeClr val="bg1"/>
                </a:solidFill>
                <a:latin typeface="Times New Roman" panose="02020603050405020304" pitchFamily="18" charset="0"/>
                <a:cs typeface="Times New Roman" panose="02020603050405020304" pitchFamily="18" charset="0"/>
              </a:rPr>
              <a:t>o</a:t>
            </a:r>
            <a:r>
              <a:rPr lang="en-US" altLang="zh-CN" sz="1400" baseline="-25000" dirty="0">
                <a:solidFill>
                  <a:schemeClr val="bg1"/>
                </a:solidFill>
                <a:latin typeface="Times New Roman" panose="02020603050405020304" pitchFamily="18" charset="0"/>
                <a:cs typeface="Times New Roman" panose="02020603050405020304" pitchFamily="18" charset="0"/>
              </a:rPr>
              <a:t>2</a:t>
            </a:r>
            <a:r>
              <a:rPr lang="en-US" altLang="zh-CN" sz="1400" dirty="0">
                <a:solidFill>
                  <a:schemeClr val="bg1"/>
                </a:solidFill>
                <a:latin typeface="Times New Roman" panose="02020603050405020304" pitchFamily="18" charset="0"/>
                <a:cs typeface="Times New Roman" panose="02020603050405020304" pitchFamily="18" charset="0"/>
              </a:rPr>
              <a:t>}</a:t>
            </a:r>
            <a:endParaRPr lang="en-US" sz="1400" dirty="0"/>
          </a:p>
        </p:txBody>
      </p:sp>
      <p:sp>
        <p:nvSpPr>
          <p:cNvPr id="41" name="矩形 40">
            <a:extLst>
              <a:ext uri="{FF2B5EF4-FFF2-40B4-BE49-F238E27FC236}">
                <a16:creationId xmlns:a16="http://schemas.microsoft.com/office/drawing/2014/main" id="{D7892E5A-8590-4939-9B88-6EB12C8C9FB3}"/>
              </a:ext>
            </a:extLst>
          </p:cNvPr>
          <p:cNvSpPr/>
          <p:nvPr/>
        </p:nvSpPr>
        <p:spPr>
          <a:xfrm>
            <a:off x="4162098" y="3112197"/>
            <a:ext cx="506870" cy="307777"/>
          </a:xfrm>
          <a:prstGeom prst="rect">
            <a:avLst/>
          </a:prstGeom>
        </p:spPr>
        <p:txBody>
          <a:bodyPr wrap="none">
            <a:spAutoFit/>
          </a:bodyPr>
          <a:lstStyle/>
          <a:p>
            <a:r>
              <a:rPr lang="en-US" altLang="zh-CN" sz="1400" dirty="0">
                <a:solidFill>
                  <a:schemeClr val="bg1"/>
                </a:solidFill>
                <a:latin typeface="Times New Roman" panose="02020603050405020304" pitchFamily="18" charset="0"/>
                <a:cs typeface="Times New Roman" panose="02020603050405020304" pitchFamily="18" charset="0"/>
              </a:rPr>
              <a:t>{</a:t>
            </a:r>
            <a:r>
              <a:rPr lang="en-US" altLang="zh-CN" sz="1400" i="1" dirty="0">
                <a:solidFill>
                  <a:schemeClr val="bg1"/>
                </a:solidFill>
                <a:latin typeface="Times New Roman" panose="02020603050405020304" pitchFamily="18" charset="0"/>
                <a:cs typeface="Times New Roman" panose="02020603050405020304" pitchFamily="18" charset="0"/>
              </a:rPr>
              <a:t>o</a:t>
            </a:r>
            <a:r>
              <a:rPr lang="en-US" altLang="zh-CN" sz="1400" baseline="-25000" dirty="0">
                <a:solidFill>
                  <a:schemeClr val="bg1"/>
                </a:solidFill>
                <a:latin typeface="Times New Roman" panose="02020603050405020304" pitchFamily="18" charset="0"/>
                <a:cs typeface="Times New Roman" panose="02020603050405020304" pitchFamily="18" charset="0"/>
              </a:rPr>
              <a:t>2</a:t>
            </a:r>
            <a:r>
              <a:rPr lang="en-US" altLang="zh-CN" sz="1400" dirty="0">
                <a:solidFill>
                  <a:schemeClr val="bg1"/>
                </a:solidFill>
                <a:latin typeface="Times New Roman" panose="02020603050405020304" pitchFamily="18" charset="0"/>
                <a:cs typeface="Times New Roman" panose="02020603050405020304" pitchFamily="18" charset="0"/>
              </a:rPr>
              <a:t>}</a:t>
            </a:r>
            <a:endParaRPr lang="en-US" sz="1400" dirty="0"/>
          </a:p>
        </p:txBody>
      </p:sp>
      <p:sp>
        <p:nvSpPr>
          <p:cNvPr id="14" name="灯片编号占位符 13">
            <a:extLst>
              <a:ext uri="{FF2B5EF4-FFF2-40B4-BE49-F238E27FC236}">
                <a16:creationId xmlns:a16="http://schemas.microsoft.com/office/drawing/2014/main" id="{CAAD5DDE-38F8-4F7A-BAF4-159B3C6BD918}"/>
              </a:ext>
            </a:extLst>
          </p:cNvPr>
          <p:cNvSpPr>
            <a:spLocks noGrp="1"/>
          </p:cNvSpPr>
          <p:nvPr>
            <p:ph type="sldNum" sz="quarter" idx="2"/>
          </p:nvPr>
        </p:nvSpPr>
        <p:spPr/>
        <p:txBody>
          <a:bodyPr/>
          <a:lstStyle/>
          <a:p>
            <a:fld id="{86CB4B4D-7CA3-9044-876B-883B54F8677D}" type="slidenum">
              <a:rPr lang="en-US" smtClean="0"/>
              <a:t>7</a:t>
            </a:fld>
            <a:endParaRPr lang="en-US"/>
          </a:p>
        </p:txBody>
      </p:sp>
      <p:grpSp>
        <p:nvGrpSpPr>
          <p:cNvPr id="4" name="组合 3">
            <a:extLst>
              <a:ext uri="{FF2B5EF4-FFF2-40B4-BE49-F238E27FC236}">
                <a16:creationId xmlns:a16="http://schemas.microsoft.com/office/drawing/2014/main" id="{6A9C490E-1822-45BD-A76E-E4D2CE7679EB}"/>
              </a:ext>
            </a:extLst>
          </p:cNvPr>
          <p:cNvGrpSpPr/>
          <p:nvPr/>
        </p:nvGrpSpPr>
        <p:grpSpPr>
          <a:xfrm>
            <a:off x="2106533" y="1473118"/>
            <a:ext cx="938716" cy="1983796"/>
            <a:chOff x="2123625" y="1456026"/>
            <a:chExt cx="938716" cy="1983796"/>
          </a:xfrm>
        </p:grpSpPr>
        <p:sp>
          <p:nvSpPr>
            <p:cNvPr id="58" name="文本框 57">
              <a:extLst>
                <a:ext uri="{FF2B5EF4-FFF2-40B4-BE49-F238E27FC236}">
                  <a16:creationId xmlns:a16="http://schemas.microsoft.com/office/drawing/2014/main" id="{10EF93DF-F0C3-48C1-92F0-9A3315F991DB}"/>
                </a:ext>
              </a:extLst>
            </p:cNvPr>
            <p:cNvSpPr txBox="1"/>
            <p:nvPr/>
          </p:nvSpPr>
          <p:spPr>
            <a:xfrm>
              <a:off x="2123625" y="1870164"/>
              <a:ext cx="938716" cy="1569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50000"/>
                </a:lnSpc>
                <a:spcBef>
                  <a:spcPts val="0"/>
                </a:spcBef>
                <a:spcAft>
                  <a:spcPts val="0"/>
                </a:spcAft>
                <a:buClrTx/>
                <a:buSzTx/>
                <a:buFontTx/>
                <a:buNone/>
                <a:tabLst/>
              </a:pPr>
              <a:r>
                <a:rPr lang="en-US" altLang="zh-CN" sz="1600" dirty="0">
                  <a:solidFill>
                    <a:schemeClr val="bg1"/>
                  </a:solidFill>
                  <a:latin typeface="Times New Roman" panose="02020603050405020304" pitchFamily="18" charset="0"/>
                  <a:cs typeface="Times New Roman" panose="02020603050405020304" pitchFamily="18" charset="0"/>
                </a:rPr>
                <a:t>p1 = &amp;o1;</a:t>
              </a:r>
            </a:p>
            <a:p>
              <a:pPr marL="0" marR="0" indent="0" algn="l" defTabSz="914355" rtl="0" fontAlgn="auto" latinLnBrk="0" hangingPunct="0">
                <a:lnSpc>
                  <a:spcPct val="150000"/>
                </a:lnSpc>
                <a:spcBef>
                  <a:spcPts val="0"/>
                </a:spcBef>
                <a:spcAft>
                  <a:spcPts val="0"/>
                </a:spcAft>
                <a:buClrTx/>
                <a:buSzTx/>
                <a:buFontTx/>
                <a:buNone/>
                <a:tabLst/>
              </a:pPr>
              <a:r>
                <a:rPr lang="en-US" altLang="zh-CN" sz="1600" dirty="0">
                  <a:solidFill>
                    <a:schemeClr val="bg1"/>
                  </a:solidFill>
                  <a:latin typeface="Times New Roman" panose="02020603050405020304" pitchFamily="18" charset="0"/>
                  <a:cs typeface="Times New Roman" panose="02020603050405020304" pitchFamily="18" charset="0"/>
                </a:rPr>
                <a:t>p2 = &amp;o2;</a:t>
              </a:r>
              <a:endParaRPr kumimoji="0" lang="en-US" altLang="zh-CN" sz="1600" b="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Calibri"/>
              </a:endParaRPr>
            </a:p>
            <a:p>
              <a:pPr marL="0" marR="0" indent="0" algn="l" defTabSz="914355" rtl="0" fontAlgn="auto" latinLnBrk="0" hangingPunct="0">
                <a:lnSpc>
                  <a:spcPct val="150000"/>
                </a:lnSpc>
                <a:spcBef>
                  <a:spcPts val="0"/>
                </a:spcBef>
                <a:spcAft>
                  <a:spcPts val="0"/>
                </a:spcAft>
                <a:buClrTx/>
                <a:buSzTx/>
                <a:buFontTx/>
                <a:buNone/>
                <a:tabLst/>
              </a:pPr>
              <a:r>
                <a:rPr lang="en-US" altLang="zh-CN" sz="1600" dirty="0">
                  <a:solidFill>
                    <a:schemeClr val="bg1"/>
                  </a:solidFill>
                  <a:latin typeface="Times New Roman" panose="02020603050405020304" pitchFamily="18" charset="0"/>
                  <a:cs typeface="Times New Roman" panose="02020603050405020304" pitchFamily="18" charset="0"/>
                </a:rPr>
                <a:t>*p1 = p2;</a:t>
              </a:r>
            </a:p>
            <a:p>
              <a:pPr marL="0" marR="0" indent="0" algn="l" defTabSz="914355" rtl="0" fontAlgn="auto" latinLnBrk="0" hangingPunct="0">
                <a:lnSpc>
                  <a:spcPct val="150000"/>
                </a:lnSpc>
                <a:spcBef>
                  <a:spcPts val="0"/>
                </a:spcBef>
                <a:spcAft>
                  <a:spcPts val="0"/>
                </a:spcAft>
                <a:buClrTx/>
                <a:buSzTx/>
                <a:buFontTx/>
                <a:buNone/>
                <a:tabLst/>
              </a:pPr>
              <a:r>
                <a:rPr lang="en-US" altLang="zh-CN" sz="1600" dirty="0">
                  <a:solidFill>
                    <a:schemeClr val="bg1"/>
                  </a:solidFill>
                  <a:latin typeface="Times New Roman" panose="02020603050405020304" pitchFamily="18" charset="0"/>
                  <a:cs typeface="Times New Roman" panose="02020603050405020304" pitchFamily="18" charset="0"/>
                </a:rPr>
                <a:t>p3 = *q1;</a:t>
              </a:r>
            </a:p>
          </p:txBody>
        </p:sp>
        <p:sp>
          <p:nvSpPr>
            <p:cNvPr id="59" name="文本框 58">
              <a:extLst>
                <a:ext uri="{FF2B5EF4-FFF2-40B4-BE49-F238E27FC236}">
                  <a16:creationId xmlns:a16="http://schemas.microsoft.com/office/drawing/2014/main" id="{4E4924FF-E25A-4035-AEAF-739D2341F65D}"/>
                </a:ext>
              </a:extLst>
            </p:cNvPr>
            <p:cNvSpPr txBox="1"/>
            <p:nvPr/>
          </p:nvSpPr>
          <p:spPr>
            <a:xfrm>
              <a:off x="2171563" y="1456026"/>
              <a:ext cx="75116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lang="en-US" altLang="zh-CN" b="1" dirty="0">
                  <a:solidFill>
                    <a:srgbClr val="0070C0"/>
                  </a:solidFill>
                </a:rPr>
                <a:t>C Code</a:t>
              </a:r>
              <a:endParaRPr kumimoji="0" lang="zh-CN" altLang="en-US" b="0" u="none" strike="noStrike" cap="none" spc="0" normalizeH="0" baseline="0" dirty="0">
                <a:ln>
                  <a:noFill/>
                </a:ln>
                <a:solidFill>
                  <a:srgbClr val="0070C0"/>
                </a:solidFill>
                <a:effectLst/>
                <a:uFillTx/>
                <a:sym typeface="Calibri"/>
              </a:endParaRPr>
            </a:p>
          </p:txBody>
        </p:sp>
      </p:grpSp>
      <p:grpSp>
        <p:nvGrpSpPr>
          <p:cNvPr id="35" name="组合 34">
            <a:extLst>
              <a:ext uri="{FF2B5EF4-FFF2-40B4-BE49-F238E27FC236}">
                <a16:creationId xmlns:a16="http://schemas.microsoft.com/office/drawing/2014/main" id="{012C4250-856B-4073-B6F1-2C3348F635CE}"/>
              </a:ext>
            </a:extLst>
          </p:cNvPr>
          <p:cNvGrpSpPr/>
          <p:nvPr/>
        </p:nvGrpSpPr>
        <p:grpSpPr>
          <a:xfrm>
            <a:off x="949888" y="1476165"/>
            <a:ext cx="772004" cy="2100702"/>
            <a:chOff x="1656469" y="1476165"/>
            <a:chExt cx="772004" cy="2100702"/>
          </a:xfrm>
        </p:grpSpPr>
        <p:sp>
          <p:nvSpPr>
            <p:cNvPr id="18" name="文本框 17">
              <a:extLst>
                <a:ext uri="{FF2B5EF4-FFF2-40B4-BE49-F238E27FC236}">
                  <a16:creationId xmlns:a16="http://schemas.microsoft.com/office/drawing/2014/main" id="{E9D5B0C9-D6DC-4E73-B9CD-2ABE16C7FA7F}"/>
                </a:ext>
              </a:extLst>
            </p:cNvPr>
            <p:cNvSpPr txBox="1"/>
            <p:nvPr/>
          </p:nvSpPr>
          <p:spPr>
            <a:xfrm>
              <a:off x="1656469" y="1822543"/>
              <a:ext cx="772004"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355" rtl="0" fontAlgn="auto" latinLnBrk="0" hangingPunct="0">
                <a:lnSpc>
                  <a:spcPct val="150000"/>
                </a:lnSpc>
                <a:spcBef>
                  <a:spcPts val="0"/>
                </a:spcBef>
                <a:spcAft>
                  <a:spcPts val="0"/>
                </a:spcAft>
                <a:buClrTx/>
                <a:buSzTx/>
                <a:buFontTx/>
                <a:buNone/>
                <a:tabLst/>
              </a:pPr>
              <a:r>
                <a:rPr lang="en-US" altLang="zh-CN" dirty="0" err="1">
                  <a:solidFill>
                    <a:srgbClr val="92D050"/>
                  </a:solidFill>
                  <a:latin typeface="Calibri" panose="020F0502020204030204" pitchFamily="34" charset="0"/>
                  <a:cs typeface="Calibri" panose="020F0502020204030204" pitchFamily="34" charset="0"/>
                </a:rPr>
                <a:t>AddrOf</a:t>
              </a:r>
              <a:endParaRPr lang="en-US" altLang="zh-CN" dirty="0">
                <a:solidFill>
                  <a:srgbClr val="92D050"/>
                </a:solidFill>
                <a:latin typeface="Calibri" panose="020F0502020204030204" pitchFamily="34" charset="0"/>
                <a:cs typeface="Calibri" panose="020F0502020204030204" pitchFamily="34" charset="0"/>
              </a:endParaRPr>
            </a:p>
            <a:p>
              <a:pPr marL="0" marR="0" indent="0" algn="ctr" defTabSz="914355" rtl="0" fontAlgn="auto" latinLnBrk="0" hangingPunct="0">
                <a:lnSpc>
                  <a:spcPct val="150000"/>
                </a:lnSpc>
                <a:spcBef>
                  <a:spcPts val="0"/>
                </a:spcBef>
                <a:spcAft>
                  <a:spcPts val="0"/>
                </a:spcAft>
                <a:buClrTx/>
                <a:buSzTx/>
                <a:buFontTx/>
                <a:buNone/>
                <a:tabLst/>
              </a:pPr>
              <a:r>
                <a:rPr kumimoji="0" lang="en-US" altLang="zh-CN" b="0" u="none" strike="noStrike" cap="none" spc="0" normalizeH="0" baseline="0" dirty="0">
                  <a:ln>
                    <a:noFill/>
                  </a:ln>
                  <a:solidFill>
                    <a:schemeClr val="tx1"/>
                  </a:solidFill>
                  <a:effectLst/>
                  <a:uFillTx/>
                  <a:latin typeface="Calibri" panose="020F0502020204030204" pitchFamily="34" charset="0"/>
                  <a:cs typeface="Calibri" panose="020F0502020204030204" pitchFamily="34" charset="0"/>
                  <a:sym typeface="Calibri"/>
                </a:rPr>
                <a:t>Copy</a:t>
              </a:r>
            </a:p>
            <a:p>
              <a:pPr marL="0" marR="0" indent="0" algn="ctr" defTabSz="914355" rtl="0" fontAlgn="auto" latinLnBrk="0" hangingPunct="0">
                <a:lnSpc>
                  <a:spcPct val="150000"/>
                </a:lnSpc>
                <a:spcBef>
                  <a:spcPts val="0"/>
                </a:spcBef>
                <a:spcAft>
                  <a:spcPts val="0"/>
                </a:spcAft>
                <a:buClrTx/>
                <a:buSzTx/>
                <a:buFontTx/>
                <a:buNone/>
                <a:tabLst/>
              </a:pPr>
              <a:r>
                <a:rPr lang="en-US" altLang="zh-CN" dirty="0">
                  <a:solidFill>
                    <a:srgbClr val="FF0000"/>
                  </a:solidFill>
                  <a:latin typeface="Calibri" panose="020F0502020204030204" pitchFamily="34" charset="0"/>
                  <a:cs typeface="Calibri" panose="020F0502020204030204" pitchFamily="34" charset="0"/>
                </a:rPr>
                <a:t>Load</a:t>
              </a:r>
            </a:p>
            <a:p>
              <a:pPr marL="0" marR="0" indent="0" algn="ctr" defTabSz="914355" rtl="0" fontAlgn="auto" latinLnBrk="0" hangingPunct="0">
                <a:lnSpc>
                  <a:spcPct val="150000"/>
                </a:lnSpc>
                <a:spcBef>
                  <a:spcPts val="0"/>
                </a:spcBef>
                <a:spcAft>
                  <a:spcPts val="0"/>
                </a:spcAft>
                <a:buClrTx/>
                <a:buSzTx/>
                <a:buFontTx/>
                <a:buNone/>
                <a:tabLst/>
              </a:pPr>
              <a:r>
                <a:rPr kumimoji="0" lang="en-US" altLang="zh-CN" b="0" u="none" strike="noStrike" cap="none" spc="0" normalizeH="0" baseline="0" dirty="0">
                  <a:ln>
                    <a:noFill/>
                  </a:ln>
                  <a:solidFill>
                    <a:srgbClr val="00B0F0"/>
                  </a:solidFill>
                  <a:effectLst/>
                  <a:uFillTx/>
                  <a:latin typeface="Calibri" panose="020F0502020204030204" pitchFamily="34" charset="0"/>
                  <a:cs typeface="Calibri" panose="020F0502020204030204" pitchFamily="34" charset="0"/>
                  <a:sym typeface="Calibri"/>
                </a:rPr>
                <a:t>Store</a:t>
              </a:r>
              <a:endParaRPr kumimoji="0" lang="zh-CN" altLang="en-US" b="0" u="none" strike="noStrike" cap="none" spc="0" normalizeH="0" baseline="0" dirty="0">
                <a:ln>
                  <a:noFill/>
                </a:ln>
                <a:solidFill>
                  <a:srgbClr val="00B0F0"/>
                </a:solidFill>
                <a:effectLst/>
                <a:uFillTx/>
                <a:latin typeface="Calibri" panose="020F0502020204030204" pitchFamily="34" charset="0"/>
                <a:cs typeface="Calibri" panose="020F0502020204030204" pitchFamily="34" charset="0"/>
                <a:sym typeface="Calibri"/>
              </a:endParaRPr>
            </a:p>
          </p:txBody>
        </p:sp>
        <p:sp>
          <p:nvSpPr>
            <p:cNvPr id="60" name="文本框 59">
              <a:extLst>
                <a:ext uri="{FF2B5EF4-FFF2-40B4-BE49-F238E27FC236}">
                  <a16:creationId xmlns:a16="http://schemas.microsoft.com/office/drawing/2014/main" id="{82B51B03-941C-4E92-A922-9418FFA5CC40}"/>
                </a:ext>
              </a:extLst>
            </p:cNvPr>
            <p:cNvSpPr txBox="1"/>
            <p:nvPr/>
          </p:nvSpPr>
          <p:spPr>
            <a:xfrm>
              <a:off x="1740381" y="1476165"/>
              <a:ext cx="60849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lang="en-US" altLang="zh-CN" b="1" dirty="0">
                  <a:solidFill>
                    <a:srgbClr val="0070C0"/>
                  </a:solidFill>
                </a:rPr>
                <a:t>Rules</a:t>
              </a:r>
              <a:endParaRPr kumimoji="0" lang="zh-CN" altLang="en-US" b="0" u="none" strike="noStrike" cap="none" spc="0" normalizeH="0" baseline="0" dirty="0">
                <a:ln>
                  <a:noFill/>
                </a:ln>
                <a:solidFill>
                  <a:srgbClr val="0070C0"/>
                </a:solidFill>
                <a:effectLst/>
                <a:uFillTx/>
                <a:sym typeface="Calibri"/>
              </a:endParaRPr>
            </a:p>
          </p:txBody>
        </p:sp>
      </p:grpSp>
      <p:grpSp>
        <p:nvGrpSpPr>
          <p:cNvPr id="70" name="组合 69">
            <a:extLst>
              <a:ext uri="{FF2B5EF4-FFF2-40B4-BE49-F238E27FC236}">
                <a16:creationId xmlns:a16="http://schemas.microsoft.com/office/drawing/2014/main" id="{C3305B7F-962E-4F30-80E5-845635B21AF4}"/>
              </a:ext>
            </a:extLst>
          </p:cNvPr>
          <p:cNvGrpSpPr/>
          <p:nvPr/>
        </p:nvGrpSpPr>
        <p:grpSpPr>
          <a:xfrm>
            <a:off x="3947333" y="1924885"/>
            <a:ext cx="1127374" cy="1651052"/>
            <a:chOff x="6244304" y="1924885"/>
            <a:chExt cx="1127374" cy="1651052"/>
          </a:xfrm>
        </p:grpSpPr>
        <p:sp>
          <p:nvSpPr>
            <p:cNvPr id="61" name="流程图: 接点 60">
              <a:extLst>
                <a:ext uri="{FF2B5EF4-FFF2-40B4-BE49-F238E27FC236}">
                  <a16:creationId xmlns:a16="http://schemas.microsoft.com/office/drawing/2014/main" id="{BC49C9B1-8EA3-485D-A2BF-2C9808DC9AC3}"/>
                </a:ext>
              </a:extLst>
            </p:cNvPr>
            <p:cNvSpPr/>
            <p:nvPr/>
          </p:nvSpPr>
          <p:spPr>
            <a:xfrm>
              <a:off x="6244304" y="1943949"/>
              <a:ext cx="338004" cy="346235"/>
            </a:xfrm>
            <a:prstGeom prst="flowChartConnector">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chorCtr="1">
              <a:spAutoFit/>
            </a:bodyPr>
            <a:lstStyle/>
            <a:p>
              <a:pPr marL="0" marR="0" indent="0" algn="ctr" defTabSz="914355" rtl="0" fontAlgn="auto" latinLnBrk="0" hangingPunct="0">
                <a:lnSpc>
                  <a:spcPct val="100000"/>
                </a:lnSpc>
                <a:spcBef>
                  <a:spcPts val="0"/>
                </a:spcBef>
                <a:spcAft>
                  <a:spcPts val="0"/>
                </a:spcAft>
                <a:buClrTx/>
                <a:buSzTx/>
                <a:buFontTx/>
                <a:buNone/>
                <a:tabLst/>
              </a:pPr>
              <a:r>
                <a:rPr lang="en-US" altLang="zh-CN" sz="1600" i="1" dirty="0">
                  <a:latin typeface="Times New Roman" panose="02020603050405020304" pitchFamily="18" charset="0"/>
                  <a:cs typeface="Times New Roman" panose="02020603050405020304" pitchFamily="18" charset="0"/>
                </a:rPr>
                <a:t>o</a:t>
              </a:r>
              <a:r>
                <a:rPr lang="en-US" altLang="zh-CN" sz="1600" baseline="-25000" dirty="0">
                  <a:latin typeface="Times New Roman" panose="02020603050405020304" pitchFamily="18" charset="0"/>
                  <a:cs typeface="Times New Roman" panose="02020603050405020304" pitchFamily="18" charset="0"/>
                </a:rPr>
                <a:t>1</a:t>
              </a:r>
              <a:endParaRPr kumimoji="0" lang="zh-CN" altLang="en-US" sz="1600" b="0" i="0" u="none" cap="none" spc="0" normalizeH="0" baseline="-2500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62" name="流程图: 接点 61">
              <a:extLst>
                <a:ext uri="{FF2B5EF4-FFF2-40B4-BE49-F238E27FC236}">
                  <a16:creationId xmlns:a16="http://schemas.microsoft.com/office/drawing/2014/main" id="{2B76BE11-9EFA-4233-B0CC-696BCC46A602}"/>
                </a:ext>
              </a:extLst>
            </p:cNvPr>
            <p:cNvSpPr/>
            <p:nvPr/>
          </p:nvSpPr>
          <p:spPr>
            <a:xfrm>
              <a:off x="7033674" y="1924885"/>
              <a:ext cx="338004" cy="346233"/>
            </a:xfrm>
            <a:prstGeom prst="flowChartConnector">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chorCtr="1">
              <a:spAutoFit/>
            </a:bodyPr>
            <a:lstStyle/>
            <a:p>
              <a:pPr marL="0" marR="0" indent="0" algn="ctr" defTabSz="914355" rtl="0" fontAlgn="auto" latinLnBrk="0" hangingPunct="0">
                <a:lnSpc>
                  <a:spcPct val="100000"/>
                </a:lnSpc>
                <a:spcBef>
                  <a:spcPts val="0"/>
                </a:spcBef>
                <a:spcAft>
                  <a:spcPts val="0"/>
                </a:spcAft>
                <a:buClrTx/>
                <a:buSzTx/>
                <a:buFontTx/>
                <a:buNone/>
                <a:tabLst/>
              </a:pPr>
              <a:r>
                <a:rPr lang="en-US" altLang="zh-CN" sz="1600" i="1" dirty="0">
                  <a:latin typeface="Times New Roman" panose="02020603050405020304" pitchFamily="18" charset="0"/>
                  <a:cs typeface="Times New Roman" panose="02020603050405020304" pitchFamily="18" charset="0"/>
                </a:rPr>
                <a:t>o</a:t>
              </a:r>
              <a:r>
                <a:rPr lang="en-US" altLang="zh-CN" sz="1600" i="1" baseline="-25000" dirty="0">
                  <a:latin typeface="Times New Roman" panose="02020603050405020304" pitchFamily="18" charset="0"/>
                  <a:cs typeface="Times New Roman" panose="02020603050405020304" pitchFamily="18" charset="0"/>
                </a:rPr>
                <a:t>2</a:t>
              </a:r>
              <a:endParaRPr kumimoji="0" lang="zh-CN" altLang="en-US" sz="1600" b="0" i="0" u="none" cap="none" spc="0" normalizeH="0" baseline="-2500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63" name="流程图: 接点 62">
              <a:extLst>
                <a:ext uri="{FF2B5EF4-FFF2-40B4-BE49-F238E27FC236}">
                  <a16:creationId xmlns:a16="http://schemas.microsoft.com/office/drawing/2014/main" id="{143DD11E-3448-43F1-AF5D-D71B9D0AD3B6}"/>
                </a:ext>
              </a:extLst>
            </p:cNvPr>
            <p:cNvSpPr/>
            <p:nvPr/>
          </p:nvSpPr>
          <p:spPr>
            <a:xfrm>
              <a:off x="6245645" y="2569432"/>
              <a:ext cx="338004" cy="346233"/>
            </a:xfrm>
            <a:prstGeom prst="flowChartConnector">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chorCtr="1">
              <a:spAutoFit/>
            </a:bodyPr>
            <a:lstStyle/>
            <a:p>
              <a:pPr marL="0" marR="0" indent="0" algn="ctr" defTabSz="914355" rtl="0" fontAlgn="auto" latinLnBrk="0" hangingPunct="0">
                <a:lnSpc>
                  <a:spcPct val="100000"/>
                </a:lnSpc>
                <a:spcBef>
                  <a:spcPts val="0"/>
                </a:spcBef>
                <a:spcAft>
                  <a:spcPts val="0"/>
                </a:spcAft>
                <a:buClrTx/>
                <a:buSzTx/>
                <a:buFontTx/>
                <a:buNone/>
                <a:tabLst/>
              </a:pPr>
              <a:r>
                <a:rPr lang="en-US" altLang="zh-CN" sz="1600" i="1" dirty="0">
                  <a:latin typeface="Times New Roman" panose="02020603050405020304" pitchFamily="18" charset="0"/>
                  <a:cs typeface="Times New Roman" panose="02020603050405020304" pitchFamily="18" charset="0"/>
                </a:rPr>
                <a:t>p</a:t>
              </a:r>
              <a:r>
                <a:rPr lang="en-US" altLang="zh-CN" sz="1600" baseline="-25000" dirty="0">
                  <a:latin typeface="Times New Roman" panose="02020603050405020304" pitchFamily="18" charset="0"/>
                  <a:cs typeface="Times New Roman" panose="02020603050405020304" pitchFamily="18" charset="0"/>
                </a:rPr>
                <a:t>1</a:t>
              </a:r>
              <a:endParaRPr kumimoji="0" lang="zh-CN" altLang="en-US" sz="1600" b="0" i="0" u="none" cap="none" spc="0" normalizeH="0" baseline="-2500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cxnSp>
          <p:nvCxnSpPr>
            <p:cNvPr id="64" name="直接箭头连接符 63">
              <a:extLst>
                <a:ext uri="{FF2B5EF4-FFF2-40B4-BE49-F238E27FC236}">
                  <a16:creationId xmlns:a16="http://schemas.microsoft.com/office/drawing/2014/main" id="{A1645126-69F5-4EB0-9E99-B720AA078229}"/>
                </a:ext>
              </a:extLst>
            </p:cNvPr>
            <p:cNvCxnSpPr>
              <a:stCxn id="61" idx="4"/>
              <a:endCxn id="63" idx="0"/>
            </p:cNvCxnSpPr>
            <p:nvPr/>
          </p:nvCxnSpPr>
          <p:spPr>
            <a:xfrm>
              <a:off x="6413306" y="2290184"/>
              <a:ext cx="1341" cy="279248"/>
            </a:xfrm>
            <a:prstGeom prst="straightConnector1">
              <a:avLst/>
            </a:prstGeom>
            <a:noFill/>
            <a:ln w="12700" cap="flat">
              <a:solidFill>
                <a:srgbClr val="92D050"/>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65" name="流程图: 接点 64">
              <a:extLst>
                <a:ext uri="{FF2B5EF4-FFF2-40B4-BE49-F238E27FC236}">
                  <a16:creationId xmlns:a16="http://schemas.microsoft.com/office/drawing/2014/main" id="{45BF537A-3A64-4CB7-A12D-3F75D165DA20}"/>
                </a:ext>
              </a:extLst>
            </p:cNvPr>
            <p:cNvSpPr/>
            <p:nvPr/>
          </p:nvSpPr>
          <p:spPr>
            <a:xfrm>
              <a:off x="7033674" y="2566464"/>
              <a:ext cx="338004" cy="346233"/>
            </a:xfrm>
            <a:prstGeom prst="flowChartConnector">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chorCtr="1">
              <a:spAutoFit/>
            </a:bodyPr>
            <a:lstStyle/>
            <a:p>
              <a:pPr marL="0" marR="0" indent="0" algn="ctr" defTabSz="914355" rtl="0" fontAlgn="auto" latinLnBrk="0" hangingPunct="0">
                <a:lnSpc>
                  <a:spcPct val="100000"/>
                </a:lnSpc>
                <a:spcBef>
                  <a:spcPts val="0"/>
                </a:spcBef>
                <a:spcAft>
                  <a:spcPts val="0"/>
                </a:spcAft>
                <a:buClrTx/>
                <a:buSzTx/>
                <a:buFontTx/>
                <a:buNone/>
                <a:tabLst/>
              </a:pPr>
              <a:r>
                <a:rPr lang="en-US" altLang="zh-CN" sz="1600" i="1" dirty="0">
                  <a:latin typeface="Times New Roman" panose="02020603050405020304" pitchFamily="18" charset="0"/>
                  <a:cs typeface="Times New Roman" panose="02020603050405020304" pitchFamily="18" charset="0"/>
                </a:rPr>
                <a:t>p</a:t>
              </a:r>
              <a:r>
                <a:rPr lang="en-US" altLang="zh-CN" sz="1600" i="1" baseline="-25000" dirty="0">
                  <a:latin typeface="Times New Roman" panose="02020603050405020304" pitchFamily="18" charset="0"/>
                  <a:cs typeface="Times New Roman" panose="02020603050405020304" pitchFamily="18" charset="0"/>
                </a:rPr>
                <a:t>2</a:t>
              </a:r>
              <a:endParaRPr kumimoji="0" lang="zh-CN" altLang="en-US" sz="1600" b="0" i="0" u="none" cap="none" spc="0" normalizeH="0" baseline="-2500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cxnSp>
          <p:nvCxnSpPr>
            <p:cNvPr id="66" name="直接箭头连接符 65">
              <a:extLst>
                <a:ext uri="{FF2B5EF4-FFF2-40B4-BE49-F238E27FC236}">
                  <a16:creationId xmlns:a16="http://schemas.microsoft.com/office/drawing/2014/main" id="{8D5F841E-959F-4247-B653-3D3229FE5D4E}"/>
                </a:ext>
              </a:extLst>
            </p:cNvPr>
            <p:cNvCxnSpPr>
              <a:cxnSpLocks/>
              <a:stCxn id="62" idx="4"/>
              <a:endCxn id="65" idx="0"/>
            </p:cNvCxnSpPr>
            <p:nvPr/>
          </p:nvCxnSpPr>
          <p:spPr>
            <a:xfrm>
              <a:off x="7202676" y="2271118"/>
              <a:ext cx="0" cy="295346"/>
            </a:xfrm>
            <a:prstGeom prst="straightConnector1">
              <a:avLst/>
            </a:prstGeom>
            <a:noFill/>
            <a:ln w="12700" cap="flat">
              <a:solidFill>
                <a:srgbClr val="92D050"/>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67" name="流程图: 接点 66">
              <a:extLst>
                <a:ext uri="{FF2B5EF4-FFF2-40B4-BE49-F238E27FC236}">
                  <a16:creationId xmlns:a16="http://schemas.microsoft.com/office/drawing/2014/main" id="{2228BD50-8F27-4180-BF50-A0C99425A558}"/>
                </a:ext>
              </a:extLst>
            </p:cNvPr>
            <p:cNvSpPr/>
            <p:nvPr/>
          </p:nvSpPr>
          <p:spPr>
            <a:xfrm>
              <a:off x="6245645" y="3229703"/>
              <a:ext cx="338004" cy="346234"/>
            </a:xfrm>
            <a:prstGeom prst="flowChartConnector">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chorCtr="1">
              <a:spAutoFit/>
            </a:bodyPr>
            <a:lstStyle/>
            <a:p>
              <a:pPr marL="0" marR="0" indent="0" algn="ctr" defTabSz="914355" rtl="0" fontAlgn="auto" latinLnBrk="0" hangingPunct="0">
                <a:lnSpc>
                  <a:spcPct val="100000"/>
                </a:lnSpc>
                <a:spcBef>
                  <a:spcPts val="0"/>
                </a:spcBef>
                <a:spcAft>
                  <a:spcPts val="0"/>
                </a:spcAft>
                <a:buClrTx/>
                <a:buSzTx/>
                <a:buFontTx/>
                <a:buNone/>
                <a:tabLst/>
              </a:pPr>
              <a:r>
                <a:rPr lang="en-US" altLang="zh-CN" sz="1600" i="1" dirty="0">
                  <a:latin typeface="Times New Roman" panose="02020603050405020304" pitchFamily="18" charset="0"/>
                  <a:cs typeface="Times New Roman" panose="02020603050405020304" pitchFamily="18" charset="0"/>
                </a:rPr>
                <a:t>p</a:t>
              </a:r>
              <a:r>
                <a:rPr lang="en-US" altLang="zh-CN" sz="1600" baseline="-25000" dirty="0">
                  <a:latin typeface="Times New Roman" panose="02020603050405020304" pitchFamily="18" charset="0"/>
                  <a:cs typeface="Times New Roman" panose="02020603050405020304" pitchFamily="18" charset="0"/>
                </a:rPr>
                <a:t>3</a:t>
              </a:r>
              <a:endParaRPr kumimoji="0" lang="zh-CN" altLang="en-US" sz="1600" b="0" i="0" u="none" cap="none" spc="0" normalizeH="0" baseline="-2500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cxnSp>
          <p:nvCxnSpPr>
            <p:cNvPr id="68" name="直接箭头连接符 67">
              <a:extLst>
                <a:ext uri="{FF2B5EF4-FFF2-40B4-BE49-F238E27FC236}">
                  <a16:creationId xmlns:a16="http://schemas.microsoft.com/office/drawing/2014/main" id="{30FBD24E-2DDD-4F44-B68B-F17C8A4C9A89}"/>
                </a:ext>
              </a:extLst>
            </p:cNvPr>
            <p:cNvCxnSpPr>
              <a:cxnSpLocks/>
              <a:stCxn id="65" idx="2"/>
              <a:endCxn id="63" idx="6"/>
            </p:cNvCxnSpPr>
            <p:nvPr/>
          </p:nvCxnSpPr>
          <p:spPr>
            <a:xfrm flipH="1">
              <a:off x="6583649" y="2739581"/>
              <a:ext cx="450025" cy="2968"/>
            </a:xfrm>
            <a:prstGeom prst="straightConnector1">
              <a:avLst/>
            </a:prstGeom>
            <a:noFill/>
            <a:ln w="12700" cap="flat">
              <a:solidFill>
                <a:srgbClr val="00B0F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69" name="直接箭头连接符 68">
              <a:extLst>
                <a:ext uri="{FF2B5EF4-FFF2-40B4-BE49-F238E27FC236}">
                  <a16:creationId xmlns:a16="http://schemas.microsoft.com/office/drawing/2014/main" id="{A919D7C5-46FA-43CE-BCE5-032B213869F8}"/>
                </a:ext>
              </a:extLst>
            </p:cNvPr>
            <p:cNvCxnSpPr>
              <a:cxnSpLocks/>
              <a:stCxn id="63" idx="4"/>
              <a:endCxn id="67" idx="0"/>
            </p:cNvCxnSpPr>
            <p:nvPr/>
          </p:nvCxnSpPr>
          <p:spPr>
            <a:xfrm>
              <a:off x="6414647" y="2915665"/>
              <a:ext cx="0" cy="314038"/>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grpSp>
      <p:cxnSp>
        <p:nvCxnSpPr>
          <p:cNvPr id="71" name="直接箭头连接符 70">
            <a:extLst>
              <a:ext uri="{FF2B5EF4-FFF2-40B4-BE49-F238E27FC236}">
                <a16:creationId xmlns:a16="http://schemas.microsoft.com/office/drawing/2014/main" id="{C4C596B5-FD45-473A-8084-F833BE8CCA7C}"/>
              </a:ext>
            </a:extLst>
          </p:cNvPr>
          <p:cNvCxnSpPr>
            <a:cxnSpLocks/>
            <a:stCxn id="65" idx="1"/>
            <a:endCxn id="61" idx="5"/>
          </p:cNvCxnSpPr>
          <p:nvPr/>
        </p:nvCxnSpPr>
        <p:spPr>
          <a:xfrm flipH="1" flipV="1">
            <a:off x="4235837" y="2239479"/>
            <a:ext cx="550366" cy="377690"/>
          </a:xfrm>
          <a:prstGeom prst="straightConnector1">
            <a:avLst/>
          </a:prstGeom>
          <a:noFill/>
          <a:ln w="12700" cap="flat">
            <a:solidFill>
              <a:schemeClr val="bg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74" name="直接箭头连接符 73">
            <a:extLst>
              <a:ext uri="{FF2B5EF4-FFF2-40B4-BE49-F238E27FC236}">
                <a16:creationId xmlns:a16="http://schemas.microsoft.com/office/drawing/2014/main" id="{D8C8AD27-C2FC-45C2-8F96-91D43C5AEBFA}"/>
              </a:ext>
            </a:extLst>
          </p:cNvPr>
          <p:cNvCxnSpPr>
            <a:cxnSpLocks/>
            <a:stCxn id="61" idx="2"/>
            <a:endCxn id="67" idx="2"/>
          </p:cNvCxnSpPr>
          <p:nvPr/>
        </p:nvCxnSpPr>
        <p:spPr>
          <a:xfrm rot="10800000" flipH="1" flipV="1">
            <a:off x="3947332" y="2117066"/>
            <a:ext cx="1341" cy="1285753"/>
          </a:xfrm>
          <a:prstGeom prst="curvedConnector3">
            <a:avLst>
              <a:gd name="adj1" fmla="val -17046980"/>
            </a:avLst>
          </a:prstGeom>
          <a:noFill/>
          <a:ln w="12700" cap="flat">
            <a:solidFill>
              <a:schemeClr val="bg1"/>
            </a:solidFill>
            <a:prstDash val="solid"/>
            <a:miter lim="8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14442791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childTnLst>
                                </p:cTn>
                              </p:par>
                              <p:par>
                                <p:cTn id="8" presetID="35" presetClass="path" presetSubtype="0" accel="50000" decel="50000" fill="hold" nodeType="withEffect">
                                  <p:stCondLst>
                                    <p:cond delay="0"/>
                                  </p:stCondLst>
                                  <p:childTnLst>
                                    <p:animMotion origin="layout" path="M 0.15503 -9.87654E-7 L -0.00018 -9.87654E-7 " pathEditMode="relative" rAng="0" ptsTypes="AA">
                                      <p:cBhvr>
                                        <p:cTn id="9" dur="1000" fill="hold"/>
                                        <p:tgtEl>
                                          <p:spTgt spid="4"/>
                                        </p:tgtEl>
                                        <p:attrNameLst>
                                          <p:attrName>ppt_x</p:attrName>
                                          <p:attrName>ppt_y</p:attrName>
                                        </p:attrNameLst>
                                      </p:cBhvr>
                                      <p:rCtr x="-7760" y="0"/>
                                    </p:animMotion>
                                  </p:childTnLst>
                                </p:cTn>
                              </p:par>
                              <p:par>
                                <p:cTn id="10" presetID="35" presetClass="path" presetSubtype="0" accel="50000" decel="50000" fill="hold" nodeType="withEffect">
                                  <p:stCondLst>
                                    <p:cond delay="0"/>
                                  </p:stCondLst>
                                  <p:childTnLst>
                                    <p:animMotion origin="layout" path="M 0.25035 3.45679E-6 L 0.00035 3.45679E-6 " pathEditMode="relative" rAng="0" ptsTypes="AA">
                                      <p:cBhvr>
                                        <p:cTn id="11" dur="1000" fill="hold"/>
                                        <p:tgtEl>
                                          <p:spTgt spid="70"/>
                                        </p:tgtEl>
                                        <p:attrNameLst>
                                          <p:attrName>ppt_x</p:attrName>
                                          <p:attrName>ppt_y</p:attrName>
                                        </p:attrNameLst>
                                      </p:cBhvr>
                                      <p:rCtr x="-12500" y="0"/>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xEl>
                                              <p:pRg st="1" end="1"/>
                                            </p:txEl>
                                          </p:spTgt>
                                        </p:tgtEl>
                                        <p:attrNameLst>
                                          <p:attrName>style.visibility</p:attrName>
                                        </p:attrNameLst>
                                      </p:cBhvr>
                                      <p:to>
                                        <p:strVal val="visible"/>
                                      </p:to>
                                    </p:set>
                                    <p:animEffect transition="in" filter="fade">
                                      <p:cBhvr>
                                        <p:cTn id="22" dur="500"/>
                                        <p:tgtEl>
                                          <p:spTgt spid="22">
                                            <p:txEl>
                                              <p:pRg st="1" end="1"/>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22">
                                            <p:txEl>
                                              <p:pRg st="2" end="2"/>
                                            </p:txEl>
                                          </p:spTgt>
                                        </p:tgtEl>
                                        <p:attrNameLst>
                                          <p:attrName>style.visibility</p:attrName>
                                        </p:attrNameLst>
                                      </p:cBhvr>
                                      <p:to>
                                        <p:strVal val="visible"/>
                                      </p:to>
                                    </p:set>
                                    <p:animEffect transition="in" filter="fade">
                                      <p:cBhvr>
                                        <p:cTn id="28" dur="500"/>
                                        <p:tgtEl>
                                          <p:spTgt spid="22">
                                            <p:txEl>
                                              <p:pRg st="2" end="2"/>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2">
                                            <p:txEl>
                                              <p:pRg st="3" end="3"/>
                                            </p:txEl>
                                          </p:spTgt>
                                        </p:tgtEl>
                                        <p:attrNameLst>
                                          <p:attrName>style.visibility</p:attrName>
                                        </p:attrNameLst>
                                      </p:cBhvr>
                                      <p:to>
                                        <p:strVal val="visible"/>
                                      </p:to>
                                    </p:set>
                                    <p:animEffect transition="in" filter="fade">
                                      <p:cBhvr>
                                        <p:cTn id="36" dur="500"/>
                                        <p:tgtEl>
                                          <p:spTgt spid="22">
                                            <p:txEl>
                                              <p:pRg st="3" end="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500"/>
                                        <p:tgtEl>
                                          <p:spTgt spid="7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par>
                                <p:cTn id="43" presetID="10" presetClass="entr" presetSubtype="0" fill="hold" nodeType="withEffect">
                                  <p:stCondLst>
                                    <p:cond delay="0"/>
                                  </p:stCondLst>
                                  <p:childTnLst>
                                    <p:set>
                                      <p:cBhvr>
                                        <p:cTn id="44" dur="1" fill="hold">
                                          <p:stCondLst>
                                            <p:cond delay="0"/>
                                          </p:stCondLst>
                                        </p:cTn>
                                        <p:tgtEl>
                                          <p:spTgt spid="22">
                                            <p:txEl>
                                              <p:pRg st="4" end="4"/>
                                            </p:txEl>
                                          </p:spTgt>
                                        </p:tgtEl>
                                        <p:attrNameLst>
                                          <p:attrName>style.visibility</p:attrName>
                                        </p:attrNameLst>
                                      </p:cBhvr>
                                      <p:to>
                                        <p:strVal val="visible"/>
                                      </p:to>
                                    </p:set>
                                    <p:animEffect transition="in" filter="fade">
                                      <p:cBhvr>
                                        <p:cTn id="45" dur="500"/>
                                        <p:tgtEl>
                                          <p:spTgt spid="22">
                                            <p:txEl>
                                              <p:pRg st="4" end="4"/>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fade">
                                      <p:cBhvr>
                                        <p:cTn id="48" dur="500"/>
                                        <p:tgtEl>
                                          <p:spTgt spid="41"/>
                                        </p:tgtEl>
                                      </p:cBhvr>
                                    </p:animEffect>
                                  </p:childTnLst>
                                </p:cTn>
                              </p:par>
                              <p:par>
                                <p:cTn id="49" presetID="10" presetClass="entr" presetSubtype="0" fill="hold" nodeType="with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fade">
                                      <p:cBhvr>
                                        <p:cTn id="51"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1" grpId="0"/>
      <p:bldP spid="32" grpId="0"/>
      <p:bldP spid="5" grpId="0"/>
      <p:bldP spid="7" grpId="0"/>
      <p:bldP spid="40" grpId="0"/>
      <p:bldP spid="4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9" y="26896"/>
            <a:ext cx="7556315" cy="847166"/>
          </a:xfrm>
        </p:spPr>
        <p:txBody>
          <a:bodyPr/>
          <a:lstStyle/>
          <a:p>
            <a:r>
              <a:rPr lang="en-AU" cap="none" dirty="0"/>
              <a:t>Field Sensitivity in C/C++</a:t>
            </a:r>
          </a:p>
        </p:txBody>
      </p:sp>
      <p:sp>
        <p:nvSpPr>
          <p:cNvPr id="3" name="Text Placeholder 2"/>
          <p:cNvSpPr>
            <a:spLocks noGrp="1"/>
          </p:cNvSpPr>
          <p:nvPr>
            <p:ph type="body" idx="1"/>
          </p:nvPr>
        </p:nvSpPr>
        <p:spPr>
          <a:xfrm>
            <a:off x="612779" y="1104460"/>
            <a:ext cx="7966445" cy="479540"/>
          </a:xfrm>
        </p:spPr>
        <p:txBody>
          <a:bodyPr/>
          <a:lstStyle/>
          <a:p>
            <a:r>
              <a:rPr lang="en-US" dirty="0"/>
              <a:t>However, C/C++ has its </a:t>
            </a:r>
            <a:r>
              <a:rPr lang="en-US" b="1" i="1" dirty="0">
                <a:solidFill>
                  <a:srgbClr val="0070C0"/>
                </a:solidFill>
              </a:rPr>
              <a:t>address-of-field</a:t>
            </a:r>
            <a:r>
              <a:rPr lang="en-US" dirty="0"/>
              <a:t> instruction: </a:t>
            </a:r>
            <a:r>
              <a:rPr lang="en-US" dirty="0">
                <a:latin typeface="Times New Roman" panose="02020603050405020304" pitchFamily="18" charset="0"/>
                <a:cs typeface="Times New Roman" panose="02020603050405020304" pitchFamily="18" charset="0"/>
              </a:rPr>
              <a:t>p = &amp;q</a:t>
            </a:r>
            <a:r>
              <a:rPr lang="zh-CN" altLang="en-US"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f</a:t>
            </a:r>
            <a:r>
              <a:rPr lang="en-US"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endParaRPr lang="en-AU"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24286F5D-13F9-4FA5-A020-FDBBF135BDCB}"/>
              </a:ext>
            </a:extLst>
          </p:cNvPr>
          <p:cNvSpPr txBox="1"/>
          <p:nvPr/>
        </p:nvSpPr>
        <p:spPr>
          <a:xfrm>
            <a:off x="925181" y="1538439"/>
            <a:ext cx="56682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lang="en-US" altLang="zh-CN" sz="2000" b="1" dirty="0">
                <a:solidFill>
                  <a:srgbClr val="0070C0"/>
                </a:solidFill>
              </a:rPr>
              <a:t>Rule</a:t>
            </a:r>
            <a:endParaRPr kumimoji="0" lang="zh-CN" altLang="en-US" sz="2000" b="0" u="none" strike="noStrike" cap="none" spc="0" normalizeH="0" baseline="0" dirty="0">
              <a:ln>
                <a:noFill/>
              </a:ln>
              <a:solidFill>
                <a:srgbClr val="0070C0"/>
              </a:solidFill>
              <a:effectLst/>
              <a:uFillTx/>
              <a:sym typeface="Calibri"/>
            </a:endParaRPr>
          </a:p>
        </p:txBody>
      </p:sp>
      <p:sp>
        <p:nvSpPr>
          <p:cNvPr id="5" name="文本框 4">
            <a:extLst>
              <a:ext uri="{FF2B5EF4-FFF2-40B4-BE49-F238E27FC236}">
                <a16:creationId xmlns:a16="http://schemas.microsoft.com/office/drawing/2014/main" id="{3C40C99F-8356-44E3-AF79-3E68CA59ABCB}"/>
              </a:ext>
            </a:extLst>
          </p:cNvPr>
          <p:cNvSpPr txBox="1"/>
          <p:nvPr/>
        </p:nvSpPr>
        <p:spPr>
          <a:xfrm>
            <a:off x="1958892" y="1566192"/>
            <a:ext cx="5169042"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a:lnSpc>
                <a:spcPct val="150000"/>
              </a:lnSpc>
            </a:pPr>
            <a:r>
              <a:rPr lang="en-US" altLang="zh-CN" dirty="0">
                <a:solidFill>
                  <a:srgbClr val="7030A0"/>
                </a:solidFill>
                <a:latin typeface="Calibri" panose="020F0502020204030204" pitchFamily="34" charset="0"/>
                <a:cs typeface="Calibri" panose="020F0502020204030204" pitchFamily="34" charset="0"/>
              </a:rPr>
              <a:t>	</a:t>
            </a:r>
            <a:r>
              <a:rPr lang="en-US" altLang="zh-CN" dirty="0">
                <a:solidFill>
                  <a:srgbClr val="CC9900"/>
                </a:solidFill>
                <a:latin typeface="Calibri" panose="020F0502020204030204" pitchFamily="34" charset="0"/>
                <a:cs typeface="Calibri" panose="020F0502020204030204" pitchFamily="34" charset="0"/>
              </a:rPr>
              <a:t>field-insensitive	    field-sensitive</a:t>
            </a:r>
            <a:r>
              <a:rPr lang="en-US" altLang="zh-CN" dirty="0">
                <a:solidFill>
                  <a:srgbClr val="7030A0"/>
                </a:solidFill>
                <a:latin typeface="Calibri" panose="020F0502020204030204" pitchFamily="34" charset="0"/>
                <a:cs typeface="Calibri" panose="020F0502020204030204" pitchFamily="34" charset="0"/>
              </a:rPr>
              <a:t>	</a:t>
            </a:r>
          </a:p>
          <a:p>
            <a:pPr>
              <a:lnSpc>
                <a:spcPct val="150000"/>
              </a:lnSpc>
            </a:pPr>
            <a:r>
              <a:rPr lang="en-US" altLang="zh-CN" dirty="0">
                <a:solidFill>
                  <a:srgbClr val="7030A0"/>
                </a:solidFill>
                <a:latin typeface="Calibri" panose="020F0502020204030204" pitchFamily="34" charset="0"/>
                <a:cs typeface="Calibri" panose="020F0502020204030204" pitchFamily="34" charset="0"/>
              </a:rPr>
              <a:t>Field</a:t>
            </a:r>
            <a:r>
              <a:rPr lang="en-US" altLang="zh-CN" dirty="0">
                <a:solidFill>
                  <a:schemeClr val="bg1"/>
                </a:solidFill>
                <a:latin typeface="Times New Roman" panose="02020603050405020304" pitchFamily="18" charset="0"/>
                <a:cs typeface="Times New Roman" panose="02020603050405020304" pitchFamily="18" charset="0"/>
              </a:rPr>
              <a:t>     	</a:t>
            </a:r>
            <a:r>
              <a:rPr lang="en-US" altLang="zh-CN" i="1" dirty="0">
                <a:solidFill>
                  <a:schemeClr val="bg1"/>
                </a:solidFill>
                <a:latin typeface="Times New Roman" panose="02020603050405020304" pitchFamily="18" charset="0"/>
                <a:cs typeface="Times New Roman" panose="02020603050405020304" pitchFamily="18" charset="0"/>
              </a:rPr>
              <a:t>pts</a:t>
            </a:r>
            <a:r>
              <a:rPr lang="en-US" altLang="zh-CN" dirty="0">
                <a:solidFill>
                  <a:schemeClr val="bg1"/>
                </a:solidFill>
                <a:latin typeface="Times New Roman" panose="02020603050405020304" pitchFamily="18" charset="0"/>
                <a:cs typeface="Times New Roman" panose="02020603050405020304" pitchFamily="18" charset="0"/>
              </a:rPr>
              <a:t>(</a:t>
            </a:r>
            <a:r>
              <a:rPr lang="en-US" altLang="zh-CN" i="1" dirty="0">
                <a:solidFill>
                  <a:schemeClr val="bg1"/>
                </a:solidFill>
                <a:latin typeface="Times New Roman" panose="02020603050405020304" pitchFamily="18" charset="0"/>
                <a:cs typeface="Times New Roman" panose="02020603050405020304" pitchFamily="18" charset="0"/>
              </a:rPr>
              <a:t>p</a:t>
            </a:r>
            <a:r>
              <a:rPr lang="en-US" altLang="zh-CN" dirty="0">
                <a:solidFill>
                  <a:schemeClr val="bg1"/>
                </a:solidFill>
                <a:latin typeface="Times New Roman" panose="02020603050405020304" pitchFamily="18" charset="0"/>
                <a:cs typeface="Times New Roman" panose="02020603050405020304" pitchFamily="18" charset="0"/>
              </a:rPr>
              <a:t>) </a:t>
            </a:r>
            <a:r>
              <a:rPr lang="en-US" altLang="zh-CN" dirty="0">
                <a:solidFill>
                  <a:schemeClr val="bg1"/>
                </a:solidFill>
                <a:latin typeface="Calibri" panose="020F0502020204030204" pitchFamily="34" charset="0"/>
                <a:cs typeface="Calibri" panose="020F0502020204030204" pitchFamily="34" charset="0"/>
              </a:rPr>
              <a:t>∪</a:t>
            </a:r>
            <a:r>
              <a:rPr lang="en-US" altLang="zh-CN" dirty="0">
                <a:latin typeface="Calibri" panose="020F0502020204030204" pitchFamily="34" charset="0"/>
                <a:cs typeface="Calibri" panose="020F0502020204030204" pitchFamily="34" charset="0"/>
              </a:rPr>
              <a:t>=</a:t>
            </a:r>
            <a:r>
              <a:rPr lang="zh-CN" altLang="en-US" dirty="0">
                <a:latin typeface="Calibri" panose="020F0502020204030204" pitchFamily="34" charset="0"/>
                <a:cs typeface="Calibri" panose="020F0502020204030204" pitchFamily="34" charset="0"/>
              </a:rPr>
              <a:t> </a:t>
            </a:r>
            <a:r>
              <a:rPr lang="en-US" altLang="zh-CN" i="1" dirty="0">
                <a:latin typeface="Times New Roman" panose="02020603050405020304" pitchFamily="18" charset="0"/>
                <a:cs typeface="Times New Roman" panose="02020603050405020304" pitchFamily="18" charset="0"/>
              </a:rPr>
              <a:t>pts</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solidFill>
                  <a:schemeClr val="bg1"/>
                </a:solidFill>
                <a:latin typeface="Times New Roman" panose="02020603050405020304" pitchFamily="18" charset="0"/>
                <a:cs typeface="Times New Roman" panose="02020603050405020304" pitchFamily="18" charset="0"/>
              </a:rPr>
              <a:t>;	∀</a:t>
            </a:r>
            <a:r>
              <a:rPr lang="en-US" altLang="zh-CN" i="1" dirty="0">
                <a:solidFill>
                  <a:schemeClr val="bg1"/>
                </a:solidFill>
                <a:latin typeface="Times New Roman" panose="02020603050405020304" pitchFamily="18" charset="0"/>
                <a:cs typeface="Times New Roman" panose="02020603050405020304" pitchFamily="18" charset="0"/>
              </a:rPr>
              <a:t>o</a:t>
            </a:r>
            <a:r>
              <a:rPr lang="zh-CN" altLang="en-US" dirty="0">
                <a:solidFill>
                  <a:schemeClr val="bg1"/>
                </a:solidFill>
                <a:latin typeface="Times New Roman" panose="02020603050405020304" pitchFamily="18" charset="0"/>
                <a:cs typeface="Times New Roman" panose="02020603050405020304" pitchFamily="18" charset="0"/>
              </a:rPr>
              <a:t>∈</a:t>
            </a:r>
            <a:r>
              <a:rPr lang="en-US" altLang="zh-CN" i="1" dirty="0">
                <a:solidFill>
                  <a:schemeClr val="bg1"/>
                </a:solidFill>
                <a:latin typeface="Times New Roman" panose="02020603050405020304" pitchFamily="18" charset="0"/>
                <a:cs typeface="Times New Roman" panose="02020603050405020304" pitchFamily="18" charset="0"/>
              </a:rPr>
              <a:t>pts</a:t>
            </a:r>
            <a:r>
              <a:rPr lang="en-US" altLang="zh-CN" dirty="0">
                <a:solidFill>
                  <a:schemeClr val="bg1"/>
                </a:solidFill>
                <a:latin typeface="Times New Roman" panose="02020603050405020304" pitchFamily="18" charset="0"/>
                <a:cs typeface="Times New Roman" panose="02020603050405020304" pitchFamily="18" charset="0"/>
              </a:rPr>
              <a:t>(</a:t>
            </a:r>
            <a:r>
              <a:rPr lang="en-US" altLang="zh-CN" i="1" dirty="0">
                <a:solidFill>
                  <a:schemeClr val="bg1"/>
                </a:solidFill>
                <a:latin typeface="Times New Roman" panose="02020603050405020304" pitchFamily="18" charset="0"/>
                <a:cs typeface="Times New Roman" panose="02020603050405020304" pitchFamily="18" charset="0"/>
              </a:rPr>
              <a:t>q</a:t>
            </a:r>
            <a:r>
              <a:rPr lang="en-US" altLang="zh-CN" dirty="0">
                <a:solidFill>
                  <a:schemeClr val="bg1"/>
                </a:solidFill>
                <a:latin typeface="Times New Roman" panose="02020603050405020304" pitchFamily="18" charset="0"/>
                <a:cs typeface="Times New Roman" panose="02020603050405020304" pitchFamily="18" charset="0"/>
              </a:rPr>
              <a:t>),  </a:t>
            </a:r>
            <a:r>
              <a:rPr lang="en-US" altLang="zh-CN" i="1" dirty="0">
                <a:solidFill>
                  <a:schemeClr val="bg1"/>
                </a:solidFill>
                <a:latin typeface="Times New Roman" panose="02020603050405020304" pitchFamily="18" charset="0"/>
                <a:cs typeface="Times New Roman" panose="02020603050405020304" pitchFamily="18" charset="0"/>
              </a:rPr>
              <a:t>o.f</a:t>
            </a:r>
            <a:r>
              <a:rPr lang="en-US" altLang="zh-CN" i="1" baseline="-25000" dirty="0">
                <a:solidFill>
                  <a:schemeClr val="bg1"/>
                </a:solidFill>
                <a:latin typeface="Times New Roman" panose="02020603050405020304" pitchFamily="18" charset="0"/>
                <a:cs typeface="Times New Roman" panose="02020603050405020304" pitchFamily="18" charset="0"/>
              </a:rPr>
              <a:t>i</a:t>
            </a:r>
            <a:r>
              <a:rPr lang="en-US" altLang="zh-CN" dirty="0">
                <a:solidFill>
                  <a:schemeClr val="bg1"/>
                </a:solidFill>
                <a:latin typeface="Calibri" panose="020F0502020204030204" pitchFamily="34" charset="0"/>
                <a:cs typeface="Calibri" panose="020F0502020204030204" pitchFamily="34" charset="0"/>
              </a:rPr>
              <a:t> </a:t>
            </a:r>
            <a:r>
              <a:rPr lang="zh-CN" altLang="en-US" dirty="0">
                <a:solidFill>
                  <a:schemeClr val="bg1"/>
                </a:solidFill>
                <a:latin typeface="Times New Roman" panose="02020603050405020304" pitchFamily="18" charset="0"/>
                <a:cs typeface="Times New Roman" panose="02020603050405020304" pitchFamily="18" charset="0"/>
              </a:rPr>
              <a:t>∈</a:t>
            </a:r>
            <a:r>
              <a:rPr lang="zh-CN" altLang="en-US" dirty="0">
                <a:latin typeface="Calibri" panose="020F0502020204030204" pitchFamily="34" charset="0"/>
                <a:cs typeface="Calibri" panose="020F0502020204030204" pitchFamily="34" charset="0"/>
              </a:rPr>
              <a:t> </a:t>
            </a:r>
            <a:r>
              <a:rPr lang="en-US" altLang="zh-CN" i="1" dirty="0">
                <a:latin typeface="Times New Roman" panose="02020603050405020304" pitchFamily="18" charset="0"/>
                <a:cs typeface="Times New Roman" panose="02020603050405020304" pitchFamily="18" charset="0"/>
              </a:rPr>
              <a:t>pts</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solidFill>
                  <a:schemeClr val="bg1"/>
                </a:solidFill>
                <a:latin typeface="Times New Roman" panose="02020603050405020304" pitchFamily="18" charset="0"/>
                <a:cs typeface="Times New Roman" panose="02020603050405020304" pitchFamily="18" charset="0"/>
              </a:rPr>
              <a:t>;</a:t>
            </a:r>
          </a:p>
        </p:txBody>
      </p:sp>
      <p:sp>
        <p:nvSpPr>
          <p:cNvPr id="6" name="文本框 5">
            <a:extLst>
              <a:ext uri="{FF2B5EF4-FFF2-40B4-BE49-F238E27FC236}">
                <a16:creationId xmlns:a16="http://schemas.microsoft.com/office/drawing/2014/main" id="{E42EA5A9-6E92-46DB-AC27-70AAC0C1C754}"/>
              </a:ext>
            </a:extLst>
          </p:cNvPr>
          <p:cNvSpPr txBox="1"/>
          <p:nvPr/>
        </p:nvSpPr>
        <p:spPr>
          <a:xfrm>
            <a:off x="925180" y="2608643"/>
            <a:ext cx="191654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lang="en-US" altLang="zh-CN" sz="2000" b="1" dirty="0">
                <a:solidFill>
                  <a:srgbClr val="0070C0"/>
                </a:solidFill>
              </a:rPr>
              <a:t>Constraint Graph</a:t>
            </a:r>
            <a:endParaRPr kumimoji="0" lang="zh-CN" altLang="en-US" sz="2000" b="0" u="none" strike="noStrike" cap="none" spc="0" normalizeH="0" baseline="0" dirty="0">
              <a:ln>
                <a:noFill/>
              </a:ln>
              <a:solidFill>
                <a:srgbClr val="0070C0"/>
              </a:solidFill>
              <a:effectLst/>
              <a:uFillTx/>
              <a:sym typeface="Calibri"/>
            </a:endParaRPr>
          </a:p>
        </p:txBody>
      </p:sp>
      <p:grpSp>
        <p:nvGrpSpPr>
          <p:cNvPr id="18" name="组合 17">
            <a:extLst>
              <a:ext uri="{FF2B5EF4-FFF2-40B4-BE49-F238E27FC236}">
                <a16:creationId xmlns:a16="http://schemas.microsoft.com/office/drawing/2014/main" id="{A41FC4E9-3837-493F-AB71-5081DE6E708C}"/>
              </a:ext>
            </a:extLst>
          </p:cNvPr>
          <p:cNvGrpSpPr/>
          <p:nvPr/>
        </p:nvGrpSpPr>
        <p:grpSpPr>
          <a:xfrm>
            <a:off x="3706218" y="3303976"/>
            <a:ext cx="1294843" cy="443721"/>
            <a:chOff x="3586574" y="2778509"/>
            <a:chExt cx="1294843" cy="443721"/>
          </a:xfrm>
        </p:grpSpPr>
        <p:sp>
          <p:nvSpPr>
            <p:cNvPr id="7" name="流程图: 接点 6">
              <a:extLst>
                <a:ext uri="{FF2B5EF4-FFF2-40B4-BE49-F238E27FC236}">
                  <a16:creationId xmlns:a16="http://schemas.microsoft.com/office/drawing/2014/main" id="{1035738F-232A-4221-BF6C-CE8C248216FE}"/>
                </a:ext>
              </a:extLst>
            </p:cNvPr>
            <p:cNvSpPr/>
            <p:nvPr/>
          </p:nvSpPr>
          <p:spPr>
            <a:xfrm>
              <a:off x="3586574" y="2875997"/>
              <a:ext cx="338004" cy="346233"/>
            </a:xfrm>
            <a:prstGeom prst="flowChartConnector">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chorCtr="1">
              <a:spAutoFit/>
            </a:bodyPr>
            <a:lstStyle/>
            <a:p>
              <a:pPr marL="0" marR="0" indent="0" algn="ctr" defTabSz="914355" rtl="0" fontAlgn="auto" latinLnBrk="0" hangingPunct="0">
                <a:lnSpc>
                  <a:spcPct val="100000"/>
                </a:lnSpc>
                <a:spcBef>
                  <a:spcPts val="0"/>
                </a:spcBef>
                <a:spcAft>
                  <a:spcPts val="0"/>
                </a:spcAft>
                <a:buClrTx/>
                <a:buSzTx/>
                <a:buFontTx/>
                <a:buNone/>
                <a:tabLst/>
              </a:pPr>
              <a:r>
                <a:rPr lang="en-US" altLang="zh-CN" sz="1600" i="1" dirty="0">
                  <a:latin typeface="Times New Roman" panose="02020603050405020304" pitchFamily="18" charset="0"/>
                  <a:cs typeface="Times New Roman" panose="02020603050405020304" pitchFamily="18" charset="0"/>
                </a:rPr>
                <a:t>q</a:t>
              </a:r>
              <a:endParaRPr kumimoji="0" lang="zh-CN" altLang="en-US" sz="1600" b="0" i="0" u="none" cap="none" spc="0" normalizeH="0" baseline="-2500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8" name="流程图: 接点 7">
              <a:extLst>
                <a:ext uri="{FF2B5EF4-FFF2-40B4-BE49-F238E27FC236}">
                  <a16:creationId xmlns:a16="http://schemas.microsoft.com/office/drawing/2014/main" id="{29E262B4-4206-47BC-B051-92BA2599E6A2}"/>
                </a:ext>
              </a:extLst>
            </p:cNvPr>
            <p:cNvSpPr/>
            <p:nvPr/>
          </p:nvSpPr>
          <p:spPr>
            <a:xfrm>
              <a:off x="4543413" y="2875996"/>
              <a:ext cx="338004" cy="346234"/>
            </a:xfrm>
            <a:prstGeom prst="flowChartConnector">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chorCtr="1">
              <a:spAutoFit/>
            </a:bodyPr>
            <a:lstStyle/>
            <a:p>
              <a:pPr marL="0" marR="0" indent="0" algn="ctr" defTabSz="914355" rtl="0" fontAlgn="auto" latinLnBrk="0" hangingPunct="0">
                <a:lnSpc>
                  <a:spcPct val="100000"/>
                </a:lnSpc>
                <a:spcBef>
                  <a:spcPts val="0"/>
                </a:spcBef>
                <a:spcAft>
                  <a:spcPts val="0"/>
                </a:spcAft>
                <a:buClrTx/>
                <a:buSzTx/>
                <a:buFontTx/>
                <a:buNone/>
                <a:tabLst/>
              </a:pPr>
              <a:r>
                <a:rPr lang="en-US" altLang="zh-CN" sz="1600" i="1" dirty="0">
                  <a:latin typeface="Times New Roman" panose="02020603050405020304" pitchFamily="18" charset="0"/>
                  <a:cs typeface="Times New Roman" panose="02020603050405020304" pitchFamily="18" charset="0"/>
                </a:rPr>
                <a:t>p</a:t>
              </a:r>
              <a:endParaRPr kumimoji="0" lang="zh-CN" altLang="en-US" sz="1600" b="0" i="0" u="none" cap="none" spc="0" normalizeH="0" baseline="-2500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cxnSp>
          <p:nvCxnSpPr>
            <p:cNvPr id="9" name="直接箭头连接符 8">
              <a:extLst>
                <a:ext uri="{FF2B5EF4-FFF2-40B4-BE49-F238E27FC236}">
                  <a16:creationId xmlns:a16="http://schemas.microsoft.com/office/drawing/2014/main" id="{2336DD45-66E6-4DAC-85DF-EEA158A3587D}"/>
                </a:ext>
              </a:extLst>
            </p:cNvPr>
            <p:cNvCxnSpPr>
              <a:cxnSpLocks/>
              <a:stCxn id="7" idx="6"/>
              <a:endCxn id="8" idx="2"/>
            </p:cNvCxnSpPr>
            <p:nvPr/>
          </p:nvCxnSpPr>
          <p:spPr>
            <a:xfrm flipV="1">
              <a:off x="3924578" y="3049113"/>
              <a:ext cx="618835" cy="1"/>
            </a:xfrm>
            <a:prstGeom prst="straightConnector1">
              <a:avLst/>
            </a:prstGeom>
            <a:noFill/>
            <a:ln w="12700" cap="flat">
              <a:solidFill>
                <a:srgbClr val="7030A0"/>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6" name="文本框 15">
              <a:extLst>
                <a:ext uri="{FF2B5EF4-FFF2-40B4-BE49-F238E27FC236}">
                  <a16:creationId xmlns:a16="http://schemas.microsoft.com/office/drawing/2014/main" id="{251F11D9-65F4-420B-85CD-D2C10FD5EE53}"/>
                </a:ext>
              </a:extLst>
            </p:cNvPr>
            <p:cNvSpPr txBox="1"/>
            <p:nvPr/>
          </p:nvSpPr>
          <p:spPr>
            <a:xfrm>
              <a:off x="4115411" y="2778509"/>
              <a:ext cx="265455"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355"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a:t>
              </a:r>
              <a:r>
                <a:rPr kumimoji="0" lang="en-US" altLang="zh-CN" sz="1600" b="0" i="1" u="none" strike="noStrike" cap="none" spc="0" normalizeH="0" baseline="0" dirty="0" err="1">
                  <a:ln>
                    <a:noFill/>
                  </a:ln>
                  <a:solidFill>
                    <a:srgbClr val="000000"/>
                  </a:solidFill>
                  <a:effectLst/>
                  <a:uFillTx/>
                  <a:latin typeface="Times New Roman" panose="02020603050405020304" pitchFamily="18" charset="0"/>
                  <a:cs typeface="Times New Roman" panose="02020603050405020304" pitchFamily="18" charset="0"/>
                  <a:sym typeface="Calibri"/>
                </a:rPr>
                <a:t>i</a:t>
              </a:r>
              <a:endParaRPr kumimoji="0" lang="zh-CN" altLang="en-US" sz="1800" b="0" i="1"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grpSp>
      <p:sp>
        <p:nvSpPr>
          <p:cNvPr id="12" name="对话气泡: 椭圆形 11">
            <a:extLst>
              <a:ext uri="{FF2B5EF4-FFF2-40B4-BE49-F238E27FC236}">
                <a16:creationId xmlns:a16="http://schemas.microsoft.com/office/drawing/2014/main" id="{30416979-D521-48B8-9546-C5222426A8DC}"/>
              </a:ext>
            </a:extLst>
          </p:cNvPr>
          <p:cNvSpPr/>
          <p:nvPr/>
        </p:nvSpPr>
        <p:spPr>
          <a:xfrm>
            <a:off x="4218027" y="2634616"/>
            <a:ext cx="1231927" cy="605909"/>
          </a:xfrm>
          <a:prstGeom prst="wedgeEllipseCallout">
            <a:avLst>
              <a:gd name="adj1" fmla="val -34533"/>
              <a:gd name="adj2" fmla="val 63127"/>
            </a:avLst>
          </a:prstGeom>
          <a:solidFill>
            <a:srgbClr val="FFFFFF"/>
          </a:solidFill>
          <a:ln w="12700" cap="flat">
            <a:solidFill>
              <a:srgbClr val="FF99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914355" rtl="0" fontAlgn="auto" latinLnBrk="0" hangingPunct="0">
              <a:lnSpc>
                <a:spcPct val="100000"/>
              </a:lnSpc>
              <a:spcBef>
                <a:spcPts val="0"/>
              </a:spcBef>
              <a:spcAft>
                <a:spcPts val="0"/>
              </a:spcAft>
              <a:buClrTx/>
              <a:buSzTx/>
              <a:buFontTx/>
              <a:buNone/>
              <a:tabLst/>
            </a:pPr>
            <a:r>
              <a:rPr lang="en-US" altLang="zh-CN" sz="1400" dirty="0"/>
              <a:t>positive weight</a:t>
            </a:r>
            <a:endParaRPr kumimoji="0" lang="zh-CN" altLang="en-US" sz="14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14" name="灯片编号占位符 13">
            <a:extLst>
              <a:ext uri="{FF2B5EF4-FFF2-40B4-BE49-F238E27FC236}">
                <a16:creationId xmlns:a16="http://schemas.microsoft.com/office/drawing/2014/main" id="{DFF9416B-A08A-47E4-B99B-5D7B559683D8}"/>
              </a:ext>
            </a:extLst>
          </p:cNvPr>
          <p:cNvSpPr>
            <a:spLocks noGrp="1"/>
          </p:cNvSpPr>
          <p:nvPr>
            <p:ph type="sldNum" sz="quarter" idx="2"/>
          </p:nvPr>
        </p:nvSpPr>
        <p:spPr/>
        <p:txBody>
          <a:bodyPr/>
          <a:lstStyle/>
          <a:p>
            <a:fld id="{86CB4B4D-7CA3-9044-876B-883B54F8677D}" type="slidenum">
              <a:rPr lang="en-US" smtClean="0"/>
              <a:t>8</a:t>
            </a:fld>
            <a:endParaRPr lang="en-US"/>
          </a:p>
        </p:txBody>
      </p:sp>
      <p:sp>
        <p:nvSpPr>
          <p:cNvPr id="10" name="矩形 9">
            <a:extLst>
              <a:ext uri="{FF2B5EF4-FFF2-40B4-BE49-F238E27FC236}">
                <a16:creationId xmlns:a16="http://schemas.microsoft.com/office/drawing/2014/main" id="{6EF19C02-4EA9-49D2-900F-D8238AC45082}"/>
              </a:ext>
            </a:extLst>
          </p:cNvPr>
          <p:cNvSpPr/>
          <p:nvPr/>
        </p:nvSpPr>
        <p:spPr>
          <a:xfrm>
            <a:off x="4841534" y="3205277"/>
            <a:ext cx="676788" cy="338554"/>
          </a:xfrm>
          <a:prstGeom prst="rect">
            <a:avLst/>
          </a:prstGeom>
        </p:spPr>
        <p:txBody>
          <a:bodyPr wrap="none">
            <a:spAutoFit/>
          </a:bodyPr>
          <a:lstStyle/>
          <a:p>
            <a:r>
              <a:rPr lang="en-US" altLang="zh-CN" sz="1600" dirty="0">
                <a:solidFill>
                  <a:schemeClr val="bg1"/>
                </a:solidFill>
                <a:latin typeface="Times New Roman" panose="02020603050405020304" pitchFamily="18" charset="0"/>
                <a:cs typeface="Times New Roman" panose="02020603050405020304" pitchFamily="18" charset="0"/>
              </a:rPr>
              <a:t>{</a:t>
            </a:r>
            <a:r>
              <a:rPr lang="en-US" altLang="zh-CN" sz="1600" i="1" dirty="0">
                <a:solidFill>
                  <a:schemeClr val="bg1"/>
                </a:solidFill>
                <a:latin typeface="Times New Roman" panose="02020603050405020304" pitchFamily="18" charset="0"/>
                <a:cs typeface="Times New Roman" panose="02020603050405020304" pitchFamily="18" charset="0"/>
              </a:rPr>
              <a:t>o.f</a:t>
            </a:r>
            <a:r>
              <a:rPr lang="en-US" altLang="zh-CN" sz="1600" i="1" baseline="-25000" dirty="0">
                <a:solidFill>
                  <a:schemeClr val="bg1"/>
                </a:solidFill>
                <a:latin typeface="Times New Roman" panose="02020603050405020304" pitchFamily="18" charset="0"/>
                <a:cs typeface="Times New Roman" panose="02020603050405020304" pitchFamily="18" charset="0"/>
              </a:rPr>
              <a:t>i</a:t>
            </a:r>
            <a:r>
              <a:rPr lang="en-US" altLang="zh-CN" sz="1600" dirty="0">
                <a:solidFill>
                  <a:schemeClr val="bg1"/>
                </a:solidFill>
                <a:latin typeface="Times New Roman" panose="02020603050405020304" pitchFamily="18" charset="0"/>
                <a:cs typeface="Times New Roman" panose="02020603050405020304" pitchFamily="18" charset="0"/>
              </a:rPr>
              <a:t>}</a:t>
            </a:r>
            <a:r>
              <a:rPr lang="en-US" altLang="zh-CN" sz="1600" dirty="0">
                <a:solidFill>
                  <a:schemeClr val="bg1"/>
                </a:solidFill>
                <a:latin typeface="Calibri" panose="020F0502020204030204" pitchFamily="34" charset="0"/>
                <a:cs typeface="Calibri" panose="020F0502020204030204" pitchFamily="34" charset="0"/>
              </a:rPr>
              <a:t> </a:t>
            </a:r>
            <a:endParaRPr lang="en-US" sz="1600" dirty="0"/>
          </a:p>
        </p:txBody>
      </p:sp>
      <p:sp>
        <p:nvSpPr>
          <p:cNvPr id="11" name="矩形 10">
            <a:extLst>
              <a:ext uri="{FF2B5EF4-FFF2-40B4-BE49-F238E27FC236}">
                <a16:creationId xmlns:a16="http://schemas.microsoft.com/office/drawing/2014/main" id="{31968DCA-F689-40CE-B92E-735F8C6DA331}"/>
              </a:ext>
            </a:extLst>
          </p:cNvPr>
          <p:cNvSpPr/>
          <p:nvPr/>
        </p:nvSpPr>
        <p:spPr>
          <a:xfrm>
            <a:off x="3870367" y="3197333"/>
            <a:ext cx="482824" cy="338554"/>
          </a:xfrm>
          <a:prstGeom prst="rect">
            <a:avLst/>
          </a:prstGeom>
        </p:spPr>
        <p:txBody>
          <a:bodyPr wrap="none">
            <a:spAutoFit/>
          </a:bodyPr>
          <a:lstStyle/>
          <a:p>
            <a:r>
              <a:rPr lang="en-US" altLang="zh-CN" sz="1600" dirty="0">
                <a:solidFill>
                  <a:schemeClr val="bg1"/>
                </a:solidFill>
                <a:latin typeface="Times New Roman" panose="02020603050405020304" pitchFamily="18" charset="0"/>
                <a:cs typeface="Times New Roman" panose="02020603050405020304" pitchFamily="18" charset="0"/>
              </a:rPr>
              <a:t>{</a:t>
            </a:r>
            <a:r>
              <a:rPr lang="en-US" altLang="zh-CN" sz="1600" i="1" dirty="0">
                <a:solidFill>
                  <a:schemeClr val="bg1"/>
                </a:solidFill>
                <a:latin typeface="Times New Roman" panose="02020603050405020304" pitchFamily="18" charset="0"/>
                <a:cs typeface="Times New Roman" panose="02020603050405020304" pitchFamily="18" charset="0"/>
              </a:rPr>
              <a:t>o</a:t>
            </a:r>
            <a:r>
              <a:rPr lang="en-US" altLang="zh-CN" sz="1600" dirty="0">
                <a:solidFill>
                  <a:schemeClr val="bg1"/>
                </a:solidFill>
                <a:latin typeface="Times New Roman" panose="02020603050405020304" pitchFamily="18" charset="0"/>
                <a:cs typeface="Times New Roman" panose="02020603050405020304" pitchFamily="18" charset="0"/>
              </a:rPr>
              <a:t>}</a:t>
            </a:r>
            <a:endParaRPr lang="en-US" sz="1600" dirty="0"/>
          </a:p>
        </p:txBody>
      </p:sp>
    </p:spTree>
    <p:extLst>
      <p:ext uri="{BB962C8B-B14F-4D97-AF65-F5344CB8AC3E}">
        <p14:creationId xmlns:p14="http://schemas.microsoft.com/office/powerpoint/2010/main" val="285689569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P spid="6" grpId="0"/>
      <p:bldP spid="12" grpId="0" animBg="1"/>
      <p:bldP spid="10" grpId="0"/>
      <p:bldP spid="11" grpId="0"/>
    </p:bldLst>
  </p:timing>
</p:sld>
</file>

<file path=ppt/theme/theme1.xml><?xml version="1.0" encoding="utf-8"?>
<a:theme xmlns:a="http://schemas.openxmlformats.org/drawingml/2006/main" name="Default">
  <a:themeElements>
    <a:clrScheme name="Default">
      <a:dk1>
        <a:srgbClr val="000000"/>
      </a:dk1>
      <a:lt1>
        <a:srgbClr val="000000"/>
      </a:lt1>
      <a:dk2>
        <a:srgbClr val="A7A7A7"/>
      </a:dk2>
      <a:lt2>
        <a:srgbClr val="535353"/>
      </a:lt2>
      <a:accent1>
        <a:srgbClr val="DDDDDD"/>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355"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355"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DDDDDD"/>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355"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355"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8356</TotalTime>
  <Words>3666</Words>
  <Application>Microsoft Office PowerPoint</Application>
  <PresentationFormat>On-screen Show (16:9)</PresentationFormat>
  <Paragraphs>485</Paragraphs>
  <Slides>44</Slides>
  <Notes>44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Helvetica Neue</vt:lpstr>
      <vt:lpstr>NimbusSanL</vt:lpstr>
      <vt:lpstr>Arial</vt:lpstr>
      <vt:lpstr>Calibri</vt:lpstr>
      <vt:lpstr>Calibri Light</vt:lpstr>
      <vt:lpstr>Times New Roman</vt:lpstr>
      <vt:lpstr>Default</vt:lpstr>
      <vt:lpstr>Fast and Precise Handling of Positive Weight Cycles for Field-sensitive Pointer Analysis</vt:lpstr>
      <vt:lpstr>Pointer Analysis</vt:lpstr>
      <vt:lpstr>Our Contributions</vt:lpstr>
      <vt:lpstr>Overview</vt:lpstr>
      <vt:lpstr>PowerPoint Presentation</vt:lpstr>
      <vt:lpstr>Inclusion-based Pointer Analysis for C/C++</vt:lpstr>
      <vt:lpstr>Inclusion-based Pointer Analysis for C/C++</vt:lpstr>
      <vt:lpstr>Inclusion-based Pointer Analysis for C/C++</vt:lpstr>
      <vt:lpstr>Field Sensitivity in C/C++</vt:lpstr>
      <vt:lpstr>Field Sensitivity in C/C++</vt:lpstr>
      <vt:lpstr>Field Sensitivity in C/C++</vt:lpstr>
      <vt:lpstr>Field Sensitivity in C/C++</vt:lpstr>
      <vt:lpstr>Field Sensitivity in C/C++</vt:lpstr>
      <vt:lpstr>Motivating Example</vt:lpstr>
      <vt:lpstr>Motivating Example</vt:lpstr>
      <vt:lpstr>Motivating Example</vt:lpstr>
      <vt:lpstr>Motivating Example</vt:lpstr>
      <vt:lpstr>Motivating Example</vt:lpstr>
      <vt:lpstr>Motivating Example</vt:lpstr>
      <vt:lpstr>Motivating Example</vt:lpstr>
      <vt:lpstr>Motivating Example</vt:lpstr>
      <vt:lpstr>Motivating Example</vt:lpstr>
      <vt:lpstr>Our Approach</vt:lpstr>
      <vt:lpstr>Our Approach</vt:lpstr>
      <vt:lpstr>Our Approach</vt:lpstr>
      <vt:lpstr>Our Approach</vt:lpstr>
      <vt:lpstr>Our Approach</vt:lpstr>
      <vt:lpstr>Our Approach</vt:lpstr>
      <vt:lpstr>Our Approach</vt:lpstr>
      <vt:lpstr>Our Approach</vt:lpstr>
      <vt:lpstr>Our Approach</vt:lpstr>
      <vt:lpstr>Our Approach</vt:lpstr>
      <vt:lpstr>Our Approach</vt:lpstr>
      <vt:lpstr>Approach</vt:lpstr>
      <vt:lpstr>Our Approach</vt:lpstr>
      <vt:lpstr>Our Approach</vt:lpstr>
      <vt:lpstr>Implementation</vt:lpstr>
      <vt:lpstr>Implementation</vt:lpstr>
      <vt:lpstr>Implementation</vt:lpstr>
      <vt:lpstr>Evaluation Results</vt:lpstr>
      <vt:lpstr>Evaluation Results</vt:lpstr>
      <vt:lpstr>Evaluation Results</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Young Lei</dc:creator>
  <cp:lastModifiedBy>Young Lei</cp:lastModifiedBy>
  <cp:revision>535</cp:revision>
  <dcterms:modified xsi:type="dcterms:W3CDTF">2019-10-09T07:56:46Z</dcterms:modified>
</cp:coreProperties>
</file>