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70" r:id="rId10"/>
    <p:sldId id="271"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405"/>
  </p:normalViewPr>
  <p:slideViewPr>
    <p:cSldViewPr snapToGrid="0" snapToObjects="1">
      <p:cViewPr varScale="1">
        <p:scale>
          <a:sx n="121" d="100"/>
          <a:sy n="121" d="100"/>
        </p:scale>
        <p:origin x="200"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20ED95-025F-794F-AD27-0F9CFCB49147}" type="datetimeFigureOut">
              <a:rPr lang="en-AU" smtClean="0"/>
              <a:t>19/7/2024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69291A-942C-8A48-BAB4-799670FCAB6E}" type="slidenum">
              <a:rPr lang="en-AU" smtClean="0"/>
              <a:t>‹#›</a:t>
            </a:fld>
            <a:endParaRPr lang="en-AU"/>
          </a:p>
        </p:txBody>
      </p:sp>
    </p:spTree>
    <p:extLst>
      <p:ext uri="{BB962C8B-B14F-4D97-AF65-F5344CB8AC3E}">
        <p14:creationId xmlns:p14="http://schemas.microsoft.com/office/powerpoint/2010/main" val="2094729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2BC67B7E-BFBC-4348-A8B0-999421EC4288}" type="datetimeFigureOut">
              <a:rPr lang="en-AU" smtClean="0"/>
              <a:t>19/7/2024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A1438F8-2648-0D41-9643-061897A988D3}" type="slidenum">
              <a:rPr lang="en-AU" smtClean="0"/>
              <a:t>‹#›</a:t>
            </a:fld>
            <a:endParaRPr lang="en-AU"/>
          </a:p>
        </p:txBody>
      </p:sp>
    </p:spTree>
    <p:extLst>
      <p:ext uri="{BB962C8B-B14F-4D97-AF65-F5344CB8AC3E}">
        <p14:creationId xmlns:p14="http://schemas.microsoft.com/office/powerpoint/2010/main" val="589747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BC67B7E-BFBC-4348-A8B0-999421EC4288}" type="datetimeFigureOut">
              <a:rPr lang="en-AU" smtClean="0"/>
              <a:t>19/7/2024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A1438F8-2648-0D41-9643-061897A988D3}" type="slidenum">
              <a:rPr lang="en-AU" smtClean="0"/>
              <a:t>‹#›</a:t>
            </a:fld>
            <a:endParaRPr lang="en-AU"/>
          </a:p>
        </p:txBody>
      </p:sp>
    </p:spTree>
    <p:extLst>
      <p:ext uri="{BB962C8B-B14F-4D97-AF65-F5344CB8AC3E}">
        <p14:creationId xmlns:p14="http://schemas.microsoft.com/office/powerpoint/2010/main" val="69030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BC67B7E-BFBC-4348-A8B0-999421EC4288}" type="datetimeFigureOut">
              <a:rPr lang="en-AU" smtClean="0"/>
              <a:t>19/7/2024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A1438F8-2648-0D41-9643-061897A988D3}" type="slidenum">
              <a:rPr lang="en-AU" smtClean="0"/>
              <a:t>‹#›</a:t>
            </a:fld>
            <a:endParaRPr lang="en-AU"/>
          </a:p>
        </p:txBody>
      </p:sp>
    </p:spTree>
    <p:extLst>
      <p:ext uri="{BB962C8B-B14F-4D97-AF65-F5344CB8AC3E}">
        <p14:creationId xmlns:p14="http://schemas.microsoft.com/office/powerpoint/2010/main" val="550914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BC67B7E-BFBC-4348-A8B0-999421EC4288}" type="datetimeFigureOut">
              <a:rPr lang="en-AU" smtClean="0"/>
              <a:t>19/7/2024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A1438F8-2648-0D41-9643-061897A988D3}" type="slidenum">
              <a:rPr lang="en-AU" smtClean="0"/>
              <a:t>‹#›</a:t>
            </a:fld>
            <a:endParaRPr lang="en-AU"/>
          </a:p>
        </p:txBody>
      </p:sp>
    </p:spTree>
    <p:extLst>
      <p:ext uri="{BB962C8B-B14F-4D97-AF65-F5344CB8AC3E}">
        <p14:creationId xmlns:p14="http://schemas.microsoft.com/office/powerpoint/2010/main" val="1257537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C67B7E-BFBC-4348-A8B0-999421EC4288}" type="datetimeFigureOut">
              <a:rPr lang="en-AU" smtClean="0"/>
              <a:t>19/7/2024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A1438F8-2648-0D41-9643-061897A988D3}" type="slidenum">
              <a:rPr lang="en-AU" smtClean="0"/>
              <a:t>‹#›</a:t>
            </a:fld>
            <a:endParaRPr lang="en-AU"/>
          </a:p>
        </p:txBody>
      </p:sp>
    </p:spTree>
    <p:extLst>
      <p:ext uri="{BB962C8B-B14F-4D97-AF65-F5344CB8AC3E}">
        <p14:creationId xmlns:p14="http://schemas.microsoft.com/office/powerpoint/2010/main" val="2052360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2BC67B7E-BFBC-4348-A8B0-999421EC4288}" type="datetimeFigureOut">
              <a:rPr lang="en-AU" smtClean="0"/>
              <a:t>19/7/2024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A1438F8-2648-0D41-9643-061897A988D3}" type="slidenum">
              <a:rPr lang="en-AU" smtClean="0"/>
              <a:t>‹#›</a:t>
            </a:fld>
            <a:endParaRPr lang="en-AU"/>
          </a:p>
        </p:txBody>
      </p:sp>
    </p:spTree>
    <p:extLst>
      <p:ext uri="{BB962C8B-B14F-4D97-AF65-F5344CB8AC3E}">
        <p14:creationId xmlns:p14="http://schemas.microsoft.com/office/powerpoint/2010/main" val="114129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2BC67B7E-BFBC-4348-A8B0-999421EC4288}" type="datetimeFigureOut">
              <a:rPr lang="en-AU" smtClean="0"/>
              <a:t>19/7/2024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A1438F8-2648-0D41-9643-061897A988D3}" type="slidenum">
              <a:rPr lang="en-AU" smtClean="0"/>
              <a:t>‹#›</a:t>
            </a:fld>
            <a:endParaRPr lang="en-AU"/>
          </a:p>
        </p:txBody>
      </p:sp>
    </p:spTree>
    <p:extLst>
      <p:ext uri="{BB962C8B-B14F-4D97-AF65-F5344CB8AC3E}">
        <p14:creationId xmlns:p14="http://schemas.microsoft.com/office/powerpoint/2010/main" val="358607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2BC67B7E-BFBC-4348-A8B0-999421EC4288}" type="datetimeFigureOut">
              <a:rPr lang="en-AU" smtClean="0"/>
              <a:t>19/7/2024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A1438F8-2648-0D41-9643-061897A988D3}" type="slidenum">
              <a:rPr lang="en-AU" smtClean="0"/>
              <a:t>‹#›</a:t>
            </a:fld>
            <a:endParaRPr lang="en-AU"/>
          </a:p>
        </p:txBody>
      </p:sp>
    </p:spTree>
    <p:extLst>
      <p:ext uri="{BB962C8B-B14F-4D97-AF65-F5344CB8AC3E}">
        <p14:creationId xmlns:p14="http://schemas.microsoft.com/office/powerpoint/2010/main" val="1284803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C67B7E-BFBC-4348-A8B0-999421EC4288}" type="datetimeFigureOut">
              <a:rPr lang="en-AU" smtClean="0"/>
              <a:t>19/7/2024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CA1438F8-2648-0D41-9643-061897A988D3}" type="slidenum">
              <a:rPr lang="en-AU" smtClean="0"/>
              <a:t>‹#›</a:t>
            </a:fld>
            <a:endParaRPr lang="en-AU"/>
          </a:p>
        </p:txBody>
      </p:sp>
    </p:spTree>
    <p:extLst>
      <p:ext uri="{BB962C8B-B14F-4D97-AF65-F5344CB8AC3E}">
        <p14:creationId xmlns:p14="http://schemas.microsoft.com/office/powerpoint/2010/main" val="736118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C67B7E-BFBC-4348-A8B0-999421EC4288}" type="datetimeFigureOut">
              <a:rPr lang="en-AU" smtClean="0"/>
              <a:t>19/7/2024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A1438F8-2648-0D41-9643-061897A988D3}" type="slidenum">
              <a:rPr lang="en-AU" smtClean="0"/>
              <a:t>‹#›</a:t>
            </a:fld>
            <a:endParaRPr lang="en-AU"/>
          </a:p>
        </p:txBody>
      </p:sp>
    </p:spTree>
    <p:extLst>
      <p:ext uri="{BB962C8B-B14F-4D97-AF65-F5344CB8AC3E}">
        <p14:creationId xmlns:p14="http://schemas.microsoft.com/office/powerpoint/2010/main" val="290087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C67B7E-BFBC-4348-A8B0-999421EC4288}" type="datetimeFigureOut">
              <a:rPr lang="en-AU" smtClean="0"/>
              <a:t>19/7/2024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A1438F8-2648-0D41-9643-061897A988D3}" type="slidenum">
              <a:rPr lang="en-AU" smtClean="0"/>
              <a:t>‹#›</a:t>
            </a:fld>
            <a:endParaRPr lang="en-AU"/>
          </a:p>
        </p:txBody>
      </p:sp>
    </p:spTree>
    <p:extLst>
      <p:ext uri="{BB962C8B-B14F-4D97-AF65-F5344CB8AC3E}">
        <p14:creationId xmlns:p14="http://schemas.microsoft.com/office/powerpoint/2010/main" val="704800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C67B7E-BFBC-4348-A8B0-999421EC4288}" type="datetimeFigureOut">
              <a:rPr lang="en-AU" smtClean="0"/>
              <a:t>19/7/2024</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1438F8-2648-0D41-9643-061897A988D3}" type="slidenum">
              <a:rPr lang="en-AU" smtClean="0"/>
              <a:t>‹#›</a:t>
            </a:fld>
            <a:endParaRPr lang="en-AU"/>
          </a:p>
        </p:txBody>
      </p:sp>
    </p:spTree>
    <p:extLst>
      <p:ext uri="{BB962C8B-B14F-4D97-AF65-F5344CB8AC3E}">
        <p14:creationId xmlns:p14="http://schemas.microsoft.com/office/powerpoint/2010/main" val="1946531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AU" b="0" i="0" dirty="0">
                <a:effectLst/>
                <a:latin typeface="Arial" panose="020B0604020202020204" pitchFamily="34" charset="0"/>
              </a:rPr>
              <a:t>Strengthen security through assertion-enabled code generation</a:t>
            </a:r>
            <a:endParaRPr lang="en-AU" dirty="0"/>
          </a:p>
        </p:txBody>
      </p:sp>
      <p:sp>
        <p:nvSpPr>
          <p:cNvPr id="3" name="Subtitle 2"/>
          <p:cNvSpPr>
            <a:spLocks noGrp="1"/>
          </p:cNvSpPr>
          <p:nvPr>
            <p:ph type="subTitle" idx="1"/>
          </p:nvPr>
        </p:nvSpPr>
        <p:spPr/>
        <p:txBody>
          <a:bodyPr>
            <a:normAutofit lnSpcReduction="10000"/>
          </a:bodyPr>
          <a:lstStyle/>
          <a:p>
            <a:r>
              <a:rPr lang="en-US" altLang="zh-CN" dirty="0" err="1">
                <a:solidFill>
                  <a:schemeClr val="accent1"/>
                </a:solidFill>
              </a:rPr>
              <a:t>Weigang</a:t>
            </a:r>
            <a:r>
              <a:rPr lang="en-US" altLang="zh-CN" dirty="0">
                <a:solidFill>
                  <a:schemeClr val="accent1"/>
                </a:solidFill>
              </a:rPr>
              <a:t> He,</a:t>
            </a:r>
          </a:p>
          <a:p>
            <a:r>
              <a:rPr lang="en-US" altLang="zh-CN" dirty="0"/>
              <a:t>Program</a:t>
            </a:r>
            <a:r>
              <a:rPr lang="zh-CN" altLang="en-US" dirty="0"/>
              <a:t> </a:t>
            </a:r>
            <a:r>
              <a:rPr lang="en-US" altLang="zh-CN" dirty="0"/>
              <a:t>Analysis</a:t>
            </a:r>
            <a:r>
              <a:rPr lang="zh-CN" altLang="en-US" dirty="0"/>
              <a:t> </a:t>
            </a:r>
            <a:r>
              <a:rPr lang="en-US" altLang="zh-CN" dirty="0"/>
              <a:t>Group</a:t>
            </a:r>
          </a:p>
          <a:p>
            <a:r>
              <a:rPr lang="en-US" altLang="zh-CN" dirty="0"/>
              <a:t>University</a:t>
            </a:r>
            <a:r>
              <a:rPr lang="zh-CN" altLang="en-US" dirty="0"/>
              <a:t> </a:t>
            </a:r>
            <a:r>
              <a:rPr lang="en-US" altLang="zh-CN" dirty="0"/>
              <a:t>of</a:t>
            </a:r>
            <a:r>
              <a:rPr lang="zh-CN" altLang="en-US" dirty="0"/>
              <a:t> </a:t>
            </a:r>
            <a:r>
              <a:rPr lang="en-US" altLang="zh-CN" dirty="0"/>
              <a:t>Technology</a:t>
            </a:r>
            <a:r>
              <a:rPr lang="zh-CN" altLang="en-US" dirty="0"/>
              <a:t> </a:t>
            </a:r>
            <a:r>
              <a:rPr lang="en-US" altLang="zh-CN" dirty="0"/>
              <a:t>Sydney</a:t>
            </a:r>
            <a:r>
              <a:rPr lang="zh-CN" altLang="en-US" dirty="0"/>
              <a:t> </a:t>
            </a:r>
            <a:r>
              <a:rPr lang="en-US" altLang="zh-CN" dirty="0"/>
              <a:t>(UTS)</a:t>
            </a:r>
          </a:p>
          <a:p>
            <a:r>
              <a:rPr lang="en-AU" dirty="0">
                <a:solidFill>
                  <a:schemeClr val="accent1"/>
                </a:solidFill>
              </a:rPr>
              <a:t>10 May 2024</a:t>
            </a:r>
          </a:p>
        </p:txBody>
      </p:sp>
    </p:spTree>
    <p:extLst>
      <p:ext uri="{BB962C8B-B14F-4D97-AF65-F5344CB8AC3E}">
        <p14:creationId xmlns:p14="http://schemas.microsoft.com/office/powerpoint/2010/main" val="1420520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Design</a:t>
            </a:r>
            <a:r>
              <a:rPr lang="zh-CN" altLang="en-US" dirty="0"/>
              <a:t> </a:t>
            </a:r>
            <a:r>
              <a:rPr lang="en-US" altLang="zh-CN" dirty="0"/>
              <a:t>and</a:t>
            </a:r>
            <a:r>
              <a:rPr lang="zh-CN" altLang="en-US" dirty="0"/>
              <a:t> </a:t>
            </a:r>
            <a:r>
              <a:rPr lang="en-US" altLang="zh-CN" dirty="0"/>
              <a:t>Implementation</a:t>
            </a:r>
            <a:r>
              <a:rPr lang="zh-CN" altLang="en-US" dirty="0"/>
              <a:t> </a:t>
            </a:r>
            <a:r>
              <a:rPr lang="en-US" altLang="zh-CN" dirty="0"/>
              <a:t>(</a:t>
            </a:r>
            <a:r>
              <a:rPr lang="en-US" altLang="zh-CN" dirty="0" err="1"/>
              <a:t>cont</a:t>
            </a:r>
            <a:r>
              <a:rPr lang="en-US" altLang="zh-CN" dirty="0"/>
              <a:t>)</a:t>
            </a:r>
            <a:endParaRPr lang="en-AU" dirty="0"/>
          </a:p>
        </p:txBody>
      </p:sp>
      <p:sp>
        <p:nvSpPr>
          <p:cNvPr id="3" name="Content Placeholder 2"/>
          <p:cNvSpPr>
            <a:spLocks noGrp="1"/>
          </p:cNvSpPr>
          <p:nvPr>
            <p:ph idx="1"/>
          </p:nvPr>
        </p:nvSpPr>
        <p:spPr/>
        <p:txBody>
          <a:bodyPr/>
          <a:lstStyle/>
          <a:p>
            <a:r>
              <a:rPr lang="en-US" altLang="zh-CN" i="1" dirty="0">
                <a:solidFill>
                  <a:schemeClr val="accent1"/>
                </a:solidFill>
              </a:rPr>
              <a:t>You</a:t>
            </a:r>
            <a:r>
              <a:rPr lang="zh-CN" altLang="en-US" i="1" dirty="0">
                <a:solidFill>
                  <a:schemeClr val="accent1"/>
                </a:solidFill>
              </a:rPr>
              <a:t> </a:t>
            </a:r>
            <a:r>
              <a:rPr lang="en-US" altLang="zh-CN" i="1" dirty="0">
                <a:solidFill>
                  <a:schemeClr val="accent1"/>
                </a:solidFill>
              </a:rPr>
              <a:t>may</a:t>
            </a:r>
            <a:r>
              <a:rPr lang="zh-CN" altLang="en-US" i="1" dirty="0">
                <a:solidFill>
                  <a:schemeClr val="accent1"/>
                </a:solidFill>
              </a:rPr>
              <a:t> </a:t>
            </a:r>
            <a:r>
              <a:rPr lang="en-US" altLang="zh-CN" i="1" dirty="0">
                <a:solidFill>
                  <a:schemeClr val="accent1"/>
                </a:solidFill>
              </a:rPr>
              <a:t>wish</a:t>
            </a:r>
            <a:r>
              <a:rPr lang="zh-CN" altLang="en-US" i="1" dirty="0">
                <a:solidFill>
                  <a:schemeClr val="accent1"/>
                </a:solidFill>
              </a:rPr>
              <a:t> </a:t>
            </a:r>
            <a:r>
              <a:rPr lang="en-US" altLang="zh-CN" i="1" dirty="0">
                <a:solidFill>
                  <a:schemeClr val="accent1"/>
                </a:solidFill>
              </a:rPr>
              <a:t>to</a:t>
            </a:r>
            <a:r>
              <a:rPr lang="zh-CN" altLang="en-US" i="1" dirty="0">
                <a:solidFill>
                  <a:schemeClr val="accent1"/>
                </a:solidFill>
              </a:rPr>
              <a:t> </a:t>
            </a:r>
            <a:r>
              <a:rPr lang="en-US" altLang="zh-CN" i="1" dirty="0">
                <a:solidFill>
                  <a:schemeClr val="accent1"/>
                </a:solidFill>
              </a:rPr>
              <a:t>your</a:t>
            </a:r>
            <a:r>
              <a:rPr lang="zh-CN" altLang="en-US" i="1" dirty="0">
                <a:solidFill>
                  <a:schemeClr val="accent1"/>
                </a:solidFill>
              </a:rPr>
              <a:t> </a:t>
            </a:r>
            <a:r>
              <a:rPr lang="en-US" altLang="zh-CN" i="1" dirty="0">
                <a:solidFill>
                  <a:schemeClr val="accent1"/>
                </a:solidFill>
              </a:rPr>
              <a:t>more</a:t>
            </a:r>
            <a:r>
              <a:rPr lang="zh-CN" altLang="en-US" i="1" dirty="0">
                <a:solidFill>
                  <a:schemeClr val="accent1"/>
                </a:solidFill>
              </a:rPr>
              <a:t> </a:t>
            </a:r>
            <a:r>
              <a:rPr lang="en-US" altLang="zh-CN" i="1" dirty="0">
                <a:solidFill>
                  <a:schemeClr val="accent1"/>
                </a:solidFill>
              </a:rPr>
              <a:t>slides</a:t>
            </a:r>
            <a:r>
              <a:rPr lang="zh-CN" altLang="en-US" i="1" dirty="0">
                <a:solidFill>
                  <a:schemeClr val="accent1"/>
                </a:solidFill>
              </a:rPr>
              <a:t> </a:t>
            </a:r>
            <a:r>
              <a:rPr lang="en-US" altLang="zh-CN" i="1" dirty="0">
                <a:solidFill>
                  <a:schemeClr val="accent1"/>
                </a:solidFill>
              </a:rPr>
              <a:t>to</a:t>
            </a:r>
            <a:r>
              <a:rPr lang="zh-CN" altLang="en-US" i="1" dirty="0">
                <a:solidFill>
                  <a:schemeClr val="accent1"/>
                </a:solidFill>
              </a:rPr>
              <a:t> </a:t>
            </a:r>
            <a:r>
              <a:rPr lang="en-US" altLang="zh-CN" i="1" dirty="0">
                <a:solidFill>
                  <a:schemeClr val="accent1"/>
                </a:solidFill>
              </a:rPr>
              <a:t>present</a:t>
            </a:r>
            <a:r>
              <a:rPr lang="zh-CN" altLang="en-US" i="1" dirty="0">
                <a:solidFill>
                  <a:schemeClr val="accent1"/>
                </a:solidFill>
              </a:rPr>
              <a:t> </a:t>
            </a:r>
            <a:r>
              <a:rPr lang="en-US" altLang="zh-CN" i="1" dirty="0">
                <a:solidFill>
                  <a:schemeClr val="accent1"/>
                </a:solidFill>
              </a:rPr>
              <a:t>your</a:t>
            </a:r>
            <a:r>
              <a:rPr lang="zh-CN" altLang="en-US" i="1" dirty="0">
                <a:solidFill>
                  <a:schemeClr val="accent1"/>
                </a:solidFill>
              </a:rPr>
              <a:t> </a:t>
            </a:r>
            <a:r>
              <a:rPr lang="en-US" altLang="zh-CN" i="1" dirty="0">
                <a:solidFill>
                  <a:schemeClr val="accent1"/>
                </a:solidFill>
              </a:rPr>
              <a:t>technical</a:t>
            </a:r>
            <a:r>
              <a:rPr lang="zh-CN" altLang="en-US" i="1" dirty="0">
                <a:solidFill>
                  <a:schemeClr val="accent1"/>
                </a:solidFill>
              </a:rPr>
              <a:t> </a:t>
            </a:r>
            <a:r>
              <a:rPr lang="en-US" altLang="zh-CN" i="1" dirty="0">
                <a:solidFill>
                  <a:schemeClr val="accent1"/>
                </a:solidFill>
              </a:rPr>
              <a:t>details.</a:t>
            </a:r>
            <a:endParaRPr lang="en-AU" i="1" dirty="0">
              <a:solidFill>
                <a:schemeClr val="accent1"/>
              </a:solidFill>
            </a:endParaRPr>
          </a:p>
        </p:txBody>
      </p:sp>
    </p:spTree>
    <p:extLst>
      <p:ext uri="{BB962C8B-B14F-4D97-AF65-F5344CB8AC3E}">
        <p14:creationId xmlns:p14="http://schemas.microsoft.com/office/powerpoint/2010/main" val="1111572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Evaluation</a:t>
            </a:r>
            <a:endParaRPr lang="en-AU" dirty="0"/>
          </a:p>
        </p:txBody>
      </p:sp>
      <p:sp>
        <p:nvSpPr>
          <p:cNvPr id="3" name="Content Placeholder 2"/>
          <p:cNvSpPr>
            <a:spLocks noGrp="1"/>
          </p:cNvSpPr>
          <p:nvPr>
            <p:ph idx="1"/>
          </p:nvPr>
        </p:nvSpPr>
        <p:spPr/>
        <p:txBody>
          <a:bodyPr/>
          <a:lstStyle/>
          <a:p>
            <a:r>
              <a:rPr lang="en-US" altLang="zh-CN" i="1" dirty="0">
                <a:solidFill>
                  <a:schemeClr val="accent1"/>
                </a:solidFill>
              </a:rPr>
              <a:t>Experimental</a:t>
            </a:r>
            <a:r>
              <a:rPr lang="zh-CN" altLang="en-US" i="1" dirty="0">
                <a:solidFill>
                  <a:schemeClr val="accent1"/>
                </a:solidFill>
              </a:rPr>
              <a:t> </a:t>
            </a:r>
            <a:r>
              <a:rPr lang="en-US" altLang="zh-CN" i="1" dirty="0">
                <a:solidFill>
                  <a:schemeClr val="accent1"/>
                </a:solidFill>
              </a:rPr>
              <a:t>Set</a:t>
            </a:r>
            <a:r>
              <a:rPr lang="zh-CN" altLang="en-US" i="1" dirty="0">
                <a:solidFill>
                  <a:schemeClr val="accent1"/>
                </a:solidFill>
              </a:rPr>
              <a:t> </a:t>
            </a:r>
            <a:r>
              <a:rPr lang="en-US" altLang="zh-CN" i="1" dirty="0">
                <a:solidFill>
                  <a:schemeClr val="accent1"/>
                </a:solidFill>
              </a:rPr>
              <a:t>Up</a:t>
            </a:r>
          </a:p>
          <a:p>
            <a:pPr lvl="1"/>
            <a:r>
              <a:rPr lang="en-US" altLang="zh-CN" i="1" dirty="0">
                <a:solidFill>
                  <a:schemeClr val="accent1"/>
                </a:solidFill>
              </a:rPr>
              <a:t>How</a:t>
            </a:r>
            <a:r>
              <a:rPr lang="zh-CN" altLang="en-US" i="1" dirty="0">
                <a:solidFill>
                  <a:schemeClr val="accent1"/>
                </a:solidFill>
              </a:rPr>
              <a:t> </a:t>
            </a:r>
            <a:r>
              <a:rPr lang="en-US" altLang="zh-CN" i="1" dirty="0">
                <a:solidFill>
                  <a:schemeClr val="accent1"/>
                </a:solidFill>
              </a:rPr>
              <a:t>did</a:t>
            </a:r>
            <a:r>
              <a:rPr lang="zh-CN" altLang="en-US" i="1" dirty="0">
                <a:solidFill>
                  <a:schemeClr val="accent1"/>
                </a:solidFill>
              </a:rPr>
              <a:t> </a:t>
            </a:r>
            <a:r>
              <a:rPr lang="en-US" altLang="zh-CN" i="1" dirty="0">
                <a:solidFill>
                  <a:schemeClr val="accent1"/>
                </a:solidFill>
              </a:rPr>
              <a:t>you</a:t>
            </a:r>
            <a:r>
              <a:rPr lang="zh-CN" altLang="en-US" i="1" dirty="0">
                <a:solidFill>
                  <a:schemeClr val="accent1"/>
                </a:solidFill>
              </a:rPr>
              <a:t> </a:t>
            </a:r>
            <a:r>
              <a:rPr lang="en-US" altLang="zh-CN" i="1" dirty="0">
                <a:solidFill>
                  <a:schemeClr val="accent1"/>
                </a:solidFill>
              </a:rPr>
              <a:t>collect</a:t>
            </a:r>
            <a:r>
              <a:rPr lang="zh-CN" altLang="en-US" i="1" dirty="0">
                <a:solidFill>
                  <a:schemeClr val="accent1"/>
                </a:solidFill>
              </a:rPr>
              <a:t> </a:t>
            </a:r>
            <a:r>
              <a:rPr lang="en-US" altLang="zh-CN" i="1" dirty="0">
                <a:solidFill>
                  <a:schemeClr val="accent1"/>
                </a:solidFill>
              </a:rPr>
              <a:t>your</a:t>
            </a:r>
            <a:r>
              <a:rPr lang="zh-CN" altLang="en-US" i="1" dirty="0">
                <a:solidFill>
                  <a:schemeClr val="accent1"/>
                </a:solidFill>
              </a:rPr>
              <a:t> </a:t>
            </a:r>
            <a:r>
              <a:rPr lang="en-US" altLang="zh-CN" i="1" dirty="0">
                <a:solidFill>
                  <a:schemeClr val="accent1"/>
                </a:solidFill>
              </a:rPr>
              <a:t>data</a:t>
            </a:r>
            <a:r>
              <a:rPr lang="zh-CN" altLang="en-US" i="1" dirty="0">
                <a:solidFill>
                  <a:schemeClr val="accent1"/>
                </a:solidFill>
              </a:rPr>
              <a:t> </a:t>
            </a:r>
            <a:r>
              <a:rPr lang="en-US" altLang="zh-CN" i="1" dirty="0">
                <a:solidFill>
                  <a:schemeClr val="accent1"/>
                </a:solidFill>
              </a:rPr>
              <a:t>and</a:t>
            </a:r>
            <a:r>
              <a:rPr lang="zh-CN" altLang="en-US" i="1" dirty="0">
                <a:solidFill>
                  <a:schemeClr val="accent1"/>
                </a:solidFill>
              </a:rPr>
              <a:t> </a:t>
            </a:r>
            <a:r>
              <a:rPr lang="en-US" altLang="zh-CN" i="1" dirty="0">
                <a:solidFill>
                  <a:schemeClr val="accent1"/>
                </a:solidFill>
              </a:rPr>
              <a:t>prepare</a:t>
            </a:r>
            <a:r>
              <a:rPr lang="zh-CN" altLang="en-US" i="1" dirty="0">
                <a:solidFill>
                  <a:schemeClr val="accent1"/>
                </a:solidFill>
              </a:rPr>
              <a:t> </a:t>
            </a:r>
            <a:r>
              <a:rPr lang="en-US" altLang="zh-CN" i="1" dirty="0">
                <a:solidFill>
                  <a:schemeClr val="accent1"/>
                </a:solidFill>
              </a:rPr>
              <a:t>your</a:t>
            </a:r>
            <a:r>
              <a:rPr lang="zh-CN" altLang="en-US" i="1" dirty="0">
                <a:solidFill>
                  <a:schemeClr val="accent1"/>
                </a:solidFill>
              </a:rPr>
              <a:t> </a:t>
            </a:r>
            <a:r>
              <a:rPr lang="en-US" altLang="zh-CN" i="1" dirty="0">
                <a:solidFill>
                  <a:schemeClr val="accent1"/>
                </a:solidFill>
              </a:rPr>
              <a:t>benchmark?</a:t>
            </a:r>
          </a:p>
          <a:p>
            <a:pPr lvl="1"/>
            <a:r>
              <a:rPr lang="en-US" altLang="zh-CN" i="1" dirty="0">
                <a:solidFill>
                  <a:schemeClr val="accent1"/>
                </a:solidFill>
              </a:rPr>
              <a:t>What</a:t>
            </a:r>
            <a:r>
              <a:rPr lang="zh-CN" altLang="en-US" i="1" dirty="0">
                <a:solidFill>
                  <a:schemeClr val="accent1"/>
                </a:solidFill>
              </a:rPr>
              <a:t> </a:t>
            </a:r>
            <a:r>
              <a:rPr lang="en-US" altLang="zh-CN" i="1" dirty="0">
                <a:solidFill>
                  <a:schemeClr val="accent1"/>
                </a:solidFill>
              </a:rPr>
              <a:t>platform</a:t>
            </a:r>
            <a:r>
              <a:rPr lang="zh-CN" altLang="en-US" i="1" dirty="0">
                <a:solidFill>
                  <a:schemeClr val="accent1"/>
                </a:solidFill>
              </a:rPr>
              <a:t> </a:t>
            </a:r>
            <a:r>
              <a:rPr lang="en-US" altLang="zh-CN" i="1" dirty="0">
                <a:solidFill>
                  <a:schemeClr val="accent1"/>
                </a:solidFill>
              </a:rPr>
              <a:t>did</a:t>
            </a:r>
            <a:r>
              <a:rPr lang="zh-CN" altLang="en-US" i="1" dirty="0">
                <a:solidFill>
                  <a:schemeClr val="accent1"/>
                </a:solidFill>
              </a:rPr>
              <a:t> </a:t>
            </a:r>
            <a:r>
              <a:rPr lang="en-US" altLang="zh-CN" i="1" dirty="0">
                <a:solidFill>
                  <a:schemeClr val="accent1"/>
                </a:solidFill>
              </a:rPr>
              <a:t>you</a:t>
            </a:r>
            <a:r>
              <a:rPr lang="zh-CN" altLang="en-US" i="1" dirty="0">
                <a:solidFill>
                  <a:schemeClr val="accent1"/>
                </a:solidFill>
              </a:rPr>
              <a:t> </a:t>
            </a:r>
            <a:r>
              <a:rPr lang="en-US" altLang="zh-CN" i="1" dirty="0">
                <a:solidFill>
                  <a:schemeClr val="accent1"/>
                </a:solidFill>
              </a:rPr>
              <a:t>implement</a:t>
            </a:r>
            <a:r>
              <a:rPr lang="zh-CN" altLang="en-US" i="1" dirty="0">
                <a:solidFill>
                  <a:schemeClr val="accent1"/>
                </a:solidFill>
              </a:rPr>
              <a:t> </a:t>
            </a:r>
            <a:r>
              <a:rPr lang="en-US" altLang="zh-CN" i="1" dirty="0">
                <a:solidFill>
                  <a:schemeClr val="accent1"/>
                </a:solidFill>
              </a:rPr>
              <a:t>your</a:t>
            </a:r>
            <a:r>
              <a:rPr lang="zh-CN" altLang="en-US" i="1" dirty="0">
                <a:solidFill>
                  <a:schemeClr val="accent1"/>
                </a:solidFill>
              </a:rPr>
              <a:t> </a:t>
            </a:r>
            <a:r>
              <a:rPr lang="en-US" altLang="zh-CN" i="1" dirty="0">
                <a:solidFill>
                  <a:schemeClr val="accent1"/>
                </a:solidFill>
              </a:rPr>
              <a:t>approach?</a:t>
            </a:r>
          </a:p>
          <a:p>
            <a:pPr lvl="1"/>
            <a:endParaRPr lang="en-US" altLang="zh-CN" dirty="0"/>
          </a:p>
          <a:p>
            <a:pPr lvl="1"/>
            <a:endParaRPr lang="en-AU" dirty="0"/>
          </a:p>
        </p:txBody>
      </p:sp>
    </p:spTree>
    <p:extLst>
      <p:ext uri="{BB962C8B-B14F-4D97-AF65-F5344CB8AC3E}">
        <p14:creationId xmlns:p14="http://schemas.microsoft.com/office/powerpoint/2010/main" val="1821135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Evaluation</a:t>
            </a:r>
            <a:endParaRPr lang="en-AU" dirty="0"/>
          </a:p>
        </p:txBody>
      </p:sp>
      <p:sp>
        <p:nvSpPr>
          <p:cNvPr id="3" name="Content Placeholder 2"/>
          <p:cNvSpPr>
            <a:spLocks noGrp="1"/>
          </p:cNvSpPr>
          <p:nvPr>
            <p:ph idx="1"/>
          </p:nvPr>
        </p:nvSpPr>
        <p:spPr/>
        <p:txBody>
          <a:bodyPr/>
          <a:lstStyle/>
          <a:p>
            <a:r>
              <a:rPr lang="en-US" altLang="zh-CN" i="1" dirty="0">
                <a:solidFill>
                  <a:schemeClr val="accent1"/>
                </a:solidFill>
              </a:rPr>
              <a:t>Evaluation</a:t>
            </a:r>
            <a:r>
              <a:rPr lang="zh-CN" altLang="en-US" i="1" dirty="0">
                <a:solidFill>
                  <a:schemeClr val="accent1"/>
                </a:solidFill>
              </a:rPr>
              <a:t> </a:t>
            </a:r>
            <a:r>
              <a:rPr lang="en-US" altLang="zh-CN" i="1" dirty="0">
                <a:solidFill>
                  <a:schemeClr val="accent1"/>
                </a:solidFill>
              </a:rPr>
              <a:t>Methodology</a:t>
            </a:r>
          </a:p>
          <a:p>
            <a:pPr lvl="1"/>
            <a:r>
              <a:rPr lang="en-US" altLang="zh-CN" i="1" dirty="0">
                <a:solidFill>
                  <a:schemeClr val="accent1"/>
                </a:solidFill>
              </a:rPr>
              <a:t>What</a:t>
            </a:r>
            <a:r>
              <a:rPr lang="zh-CN" altLang="en-US" i="1" dirty="0">
                <a:solidFill>
                  <a:schemeClr val="accent1"/>
                </a:solidFill>
              </a:rPr>
              <a:t> </a:t>
            </a:r>
            <a:r>
              <a:rPr lang="en-US" altLang="zh-CN" i="1" dirty="0">
                <a:solidFill>
                  <a:schemeClr val="accent1"/>
                </a:solidFill>
              </a:rPr>
              <a:t>are</a:t>
            </a:r>
            <a:r>
              <a:rPr lang="zh-CN" altLang="en-US" i="1" dirty="0">
                <a:solidFill>
                  <a:schemeClr val="accent1"/>
                </a:solidFill>
              </a:rPr>
              <a:t> </a:t>
            </a:r>
            <a:r>
              <a:rPr lang="en-US" altLang="zh-CN" i="1" dirty="0">
                <a:solidFill>
                  <a:schemeClr val="accent1"/>
                </a:solidFill>
              </a:rPr>
              <a:t>your</a:t>
            </a:r>
            <a:r>
              <a:rPr lang="zh-CN" altLang="en-US" i="1" dirty="0">
                <a:solidFill>
                  <a:schemeClr val="accent1"/>
                </a:solidFill>
              </a:rPr>
              <a:t> </a:t>
            </a:r>
            <a:r>
              <a:rPr lang="en-US" altLang="zh-CN" i="1" dirty="0">
                <a:solidFill>
                  <a:schemeClr val="accent1"/>
                </a:solidFill>
              </a:rPr>
              <a:t>baselines</a:t>
            </a:r>
            <a:r>
              <a:rPr lang="zh-CN" altLang="en-US" i="1" dirty="0">
                <a:solidFill>
                  <a:schemeClr val="accent1"/>
                </a:solidFill>
              </a:rPr>
              <a:t> </a:t>
            </a:r>
            <a:r>
              <a:rPr lang="en-US" altLang="zh-CN" i="1" dirty="0">
                <a:solidFill>
                  <a:schemeClr val="accent1"/>
                </a:solidFill>
              </a:rPr>
              <a:t>or</a:t>
            </a:r>
            <a:r>
              <a:rPr lang="zh-CN" altLang="en-US" i="1" dirty="0">
                <a:solidFill>
                  <a:schemeClr val="accent1"/>
                </a:solidFill>
              </a:rPr>
              <a:t> </a:t>
            </a:r>
            <a:r>
              <a:rPr lang="en-US" altLang="zh-CN" i="1" dirty="0">
                <a:solidFill>
                  <a:schemeClr val="accent1"/>
                </a:solidFill>
              </a:rPr>
              <a:t>competitors</a:t>
            </a:r>
            <a:r>
              <a:rPr lang="zh-CN" altLang="en-US" i="1" dirty="0">
                <a:solidFill>
                  <a:schemeClr val="accent1"/>
                </a:solidFill>
              </a:rPr>
              <a:t> </a:t>
            </a:r>
            <a:r>
              <a:rPr lang="en-US" altLang="zh-CN" i="1" dirty="0">
                <a:solidFill>
                  <a:schemeClr val="accent1"/>
                </a:solidFill>
              </a:rPr>
              <a:t>for</a:t>
            </a:r>
            <a:r>
              <a:rPr lang="zh-CN" altLang="en-US" i="1" dirty="0">
                <a:solidFill>
                  <a:schemeClr val="accent1"/>
                </a:solidFill>
              </a:rPr>
              <a:t> </a:t>
            </a:r>
            <a:r>
              <a:rPr lang="en-US" altLang="zh-CN" i="1" dirty="0">
                <a:solidFill>
                  <a:schemeClr val="accent1"/>
                </a:solidFill>
              </a:rPr>
              <a:t>your</a:t>
            </a:r>
            <a:r>
              <a:rPr lang="zh-CN" altLang="en-US" i="1" dirty="0">
                <a:solidFill>
                  <a:schemeClr val="accent1"/>
                </a:solidFill>
              </a:rPr>
              <a:t> </a:t>
            </a:r>
            <a:r>
              <a:rPr lang="en-US" altLang="zh-CN" i="1" dirty="0">
                <a:solidFill>
                  <a:schemeClr val="accent1"/>
                </a:solidFill>
              </a:rPr>
              <a:t>approach</a:t>
            </a:r>
          </a:p>
          <a:p>
            <a:pPr lvl="1"/>
            <a:r>
              <a:rPr lang="en-US" altLang="zh-CN" i="1" dirty="0">
                <a:solidFill>
                  <a:schemeClr val="accent1"/>
                </a:solidFill>
              </a:rPr>
              <a:t>What</a:t>
            </a:r>
            <a:r>
              <a:rPr lang="zh-CN" altLang="en-US" i="1" dirty="0">
                <a:solidFill>
                  <a:schemeClr val="accent1"/>
                </a:solidFill>
              </a:rPr>
              <a:t> </a:t>
            </a:r>
            <a:r>
              <a:rPr lang="en-US" altLang="zh-CN" i="1" dirty="0">
                <a:solidFill>
                  <a:schemeClr val="accent1"/>
                </a:solidFill>
              </a:rPr>
              <a:t>are</a:t>
            </a:r>
            <a:r>
              <a:rPr lang="zh-CN" altLang="en-US" i="1" dirty="0">
                <a:solidFill>
                  <a:schemeClr val="accent1"/>
                </a:solidFill>
              </a:rPr>
              <a:t> </a:t>
            </a:r>
            <a:r>
              <a:rPr lang="en-US" altLang="zh-CN" i="1" dirty="0">
                <a:solidFill>
                  <a:schemeClr val="accent1"/>
                </a:solidFill>
              </a:rPr>
              <a:t>the</a:t>
            </a:r>
            <a:r>
              <a:rPr lang="zh-CN" altLang="en-US" i="1" dirty="0">
                <a:solidFill>
                  <a:schemeClr val="accent1"/>
                </a:solidFill>
              </a:rPr>
              <a:t> </a:t>
            </a:r>
            <a:r>
              <a:rPr lang="en-US" altLang="zh-CN" i="1" dirty="0">
                <a:solidFill>
                  <a:schemeClr val="accent1"/>
                </a:solidFill>
              </a:rPr>
              <a:t>research</a:t>
            </a:r>
            <a:r>
              <a:rPr lang="zh-CN" altLang="en-US" i="1" dirty="0">
                <a:solidFill>
                  <a:schemeClr val="accent1"/>
                </a:solidFill>
              </a:rPr>
              <a:t> </a:t>
            </a:r>
            <a:r>
              <a:rPr lang="en-US" altLang="zh-CN" i="1" dirty="0">
                <a:solidFill>
                  <a:schemeClr val="accent1"/>
                </a:solidFill>
              </a:rPr>
              <a:t>questions?</a:t>
            </a:r>
            <a:r>
              <a:rPr lang="zh-CN" altLang="en-US" i="1" dirty="0">
                <a:solidFill>
                  <a:schemeClr val="accent1"/>
                </a:solidFill>
              </a:rPr>
              <a:t> </a:t>
            </a:r>
            <a:r>
              <a:rPr lang="en-US" altLang="zh-CN" i="1" dirty="0">
                <a:solidFill>
                  <a:schemeClr val="accent1"/>
                </a:solidFill>
              </a:rPr>
              <a:t>List</a:t>
            </a:r>
            <a:r>
              <a:rPr lang="zh-CN" altLang="en-US" i="1" dirty="0">
                <a:solidFill>
                  <a:schemeClr val="accent1"/>
                </a:solidFill>
              </a:rPr>
              <a:t> </a:t>
            </a:r>
            <a:r>
              <a:rPr lang="en-US" altLang="zh-CN" i="1" dirty="0">
                <a:solidFill>
                  <a:schemeClr val="accent1"/>
                </a:solidFill>
              </a:rPr>
              <a:t>three</a:t>
            </a:r>
            <a:r>
              <a:rPr lang="zh-CN" altLang="en-US" i="1" dirty="0">
                <a:solidFill>
                  <a:schemeClr val="accent1"/>
                </a:solidFill>
              </a:rPr>
              <a:t> </a:t>
            </a:r>
            <a:r>
              <a:rPr lang="en-US" altLang="zh-CN" i="1" dirty="0">
                <a:solidFill>
                  <a:schemeClr val="accent1"/>
                </a:solidFill>
              </a:rPr>
              <a:t>or</a:t>
            </a:r>
            <a:r>
              <a:rPr lang="zh-CN" altLang="en-US" i="1" dirty="0">
                <a:solidFill>
                  <a:schemeClr val="accent1"/>
                </a:solidFill>
              </a:rPr>
              <a:t> </a:t>
            </a:r>
            <a:r>
              <a:rPr lang="en-US" altLang="zh-CN" i="1" dirty="0">
                <a:solidFill>
                  <a:schemeClr val="accent1"/>
                </a:solidFill>
              </a:rPr>
              <a:t>more</a:t>
            </a:r>
            <a:r>
              <a:rPr lang="zh-CN" altLang="en-US" i="1" dirty="0">
                <a:solidFill>
                  <a:schemeClr val="accent1"/>
                </a:solidFill>
              </a:rPr>
              <a:t> </a:t>
            </a:r>
            <a:r>
              <a:rPr lang="en-US" altLang="zh-CN" i="1" dirty="0">
                <a:solidFill>
                  <a:schemeClr val="accent1"/>
                </a:solidFill>
              </a:rPr>
              <a:t>research</a:t>
            </a:r>
            <a:r>
              <a:rPr lang="zh-CN" altLang="en-US" i="1" dirty="0">
                <a:solidFill>
                  <a:schemeClr val="accent1"/>
                </a:solidFill>
              </a:rPr>
              <a:t> </a:t>
            </a:r>
            <a:r>
              <a:rPr lang="en-US" altLang="zh-CN" i="1" dirty="0">
                <a:solidFill>
                  <a:schemeClr val="accent1"/>
                </a:solidFill>
              </a:rPr>
              <a:t>questions</a:t>
            </a:r>
            <a:r>
              <a:rPr lang="zh-CN" altLang="en-US" i="1" dirty="0">
                <a:solidFill>
                  <a:schemeClr val="accent1"/>
                </a:solidFill>
              </a:rPr>
              <a:t> </a:t>
            </a:r>
            <a:r>
              <a:rPr lang="en-US" altLang="zh-CN" i="1" dirty="0">
                <a:solidFill>
                  <a:schemeClr val="accent1"/>
                </a:solidFill>
              </a:rPr>
              <a:t>(RQs)</a:t>
            </a:r>
            <a:r>
              <a:rPr lang="zh-CN" altLang="en-US" i="1" dirty="0">
                <a:solidFill>
                  <a:schemeClr val="accent1"/>
                </a:solidFill>
              </a:rPr>
              <a:t> </a:t>
            </a:r>
            <a:r>
              <a:rPr lang="en-US" altLang="zh-CN" i="1" dirty="0">
                <a:solidFill>
                  <a:schemeClr val="accent1"/>
                </a:solidFill>
              </a:rPr>
              <a:t>to</a:t>
            </a:r>
            <a:r>
              <a:rPr lang="zh-CN" altLang="en-US" i="1" dirty="0">
                <a:solidFill>
                  <a:schemeClr val="accent1"/>
                </a:solidFill>
              </a:rPr>
              <a:t> </a:t>
            </a:r>
            <a:r>
              <a:rPr lang="en-US" altLang="zh-CN" i="1" dirty="0">
                <a:solidFill>
                  <a:schemeClr val="accent1"/>
                </a:solidFill>
              </a:rPr>
              <a:t>answer</a:t>
            </a:r>
            <a:r>
              <a:rPr lang="zh-CN" altLang="en-US" i="1" dirty="0">
                <a:solidFill>
                  <a:schemeClr val="accent1"/>
                </a:solidFill>
              </a:rPr>
              <a:t> </a:t>
            </a:r>
            <a:r>
              <a:rPr lang="en-US" altLang="zh-CN" i="1" dirty="0">
                <a:solidFill>
                  <a:schemeClr val="accent1"/>
                </a:solidFill>
              </a:rPr>
              <a:t>for</a:t>
            </a:r>
            <a:r>
              <a:rPr lang="zh-CN" altLang="en-US" i="1" dirty="0">
                <a:solidFill>
                  <a:schemeClr val="accent1"/>
                </a:solidFill>
              </a:rPr>
              <a:t> </a:t>
            </a:r>
            <a:r>
              <a:rPr lang="en-US" altLang="zh-CN" i="1" dirty="0">
                <a:solidFill>
                  <a:schemeClr val="accent1"/>
                </a:solidFill>
              </a:rPr>
              <a:t>your</a:t>
            </a:r>
            <a:r>
              <a:rPr lang="zh-CN" altLang="en-US" i="1" dirty="0">
                <a:solidFill>
                  <a:schemeClr val="accent1"/>
                </a:solidFill>
              </a:rPr>
              <a:t> </a:t>
            </a:r>
            <a:r>
              <a:rPr lang="en-US" altLang="zh-CN" i="1" dirty="0">
                <a:solidFill>
                  <a:schemeClr val="accent1"/>
                </a:solidFill>
              </a:rPr>
              <a:t>experiments</a:t>
            </a:r>
          </a:p>
          <a:p>
            <a:pPr lvl="2"/>
            <a:r>
              <a:rPr lang="en-US" altLang="zh-CN" dirty="0">
                <a:solidFill>
                  <a:schemeClr val="accent1"/>
                </a:solidFill>
              </a:rPr>
              <a:t>RQ1:</a:t>
            </a:r>
            <a:r>
              <a:rPr lang="zh-CN" altLang="en-US" dirty="0">
                <a:solidFill>
                  <a:schemeClr val="accent1"/>
                </a:solidFill>
              </a:rPr>
              <a:t> </a:t>
            </a:r>
            <a:r>
              <a:rPr lang="en-US" altLang="zh-CN" dirty="0">
                <a:solidFill>
                  <a:schemeClr val="accent1"/>
                </a:solidFill>
              </a:rPr>
              <a:t>e.g.,</a:t>
            </a:r>
            <a:r>
              <a:rPr lang="zh-CN" altLang="en-US" dirty="0">
                <a:solidFill>
                  <a:schemeClr val="accent1"/>
                </a:solidFill>
              </a:rPr>
              <a:t> </a:t>
            </a:r>
            <a:r>
              <a:rPr lang="en-US" altLang="zh-CN" dirty="0">
                <a:solidFill>
                  <a:schemeClr val="accent1"/>
                </a:solidFill>
              </a:rPr>
              <a:t>e</a:t>
            </a:r>
            <a:r>
              <a:rPr lang="en-AU" dirty="0" err="1">
                <a:solidFill>
                  <a:schemeClr val="accent1"/>
                </a:solidFill>
              </a:rPr>
              <a:t>ffectiveness</a:t>
            </a:r>
            <a:r>
              <a:rPr lang="en-AU" dirty="0">
                <a:solidFill>
                  <a:schemeClr val="accent1"/>
                </a:solidFill>
              </a:rPr>
              <a:t> and </a:t>
            </a:r>
            <a:r>
              <a:rPr lang="en-US" altLang="zh-CN" dirty="0">
                <a:solidFill>
                  <a:schemeClr val="accent1"/>
                </a:solidFill>
              </a:rPr>
              <a:t>e</a:t>
            </a:r>
            <a:r>
              <a:rPr lang="en-AU" dirty="0" err="1">
                <a:solidFill>
                  <a:schemeClr val="accent1"/>
                </a:solidFill>
              </a:rPr>
              <a:t>fficiency</a:t>
            </a:r>
            <a:r>
              <a:rPr lang="en-AU" dirty="0">
                <a:solidFill>
                  <a:schemeClr val="accent1"/>
                </a:solidFill>
              </a:rPr>
              <a:t> of</a:t>
            </a:r>
            <a:r>
              <a:rPr lang="zh-CN" altLang="en-US" dirty="0">
                <a:solidFill>
                  <a:schemeClr val="accent1"/>
                </a:solidFill>
              </a:rPr>
              <a:t> </a:t>
            </a:r>
            <a:r>
              <a:rPr lang="en-US" altLang="zh-CN" dirty="0">
                <a:solidFill>
                  <a:schemeClr val="accent1"/>
                </a:solidFill>
              </a:rPr>
              <a:t>your</a:t>
            </a:r>
            <a:r>
              <a:rPr lang="zh-CN" altLang="en-US" dirty="0">
                <a:solidFill>
                  <a:schemeClr val="accent1"/>
                </a:solidFill>
              </a:rPr>
              <a:t> </a:t>
            </a:r>
            <a:r>
              <a:rPr lang="en-US" altLang="zh-CN" dirty="0">
                <a:solidFill>
                  <a:schemeClr val="accent1"/>
                </a:solidFill>
              </a:rPr>
              <a:t>approach</a:t>
            </a:r>
            <a:r>
              <a:rPr lang="zh-CN" altLang="en-US" dirty="0">
                <a:solidFill>
                  <a:schemeClr val="accent1"/>
                </a:solidFill>
              </a:rPr>
              <a:t> </a:t>
            </a:r>
            <a:r>
              <a:rPr lang="en-US" altLang="zh-CN" dirty="0">
                <a:solidFill>
                  <a:schemeClr val="accent1"/>
                </a:solidFill>
              </a:rPr>
              <a:t>compared</a:t>
            </a:r>
            <a:r>
              <a:rPr lang="zh-CN" altLang="en-US" dirty="0">
                <a:solidFill>
                  <a:schemeClr val="accent1"/>
                </a:solidFill>
              </a:rPr>
              <a:t> </a:t>
            </a:r>
            <a:r>
              <a:rPr lang="en-US" altLang="zh-CN" dirty="0">
                <a:solidFill>
                  <a:schemeClr val="accent1"/>
                </a:solidFill>
              </a:rPr>
              <a:t>to</a:t>
            </a:r>
            <a:r>
              <a:rPr lang="zh-CN" altLang="en-US" dirty="0">
                <a:solidFill>
                  <a:schemeClr val="accent1"/>
                </a:solidFill>
              </a:rPr>
              <a:t> </a:t>
            </a:r>
            <a:r>
              <a:rPr lang="en-US" altLang="zh-CN" dirty="0">
                <a:solidFill>
                  <a:schemeClr val="accent1"/>
                </a:solidFill>
              </a:rPr>
              <a:t>baselines</a:t>
            </a:r>
          </a:p>
          <a:p>
            <a:pPr lvl="2"/>
            <a:r>
              <a:rPr lang="en-US" altLang="zh-CN" dirty="0">
                <a:solidFill>
                  <a:schemeClr val="accent1"/>
                </a:solidFill>
              </a:rPr>
              <a:t>RQ2:</a:t>
            </a:r>
            <a:r>
              <a:rPr lang="zh-CN" altLang="en-US" dirty="0">
                <a:solidFill>
                  <a:schemeClr val="accent1"/>
                </a:solidFill>
              </a:rPr>
              <a:t> </a:t>
            </a:r>
            <a:r>
              <a:rPr lang="en-US" altLang="zh-CN" dirty="0">
                <a:solidFill>
                  <a:schemeClr val="accent1"/>
                </a:solidFill>
              </a:rPr>
              <a:t>e.g.,</a:t>
            </a:r>
            <a:r>
              <a:rPr lang="zh-CN" altLang="en-US" dirty="0">
                <a:solidFill>
                  <a:schemeClr val="accent1"/>
                </a:solidFill>
              </a:rPr>
              <a:t> </a:t>
            </a:r>
            <a:r>
              <a:rPr lang="en-US" altLang="zh-CN" dirty="0">
                <a:solidFill>
                  <a:schemeClr val="accent1"/>
                </a:solidFill>
              </a:rPr>
              <a:t>ablation</a:t>
            </a:r>
            <a:r>
              <a:rPr lang="zh-CN" altLang="en-US" dirty="0">
                <a:solidFill>
                  <a:schemeClr val="accent1"/>
                </a:solidFill>
              </a:rPr>
              <a:t> </a:t>
            </a:r>
            <a:r>
              <a:rPr lang="en-US" altLang="zh-CN" dirty="0">
                <a:solidFill>
                  <a:schemeClr val="accent1"/>
                </a:solidFill>
              </a:rPr>
              <a:t>analysis</a:t>
            </a:r>
            <a:r>
              <a:rPr lang="zh-CN" altLang="en-US" dirty="0">
                <a:solidFill>
                  <a:schemeClr val="accent1"/>
                </a:solidFill>
              </a:rPr>
              <a:t> </a:t>
            </a:r>
            <a:r>
              <a:rPr lang="en-US" altLang="zh-CN" dirty="0">
                <a:solidFill>
                  <a:schemeClr val="accent1"/>
                </a:solidFill>
              </a:rPr>
              <a:t>of</a:t>
            </a:r>
            <a:r>
              <a:rPr lang="zh-CN" altLang="en-US" dirty="0">
                <a:solidFill>
                  <a:schemeClr val="accent1"/>
                </a:solidFill>
              </a:rPr>
              <a:t> </a:t>
            </a:r>
            <a:r>
              <a:rPr lang="en-US" altLang="zh-CN" dirty="0">
                <a:solidFill>
                  <a:schemeClr val="accent1"/>
                </a:solidFill>
              </a:rPr>
              <a:t>each</a:t>
            </a:r>
            <a:r>
              <a:rPr lang="zh-CN" altLang="en-US" dirty="0">
                <a:solidFill>
                  <a:schemeClr val="accent1"/>
                </a:solidFill>
              </a:rPr>
              <a:t> </a:t>
            </a:r>
            <a:r>
              <a:rPr lang="en-US" altLang="zh-CN" dirty="0">
                <a:solidFill>
                  <a:schemeClr val="accent1"/>
                </a:solidFill>
              </a:rPr>
              <a:t>component</a:t>
            </a:r>
            <a:r>
              <a:rPr lang="zh-CN" altLang="en-US" dirty="0">
                <a:solidFill>
                  <a:schemeClr val="accent1"/>
                </a:solidFill>
              </a:rPr>
              <a:t> </a:t>
            </a:r>
            <a:r>
              <a:rPr lang="en-US" altLang="zh-CN" dirty="0">
                <a:solidFill>
                  <a:schemeClr val="accent1"/>
                </a:solidFill>
              </a:rPr>
              <a:t>of</a:t>
            </a:r>
            <a:r>
              <a:rPr lang="zh-CN" altLang="en-US" dirty="0">
                <a:solidFill>
                  <a:schemeClr val="accent1"/>
                </a:solidFill>
              </a:rPr>
              <a:t> </a:t>
            </a:r>
            <a:r>
              <a:rPr lang="en-US" altLang="zh-CN" dirty="0">
                <a:solidFill>
                  <a:schemeClr val="accent1"/>
                </a:solidFill>
              </a:rPr>
              <a:t>your</a:t>
            </a:r>
            <a:r>
              <a:rPr lang="zh-CN" altLang="en-US" dirty="0">
                <a:solidFill>
                  <a:schemeClr val="accent1"/>
                </a:solidFill>
              </a:rPr>
              <a:t> </a:t>
            </a:r>
            <a:r>
              <a:rPr lang="en-US" altLang="zh-CN" dirty="0">
                <a:solidFill>
                  <a:schemeClr val="accent1"/>
                </a:solidFill>
              </a:rPr>
              <a:t>framework</a:t>
            </a:r>
          </a:p>
          <a:p>
            <a:pPr lvl="2"/>
            <a:r>
              <a:rPr lang="en-US" altLang="zh-CN" dirty="0">
                <a:solidFill>
                  <a:schemeClr val="accent1"/>
                </a:solidFill>
              </a:rPr>
              <a:t>RQ3:</a:t>
            </a:r>
            <a:r>
              <a:rPr lang="zh-CN" altLang="en-US" dirty="0">
                <a:solidFill>
                  <a:schemeClr val="accent1"/>
                </a:solidFill>
              </a:rPr>
              <a:t> </a:t>
            </a:r>
            <a:r>
              <a:rPr lang="en-US" altLang="zh-CN" dirty="0">
                <a:solidFill>
                  <a:schemeClr val="accent1"/>
                </a:solidFill>
              </a:rPr>
              <a:t>e.g.,</a:t>
            </a:r>
            <a:r>
              <a:rPr lang="zh-CN" altLang="en-US" dirty="0">
                <a:solidFill>
                  <a:schemeClr val="accent1"/>
                </a:solidFill>
              </a:rPr>
              <a:t> </a:t>
            </a:r>
            <a:r>
              <a:rPr lang="en-US" altLang="zh-CN" dirty="0">
                <a:solidFill>
                  <a:schemeClr val="accent1"/>
                </a:solidFill>
              </a:rPr>
              <a:t>bug</a:t>
            </a:r>
            <a:r>
              <a:rPr lang="zh-CN" altLang="en-US" dirty="0">
                <a:solidFill>
                  <a:schemeClr val="accent1"/>
                </a:solidFill>
              </a:rPr>
              <a:t> </a:t>
            </a:r>
            <a:r>
              <a:rPr lang="en-US" altLang="zh-CN" dirty="0">
                <a:solidFill>
                  <a:schemeClr val="accent1"/>
                </a:solidFill>
              </a:rPr>
              <a:t>detection</a:t>
            </a:r>
            <a:r>
              <a:rPr lang="zh-CN" altLang="en-US" dirty="0">
                <a:solidFill>
                  <a:schemeClr val="accent1"/>
                </a:solidFill>
              </a:rPr>
              <a:t> </a:t>
            </a:r>
            <a:r>
              <a:rPr lang="en-US" altLang="zh-CN" dirty="0">
                <a:solidFill>
                  <a:schemeClr val="accent1"/>
                </a:solidFill>
              </a:rPr>
              <a:t>results</a:t>
            </a:r>
            <a:r>
              <a:rPr lang="zh-CN" altLang="en-US" dirty="0">
                <a:solidFill>
                  <a:schemeClr val="accent1"/>
                </a:solidFill>
              </a:rPr>
              <a:t> </a:t>
            </a:r>
            <a:r>
              <a:rPr lang="en-US" altLang="zh-CN" dirty="0">
                <a:solidFill>
                  <a:schemeClr val="accent1"/>
                </a:solidFill>
              </a:rPr>
              <a:t>and</a:t>
            </a:r>
            <a:r>
              <a:rPr lang="zh-CN" altLang="en-US" dirty="0">
                <a:solidFill>
                  <a:schemeClr val="accent1"/>
                </a:solidFill>
              </a:rPr>
              <a:t> </a:t>
            </a:r>
            <a:r>
              <a:rPr lang="en-US" altLang="zh-CN" dirty="0">
                <a:solidFill>
                  <a:schemeClr val="accent1"/>
                </a:solidFill>
              </a:rPr>
              <a:t>some</a:t>
            </a:r>
            <a:r>
              <a:rPr lang="zh-CN" altLang="en-US" dirty="0">
                <a:solidFill>
                  <a:schemeClr val="accent1"/>
                </a:solidFill>
              </a:rPr>
              <a:t> </a:t>
            </a:r>
            <a:r>
              <a:rPr lang="en-US" altLang="zh-CN" dirty="0">
                <a:solidFill>
                  <a:schemeClr val="accent1"/>
                </a:solidFill>
              </a:rPr>
              <a:t>more</a:t>
            </a:r>
            <a:r>
              <a:rPr lang="zh-CN" altLang="en-US" dirty="0">
                <a:solidFill>
                  <a:schemeClr val="accent1"/>
                </a:solidFill>
              </a:rPr>
              <a:t> </a:t>
            </a:r>
            <a:r>
              <a:rPr lang="en-US" altLang="zh-CN" dirty="0">
                <a:solidFill>
                  <a:schemeClr val="accent1"/>
                </a:solidFill>
              </a:rPr>
              <a:t>in-depth</a:t>
            </a:r>
            <a:r>
              <a:rPr lang="zh-CN" altLang="en-US" dirty="0">
                <a:solidFill>
                  <a:schemeClr val="accent1"/>
                </a:solidFill>
              </a:rPr>
              <a:t> </a:t>
            </a:r>
            <a:r>
              <a:rPr lang="en-US" altLang="zh-CN" dirty="0">
                <a:solidFill>
                  <a:schemeClr val="accent1"/>
                </a:solidFill>
              </a:rPr>
              <a:t>analysis</a:t>
            </a:r>
            <a:r>
              <a:rPr lang="zh-CN" altLang="en-US" dirty="0">
                <a:solidFill>
                  <a:schemeClr val="accent1"/>
                </a:solidFill>
              </a:rPr>
              <a:t> </a:t>
            </a:r>
            <a:r>
              <a:rPr lang="en-US" altLang="zh-CN" dirty="0">
                <a:solidFill>
                  <a:schemeClr val="accent1"/>
                </a:solidFill>
              </a:rPr>
              <a:t>of</a:t>
            </a:r>
            <a:r>
              <a:rPr lang="zh-CN" altLang="en-US" dirty="0">
                <a:solidFill>
                  <a:schemeClr val="accent1"/>
                </a:solidFill>
              </a:rPr>
              <a:t> </a:t>
            </a:r>
            <a:r>
              <a:rPr lang="en-US" altLang="zh-CN" dirty="0">
                <a:solidFill>
                  <a:schemeClr val="accent1"/>
                </a:solidFill>
              </a:rPr>
              <a:t>a</a:t>
            </a:r>
            <a:r>
              <a:rPr lang="zh-CN" altLang="en-US" dirty="0">
                <a:solidFill>
                  <a:schemeClr val="accent1"/>
                </a:solidFill>
              </a:rPr>
              <a:t> </a:t>
            </a:r>
            <a:r>
              <a:rPr lang="en-US" altLang="zh-CN" dirty="0">
                <a:solidFill>
                  <a:schemeClr val="accent1"/>
                </a:solidFill>
              </a:rPr>
              <a:t>particular</a:t>
            </a:r>
            <a:r>
              <a:rPr lang="zh-CN" altLang="en-US" dirty="0">
                <a:solidFill>
                  <a:schemeClr val="accent1"/>
                </a:solidFill>
              </a:rPr>
              <a:t> </a:t>
            </a:r>
            <a:r>
              <a:rPr lang="en-US" altLang="zh-CN" dirty="0">
                <a:solidFill>
                  <a:schemeClr val="accent1"/>
                </a:solidFill>
              </a:rPr>
              <a:t>property</a:t>
            </a:r>
            <a:r>
              <a:rPr lang="zh-CN" altLang="en-US" dirty="0">
                <a:solidFill>
                  <a:schemeClr val="accent1"/>
                </a:solidFill>
              </a:rPr>
              <a:t> </a:t>
            </a:r>
            <a:r>
              <a:rPr lang="en-US" altLang="zh-CN" dirty="0">
                <a:solidFill>
                  <a:schemeClr val="accent1"/>
                </a:solidFill>
              </a:rPr>
              <a:t>of</a:t>
            </a:r>
            <a:r>
              <a:rPr lang="zh-CN" altLang="en-US" dirty="0">
                <a:solidFill>
                  <a:schemeClr val="accent1"/>
                </a:solidFill>
              </a:rPr>
              <a:t> </a:t>
            </a:r>
            <a:r>
              <a:rPr lang="en-US" altLang="zh-CN" dirty="0">
                <a:solidFill>
                  <a:schemeClr val="accent1"/>
                </a:solidFill>
              </a:rPr>
              <a:t>your</a:t>
            </a:r>
            <a:r>
              <a:rPr lang="zh-CN" altLang="en-US" dirty="0">
                <a:solidFill>
                  <a:schemeClr val="accent1"/>
                </a:solidFill>
              </a:rPr>
              <a:t> </a:t>
            </a:r>
            <a:r>
              <a:rPr lang="en-US" altLang="zh-CN" dirty="0">
                <a:solidFill>
                  <a:schemeClr val="accent1"/>
                </a:solidFill>
              </a:rPr>
              <a:t>approach</a:t>
            </a:r>
            <a:endParaRPr lang="en-AU" altLang="zh-CN" dirty="0">
              <a:solidFill>
                <a:schemeClr val="accent1"/>
              </a:solidFill>
            </a:endParaRPr>
          </a:p>
          <a:p>
            <a:pPr lvl="2"/>
            <a:endParaRPr lang="en-AU" dirty="0"/>
          </a:p>
        </p:txBody>
      </p:sp>
    </p:spTree>
    <p:extLst>
      <p:ext uri="{BB962C8B-B14F-4D97-AF65-F5344CB8AC3E}">
        <p14:creationId xmlns:p14="http://schemas.microsoft.com/office/powerpoint/2010/main" val="966314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Evaluation</a:t>
            </a:r>
            <a:r>
              <a:rPr lang="zh-CN" altLang="en-US" dirty="0"/>
              <a:t> </a:t>
            </a:r>
            <a:r>
              <a:rPr lang="en-US" altLang="zh-CN" dirty="0"/>
              <a:t>–</a:t>
            </a:r>
            <a:r>
              <a:rPr lang="zh-CN" altLang="en-US" dirty="0"/>
              <a:t> </a:t>
            </a:r>
            <a:r>
              <a:rPr lang="en-US" altLang="zh-CN" dirty="0"/>
              <a:t>RQ1</a:t>
            </a:r>
            <a:endParaRPr lang="en-AU" dirty="0"/>
          </a:p>
        </p:txBody>
      </p:sp>
      <p:sp>
        <p:nvSpPr>
          <p:cNvPr id="3" name="Content Placeholder 2"/>
          <p:cNvSpPr>
            <a:spLocks noGrp="1"/>
          </p:cNvSpPr>
          <p:nvPr>
            <p:ph idx="1"/>
          </p:nvPr>
        </p:nvSpPr>
        <p:spPr/>
        <p:txBody>
          <a:bodyPr/>
          <a:lstStyle/>
          <a:p>
            <a:r>
              <a:rPr lang="en-US" altLang="zh-CN" i="1" dirty="0">
                <a:solidFill>
                  <a:schemeClr val="accent1"/>
                </a:solidFill>
              </a:rPr>
              <a:t>Show</a:t>
            </a:r>
            <a:r>
              <a:rPr lang="zh-CN" altLang="en-US" i="1" dirty="0">
                <a:solidFill>
                  <a:schemeClr val="accent1"/>
                </a:solidFill>
              </a:rPr>
              <a:t> </a:t>
            </a:r>
            <a:r>
              <a:rPr lang="en-US" altLang="zh-CN" i="1" dirty="0">
                <a:solidFill>
                  <a:schemeClr val="accent1"/>
                </a:solidFill>
              </a:rPr>
              <a:t>results</a:t>
            </a:r>
            <a:r>
              <a:rPr lang="zh-CN" altLang="en-US" i="1" dirty="0">
                <a:solidFill>
                  <a:schemeClr val="accent1"/>
                </a:solidFill>
              </a:rPr>
              <a:t> </a:t>
            </a:r>
            <a:r>
              <a:rPr lang="en-US" altLang="zh-CN" i="1" dirty="0">
                <a:solidFill>
                  <a:schemeClr val="accent1"/>
                </a:solidFill>
              </a:rPr>
              <a:t>in</a:t>
            </a:r>
            <a:r>
              <a:rPr lang="zh-CN" altLang="en-US" i="1" dirty="0">
                <a:solidFill>
                  <a:schemeClr val="accent1"/>
                </a:solidFill>
              </a:rPr>
              <a:t> </a:t>
            </a:r>
            <a:r>
              <a:rPr lang="en-US" altLang="zh-CN" i="1" dirty="0">
                <a:solidFill>
                  <a:schemeClr val="accent1"/>
                </a:solidFill>
              </a:rPr>
              <a:t>terms</a:t>
            </a:r>
            <a:r>
              <a:rPr lang="zh-CN" altLang="en-US" i="1" dirty="0">
                <a:solidFill>
                  <a:schemeClr val="accent1"/>
                </a:solidFill>
              </a:rPr>
              <a:t> </a:t>
            </a:r>
            <a:r>
              <a:rPr lang="en-US" altLang="zh-CN" i="1" dirty="0">
                <a:solidFill>
                  <a:schemeClr val="accent1"/>
                </a:solidFill>
              </a:rPr>
              <a:t>of</a:t>
            </a:r>
            <a:r>
              <a:rPr lang="zh-CN" altLang="en-US" i="1" dirty="0">
                <a:solidFill>
                  <a:schemeClr val="accent1"/>
                </a:solidFill>
              </a:rPr>
              <a:t> </a:t>
            </a:r>
            <a:r>
              <a:rPr lang="en-US" altLang="zh-CN" i="1" dirty="0">
                <a:solidFill>
                  <a:schemeClr val="accent1"/>
                </a:solidFill>
              </a:rPr>
              <a:t>figures</a:t>
            </a:r>
            <a:r>
              <a:rPr lang="zh-CN" altLang="en-US" i="1" dirty="0">
                <a:solidFill>
                  <a:schemeClr val="accent1"/>
                </a:solidFill>
              </a:rPr>
              <a:t> </a:t>
            </a:r>
            <a:r>
              <a:rPr lang="en-US" altLang="zh-CN" i="1" dirty="0">
                <a:solidFill>
                  <a:schemeClr val="accent1"/>
                </a:solidFill>
              </a:rPr>
              <a:t>and</a:t>
            </a:r>
            <a:r>
              <a:rPr lang="zh-CN" altLang="en-US" i="1" dirty="0">
                <a:solidFill>
                  <a:schemeClr val="accent1"/>
                </a:solidFill>
              </a:rPr>
              <a:t> </a:t>
            </a:r>
            <a:r>
              <a:rPr lang="en-US" altLang="zh-CN" i="1" dirty="0">
                <a:solidFill>
                  <a:schemeClr val="accent1"/>
                </a:solidFill>
              </a:rPr>
              <a:t>tables</a:t>
            </a:r>
            <a:r>
              <a:rPr lang="zh-CN" altLang="en-US" i="1" dirty="0">
                <a:solidFill>
                  <a:schemeClr val="accent1"/>
                </a:solidFill>
              </a:rPr>
              <a:t> </a:t>
            </a:r>
            <a:r>
              <a:rPr lang="en-US" altLang="zh-CN" i="1" dirty="0">
                <a:solidFill>
                  <a:schemeClr val="accent1"/>
                </a:solidFill>
              </a:rPr>
              <a:t>for</a:t>
            </a:r>
            <a:r>
              <a:rPr lang="zh-CN" altLang="en-US" i="1" dirty="0">
                <a:solidFill>
                  <a:schemeClr val="accent1"/>
                </a:solidFill>
              </a:rPr>
              <a:t> </a:t>
            </a:r>
            <a:r>
              <a:rPr lang="en-US" altLang="zh-CN" i="1" dirty="0">
                <a:solidFill>
                  <a:schemeClr val="accent1"/>
                </a:solidFill>
              </a:rPr>
              <a:t>RQ1</a:t>
            </a:r>
            <a:endParaRPr lang="en-AU" i="1" dirty="0">
              <a:solidFill>
                <a:schemeClr val="accent1"/>
              </a:solidFill>
            </a:endParaRPr>
          </a:p>
        </p:txBody>
      </p:sp>
    </p:spTree>
    <p:extLst>
      <p:ext uri="{BB962C8B-B14F-4D97-AF65-F5344CB8AC3E}">
        <p14:creationId xmlns:p14="http://schemas.microsoft.com/office/powerpoint/2010/main" val="918546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Evaluation</a:t>
            </a:r>
            <a:r>
              <a:rPr lang="zh-CN" altLang="en-US" dirty="0"/>
              <a:t> </a:t>
            </a:r>
            <a:r>
              <a:rPr lang="en-US" altLang="zh-CN" dirty="0"/>
              <a:t>–</a:t>
            </a:r>
            <a:r>
              <a:rPr lang="zh-CN" altLang="en-US" dirty="0"/>
              <a:t> </a:t>
            </a:r>
            <a:r>
              <a:rPr lang="en-US" altLang="zh-CN" dirty="0"/>
              <a:t>RQ2</a:t>
            </a:r>
            <a:endParaRPr lang="en-AU" dirty="0"/>
          </a:p>
        </p:txBody>
      </p:sp>
      <p:sp>
        <p:nvSpPr>
          <p:cNvPr id="3" name="Content Placeholder 2"/>
          <p:cNvSpPr>
            <a:spLocks noGrp="1"/>
          </p:cNvSpPr>
          <p:nvPr>
            <p:ph idx="1"/>
          </p:nvPr>
        </p:nvSpPr>
        <p:spPr/>
        <p:txBody>
          <a:bodyPr/>
          <a:lstStyle/>
          <a:p>
            <a:r>
              <a:rPr lang="en-US" altLang="zh-CN" i="1" dirty="0">
                <a:solidFill>
                  <a:schemeClr val="accent1"/>
                </a:solidFill>
              </a:rPr>
              <a:t>Show</a:t>
            </a:r>
            <a:r>
              <a:rPr lang="zh-CN" altLang="en-US" i="1" dirty="0">
                <a:solidFill>
                  <a:schemeClr val="accent1"/>
                </a:solidFill>
              </a:rPr>
              <a:t> </a:t>
            </a:r>
            <a:r>
              <a:rPr lang="en-US" altLang="zh-CN" i="1" dirty="0">
                <a:solidFill>
                  <a:schemeClr val="accent1"/>
                </a:solidFill>
              </a:rPr>
              <a:t>results</a:t>
            </a:r>
            <a:r>
              <a:rPr lang="zh-CN" altLang="en-US" i="1" dirty="0">
                <a:solidFill>
                  <a:schemeClr val="accent1"/>
                </a:solidFill>
              </a:rPr>
              <a:t> </a:t>
            </a:r>
            <a:r>
              <a:rPr lang="en-US" altLang="zh-CN" i="1" dirty="0">
                <a:solidFill>
                  <a:schemeClr val="accent1"/>
                </a:solidFill>
              </a:rPr>
              <a:t>in</a:t>
            </a:r>
            <a:r>
              <a:rPr lang="zh-CN" altLang="en-US" i="1" dirty="0">
                <a:solidFill>
                  <a:schemeClr val="accent1"/>
                </a:solidFill>
              </a:rPr>
              <a:t> </a:t>
            </a:r>
            <a:r>
              <a:rPr lang="en-US" altLang="zh-CN" i="1" dirty="0">
                <a:solidFill>
                  <a:schemeClr val="accent1"/>
                </a:solidFill>
              </a:rPr>
              <a:t>terms</a:t>
            </a:r>
            <a:r>
              <a:rPr lang="zh-CN" altLang="en-US" i="1" dirty="0">
                <a:solidFill>
                  <a:schemeClr val="accent1"/>
                </a:solidFill>
              </a:rPr>
              <a:t> </a:t>
            </a:r>
            <a:r>
              <a:rPr lang="en-US" altLang="zh-CN" i="1" dirty="0">
                <a:solidFill>
                  <a:schemeClr val="accent1"/>
                </a:solidFill>
              </a:rPr>
              <a:t>of</a:t>
            </a:r>
            <a:r>
              <a:rPr lang="zh-CN" altLang="en-US" i="1" dirty="0">
                <a:solidFill>
                  <a:schemeClr val="accent1"/>
                </a:solidFill>
              </a:rPr>
              <a:t> </a:t>
            </a:r>
            <a:r>
              <a:rPr lang="en-US" altLang="zh-CN" i="1" dirty="0">
                <a:solidFill>
                  <a:schemeClr val="accent1"/>
                </a:solidFill>
              </a:rPr>
              <a:t>figures</a:t>
            </a:r>
            <a:r>
              <a:rPr lang="zh-CN" altLang="en-US" i="1" dirty="0">
                <a:solidFill>
                  <a:schemeClr val="accent1"/>
                </a:solidFill>
              </a:rPr>
              <a:t> </a:t>
            </a:r>
            <a:r>
              <a:rPr lang="en-US" altLang="zh-CN" i="1" dirty="0">
                <a:solidFill>
                  <a:schemeClr val="accent1"/>
                </a:solidFill>
              </a:rPr>
              <a:t>and</a:t>
            </a:r>
            <a:r>
              <a:rPr lang="zh-CN" altLang="en-US" i="1" dirty="0">
                <a:solidFill>
                  <a:schemeClr val="accent1"/>
                </a:solidFill>
              </a:rPr>
              <a:t> </a:t>
            </a:r>
            <a:r>
              <a:rPr lang="en-US" altLang="zh-CN" i="1" dirty="0">
                <a:solidFill>
                  <a:schemeClr val="accent1"/>
                </a:solidFill>
              </a:rPr>
              <a:t>tables</a:t>
            </a:r>
            <a:r>
              <a:rPr lang="zh-CN" altLang="en-US" i="1" dirty="0">
                <a:solidFill>
                  <a:schemeClr val="accent1"/>
                </a:solidFill>
              </a:rPr>
              <a:t> </a:t>
            </a:r>
            <a:r>
              <a:rPr lang="en-US" altLang="zh-CN" i="1" dirty="0">
                <a:solidFill>
                  <a:schemeClr val="accent1"/>
                </a:solidFill>
              </a:rPr>
              <a:t>for</a:t>
            </a:r>
            <a:r>
              <a:rPr lang="zh-CN" altLang="en-US" i="1" dirty="0">
                <a:solidFill>
                  <a:schemeClr val="accent1"/>
                </a:solidFill>
              </a:rPr>
              <a:t> </a:t>
            </a:r>
            <a:r>
              <a:rPr lang="en-US" altLang="zh-CN" i="1" dirty="0">
                <a:solidFill>
                  <a:schemeClr val="accent1"/>
                </a:solidFill>
              </a:rPr>
              <a:t>RQ2</a:t>
            </a:r>
            <a:endParaRPr lang="en-AU" i="1" dirty="0">
              <a:solidFill>
                <a:schemeClr val="accent1"/>
              </a:solidFill>
            </a:endParaRPr>
          </a:p>
        </p:txBody>
      </p:sp>
    </p:spTree>
    <p:extLst>
      <p:ext uri="{BB962C8B-B14F-4D97-AF65-F5344CB8AC3E}">
        <p14:creationId xmlns:p14="http://schemas.microsoft.com/office/powerpoint/2010/main" val="1414206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Evaluation</a:t>
            </a:r>
            <a:r>
              <a:rPr lang="zh-CN" altLang="en-US" dirty="0"/>
              <a:t> </a:t>
            </a:r>
            <a:r>
              <a:rPr lang="en-US" altLang="zh-CN" dirty="0"/>
              <a:t>–</a:t>
            </a:r>
            <a:r>
              <a:rPr lang="zh-CN" altLang="en-US" dirty="0"/>
              <a:t> </a:t>
            </a:r>
            <a:r>
              <a:rPr lang="en-US" altLang="zh-CN" dirty="0"/>
              <a:t>RQ3</a:t>
            </a:r>
            <a:endParaRPr lang="en-AU" dirty="0"/>
          </a:p>
        </p:txBody>
      </p:sp>
      <p:sp>
        <p:nvSpPr>
          <p:cNvPr id="3" name="Content Placeholder 2"/>
          <p:cNvSpPr>
            <a:spLocks noGrp="1"/>
          </p:cNvSpPr>
          <p:nvPr>
            <p:ph idx="1"/>
          </p:nvPr>
        </p:nvSpPr>
        <p:spPr/>
        <p:txBody>
          <a:bodyPr/>
          <a:lstStyle/>
          <a:p>
            <a:r>
              <a:rPr lang="en-US" altLang="zh-CN" i="1" dirty="0">
                <a:solidFill>
                  <a:schemeClr val="accent1"/>
                </a:solidFill>
              </a:rPr>
              <a:t>Show</a:t>
            </a:r>
            <a:r>
              <a:rPr lang="zh-CN" altLang="en-US" i="1" dirty="0">
                <a:solidFill>
                  <a:schemeClr val="accent1"/>
                </a:solidFill>
              </a:rPr>
              <a:t> </a:t>
            </a:r>
            <a:r>
              <a:rPr lang="en-US" altLang="zh-CN" i="1" dirty="0">
                <a:solidFill>
                  <a:schemeClr val="accent1"/>
                </a:solidFill>
              </a:rPr>
              <a:t>results</a:t>
            </a:r>
            <a:r>
              <a:rPr lang="zh-CN" altLang="en-US" i="1" dirty="0">
                <a:solidFill>
                  <a:schemeClr val="accent1"/>
                </a:solidFill>
              </a:rPr>
              <a:t> </a:t>
            </a:r>
            <a:r>
              <a:rPr lang="en-US" altLang="zh-CN" i="1" dirty="0">
                <a:solidFill>
                  <a:schemeClr val="accent1"/>
                </a:solidFill>
              </a:rPr>
              <a:t>in</a:t>
            </a:r>
            <a:r>
              <a:rPr lang="zh-CN" altLang="en-US" i="1" dirty="0">
                <a:solidFill>
                  <a:schemeClr val="accent1"/>
                </a:solidFill>
              </a:rPr>
              <a:t> </a:t>
            </a:r>
            <a:r>
              <a:rPr lang="en-US" altLang="zh-CN" i="1" dirty="0">
                <a:solidFill>
                  <a:schemeClr val="accent1"/>
                </a:solidFill>
              </a:rPr>
              <a:t>terms</a:t>
            </a:r>
            <a:r>
              <a:rPr lang="zh-CN" altLang="en-US" i="1" dirty="0">
                <a:solidFill>
                  <a:schemeClr val="accent1"/>
                </a:solidFill>
              </a:rPr>
              <a:t> </a:t>
            </a:r>
            <a:r>
              <a:rPr lang="en-US" altLang="zh-CN" i="1" dirty="0">
                <a:solidFill>
                  <a:schemeClr val="accent1"/>
                </a:solidFill>
              </a:rPr>
              <a:t>of</a:t>
            </a:r>
            <a:r>
              <a:rPr lang="zh-CN" altLang="en-US" i="1" dirty="0">
                <a:solidFill>
                  <a:schemeClr val="accent1"/>
                </a:solidFill>
              </a:rPr>
              <a:t> </a:t>
            </a:r>
            <a:r>
              <a:rPr lang="en-US" altLang="zh-CN" i="1" dirty="0">
                <a:solidFill>
                  <a:schemeClr val="accent1"/>
                </a:solidFill>
              </a:rPr>
              <a:t>figures</a:t>
            </a:r>
            <a:r>
              <a:rPr lang="zh-CN" altLang="en-US" i="1" dirty="0">
                <a:solidFill>
                  <a:schemeClr val="accent1"/>
                </a:solidFill>
              </a:rPr>
              <a:t> </a:t>
            </a:r>
            <a:r>
              <a:rPr lang="en-US" altLang="zh-CN" i="1" dirty="0">
                <a:solidFill>
                  <a:schemeClr val="accent1"/>
                </a:solidFill>
              </a:rPr>
              <a:t>and</a:t>
            </a:r>
            <a:r>
              <a:rPr lang="zh-CN" altLang="en-US" i="1" dirty="0">
                <a:solidFill>
                  <a:schemeClr val="accent1"/>
                </a:solidFill>
              </a:rPr>
              <a:t> </a:t>
            </a:r>
            <a:r>
              <a:rPr lang="en-US" altLang="zh-CN" i="1" dirty="0">
                <a:solidFill>
                  <a:schemeClr val="accent1"/>
                </a:solidFill>
              </a:rPr>
              <a:t>tables</a:t>
            </a:r>
            <a:r>
              <a:rPr lang="zh-CN" altLang="en-US" i="1" dirty="0">
                <a:solidFill>
                  <a:schemeClr val="accent1"/>
                </a:solidFill>
              </a:rPr>
              <a:t> </a:t>
            </a:r>
            <a:r>
              <a:rPr lang="en-US" altLang="zh-CN" i="1" dirty="0">
                <a:solidFill>
                  <a:schemeClr val="accent1"/>
                </a:solidFill>
              </a:rPr>
              <a:t>for</a:t>
            </a:r>
            <a:r>
              <a:rPr lang="zh-CN" altLang="en-US" i="1" dirty="0">
                <a:solidFill>
                  <a:schemeClr val="accent1"/>
                </a:solidFill>
              </a:rPr>
              <a:t> </a:t>
            </a:r>
            <a:r>
              <a:rPr lang="en-US" altLang="zh-CN" i="1" dirty="0">
                <a:solidFill>
                  <a:schemeClr val="accent1"/>
                </a:solidFill>
              </a:rPr>
              <a:t>RQ1</a:t>
            </a:r>
            <a:endParaRPr lang="en-AU" i="1" dirty="0">
              <a:solidFill>
                <a:schemeClr val="accent1"/>
              </a:solidFill>
            </a:endParaRPr>
          </a:p>
        </p:txBody>
      </p:sp>
    </p:spTree>
    <p:extLst>
      <p:ext uri="{BB962C8B-B14F-4D97-AF65-F5344CB8AC3E}">
        <p14:creationId xmlns:p14="http://schemas.microsoft.com/office/powerpoint/2010/main" val="363566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Summary</a:t>
            </a:r>
            <a:endParaRPr lang="en-AU" dirty="0"/>
          </a:p>
        </p:txBody>
      </p:sp>
      <p:sp>
        <p:nvSpPr>
          <p:cNvPr id="3" name="Content Placeholder 2"/>
          <p:cNvSpPr>
            <a:spLocks noGrp="1"/>
          </p:cNvSpPr>
          <p:nvPr>
            <p:ph idx="1"/>
          </p:nvPr>
        </p:nvSpPr>
        <p:spPr/>
        <p:txBody>
          <a:bodyPr/>
          <a:lstStyle/>
          <a:p>
            <a:r>
              <a:rPr lang="en-US" altLang="zh-CN" i="1" dirty="0">
                <a:solidFill>
                  <a:schemeClr val="accent1"/>
                </a:solidFill>
              </a:rPr>
              <a:t>Summary</a:t>
            </a:r>
            <a:r>
              <a:rPr lang="zh-CN" altLang="en-US" i="1" dirty="0">
                <a:solidFill>
                  <a:schemeClr val="accent1"/>
                </a:solidFill>
              </a:rPr>
              <a:t> </a:t>
            </a:r>
            <a:r>
              <a:rPr lang="en-US" altLang="zh-CN" i="1" dirty="0">
                <a:solidFill>
                  <a:schemeClr val="accent1"/>
                </a:solidFill>
              </a:rPr>
              <a:t>your</a:t>
            </a:r>
            <a:r>
              <a:rPr lang="zh-CN" altLang="en-US" i="1" dirty="0">
                <a:solidFill>
                  <a:schemeClr val="accent1"/>
                </a:solidFill>
              </a:rPr>
              <a:t> </a:t>
            </a:r>
            <a:r>
              <a:rPr lang="en-US" altLang="zh-CN" i="1" dirty="0">
                <a:solidFill>
                  <a:schemeClr val="accent1"/>
                </a:solidFill>
              </a:rPr>
              <a:t>contributions</a:t>
            </a:r>
            <a:r>
              <a:rPr lang="zh-CN" altLang="en-US" i="1" dirty="0">
                <a:solidFill>
                  <a:schemeClr val="accent1"/>
                </a:solidFill>
              </a:rPr>
              <a:t> </a:t>
            </a:r>
            <a:r>
              <a:rPr lang="en-US" altLang="zh-CN" i="1" dirty="0">
                <a:solidFill>
                  <a:schemeClr val="accent1"/>
                </a:solidFill>
              </a:rPr>
              <a:t>and</a:t>
            </a:r>
            <a:r>
              <a:rPr lang="zh-CN" altLang="en-US" i="1" dirty="0">
                <a:solidFill>
                  <a:schemeClr val="accent1"/>
                </a:solidFill>
              </a:rPr>
              <a:t> </a:t>
            </a:r>
            <a:r>
              <a:rPr lang="en-US" altLang="zh-CN" i="1" dirty="0">
                <a:solidFill>
                  <a:schemeClr val="accent1"/>
                </a:solidFill>
              </a:rPr>
              <a:t>mention</a:t>
            </a:r>
            <a:r>
              <a:rPr lang="zh-CN" altLang="en-US" i="1" dirty="0">
                <a:solidFill>
                  <a:schemeClr val="accent1"/>
                </a:solidFill>
              </a:rPr>
              <a:t> </a:t>
            </a:r>
            <a:r>
              <a:rPr lang="en-US" altLang="zh-CN" i="1" dirty="0">
                <a:solidFill>
                  <a:schemeClr val="accent1"/>
                </a:solidFill>
              </a:rPr>
              <a:t>possible</a:t>
            </a:r>
            <a:r>
              <a:rPr lang="zh-CN" altLang="en-US" i="1" dirty="0">
                <a:solidFill>
                  <a:schemeClr val="accent1"/>
                </a:solidFill>
              </a:rPr>
              <a:t> </a:t>
            </a:r>
            <a:r>
              <a:rPr lang="en-US" altLang="zh-CN" i="1" dirty="0">
                <a:solidFill>
                  <a:schemeClr val="accent1"/>
                </a:solidFill>
              </a:rPr>
              <a:t>future</a:t>
            </a:r>
            <a:r>
              <a:rPr lang="zh-CN" altLang="en-US" i="1" dirty="0">
                <a:solidFill>
                  <a:schemeClr val="accent1"/>
                </a:solidFill>
              </a:rPr>
              <a:t> </a:t>
            </a:r>
            <a:r>
              <a:rPr lang="en-US" altLang="zh-CN" i="1" dirty="0">
                <a:solidFill>
                  <a:schemeClr val="accent1"/>
                </a:solidFill>
              </a:rPr>
              <a:t>work</a:t>
            </a:r>
            <a:endParaRPr lang="en-AU" i="1" dirty="0">
              <a:solidFill>
                <a:schemeClr val="accent1"/>
              </a:solidFill>
            </a:endParaRPr>
          </a:p>
        </p:txBody>
      </p:sp>
    </p:spTree>
    <p:extLst>
      <p:ext uri="{BB962C8B-B14F-4D97-AF65-F5344CB8AC3E}">
        <p14:creationId xmlns:p14="http://schemas.microsoft.com/office/powerpoint/2010/main" val="2029332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Introduction</a:t>
            </a:r>
            <a:endParaRPr lang="en-AU" dirty="0"/>
          </a:p>
        </p:txBody>
      </p:sp>
      <p:sp>
        <p:nvSpPr>
          <p:cNvPr id="3" name="Content Placeholder 2"/>
          <p:cNvSpPr>
            <a:spLocks noGrp="1"/>
          </p:cNvSpPr>
          <p:nvPr>
            <p:ph idx="1"/>
          </p:nvPr>
        </p:nvSpPr>
        <p:spPr/>
        <p:txBody>
          <a:bodyPr/>
          <a:lstStyle/>
          <a:p>
            <a:r>
              <a:rPr lang="en-AU" i="1" dirty="0">
                <a:solidFill>
                  <a:schemeClr val="accent1"/>
                </a:solidFill>
              </a:rPr>
              <a:t>Motivation. At a high level, what is the problem area you are working in and why is it important? It is important to set the larger context here. Why is the problem of interest and importance to the larger community?</a:t>
            </a:r>
          </a:p>
        </p:txBody>
      </p:sp>
    </p:spTree>
    <p:extLst>
      <p:ext uri="{BB962C8B-B14F-4D97-AF65-F5344CB8AC3E}">
        <p14:creationId xmlns:p14="http://schemas.microsoft.com/office/powerpoint/2010/main" val="1092536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Introduction	</a:t>
            </a:r>
            <a:endParaRPr lang="en-AU" dirty="0"/>
          </a:p>
        </p:txBody>
      </p:sp>
      <p:sp>
        <p:nvSpPr>
          <p:cNvPr id="3" name="Content Placeholder 2"/>
          <p:cNvSpPr>
            <a:spLocks noGrp="1"/>
          </p:cNvSpPr>
          <p:nvPr>
            <p:ph idx="1"/>
          </p:nvPr>
        </p:nvSpPr>
        <p:spPr/>
        <p:txBody>
          <a:bodyPr/>
          <a:lstStyle/>
          <a:p>
            <a:r>
              <a:rPr lang="en-AU" i="1" dirty="0">
                <a:solidFill>
                  <a:schemeClr val="accent1"/>
                </a:solidFill>
              </a:rPr>
              <a:t>What is the specific problem considered in this </a:t>
            </a:r>
            <a:r>
              <a:rPr lang="en-US" altLang="zh-CN" i="1" dirty="0">
                <a:solidFill>
                  <a:schemeClr val="accent1"/>
                </a:solidFill>
              </a:rPr>
              <a:t>work</a:t>
            </a:r>
            <a:r>
              <a:rPr lang="en-AU" i="1" dirty="0">
                <a:solidFill>
                  <a:schemeClr val="accent1"/>
                </a:solidFill>
              </a:rPr>
              <a:t>? This </a:t>
            </a:r>
            <a:r>
              <a:rPr lang="en-US" altLang="zh-CN" i="1" dirty="0">
                <a:solidFill>
                  <a:schemeClr val="accent1"/>
                </a:solidFill>
              </a:rPr>
              <a:t>slides</a:t>
            </a:r>
            <a:r>
              <a:rPr lang="zh-CN" altLang="en-US" i="1" dirty="0">
                <a:solidFill>
                  <a:schemeClr val="accent1"/>
                </a:solidFill>
              </a:rPr>
              <a:t> </a:t>
            </a:r>
            <a:r>
              <a:rPr lang="en-AU" i="1" dirty="0">
                <a:solidFill>
                  <a:schemeClr val="accent1"/>
                </a:solidFill>
              </a:rPr>
              <a:t>narrows down the topic area of </a:t>
            </a:r>
            <a:r>
              <a:rPr lang="en-US" altLang="zh-CN" i="1" dirty="0">
                <a:solidFill>
                  <a:schemeClr val="accent1"/>
                </a:solidFill>
              </a:rPr>
              <a:t>your</a:t>
            </a:r>
            <a:r>
              <a:rPr lang="zh-CN" altLang="en-US" i="1" dirty="0">
                <a:solidFill>
                  <a:schemeClr val="accent1"/>
                </a:solidFill>
              </a:rPr>
              <a:t> </a:t>
            </a:r>
            <a:r>
              <a:rPr lang="en-US" altLang="zh-CN" i="1" dirty="0">
                <a:solidFill>
                  <a:schemeClr val="accent1"/>
                </a:solidFill>
              </a:rPr>
              <a:t>work</a:t>
            </a:r>
            <a:r>
              <a:rPr lang="en-AU" i="1" dirty="0">
                <a:solidFill>
                  <a:schemeClr val="accent1"/>
                </a:solidFill>
              </a:rPr>
              <a:t>. In the first </a:t>
            </a:r>
            <a:r>
              <a:rPr lang="en-US" altLang="zh-CN" i="1" dirty="0">
                <a:solidFill>
                  <a:schemeClr val="accent1"/>
                </a:solidFill>
              </a:rPr>
              <a:t>slide</a:t>
            </a:r>
            <a:r>
              <a:rPr lang="zh-CN" altLang="en-US" i="1" dirty="0">
                <a:solidFill>
                  <a:schemeClr val="accent1"/>
                </a:solidFill>
              </a:rPr>
              <a:t> </a:t>
            </a:r>
            <a:r>
              <a:rPr lang="en-AU" i="1" dirty="0">
                <a:solidFill>
                  <a:schemeClr val="accent1"/>
                </a:solidFill>
              </a:rPr>
              <a:t>you have established general context and importance. Here you establish specific context and background.</a:t>
            </a:r>
          </a:p>
          <a:p>
            <a:endParaRPr lang="en-AU" i="1" dirty="0">
              <a:solidFill>
                <a:schemeClr val="accent1"/>
              </a:solidFill>
            </a:endParaRPr>
          </a:p>
          <a:p>
            <a:r>
              <a:rPr lang="en-US" altLang="zh-CN" i="1" dirty="0">
                <a:solidFill>
                  <a:schemeClr val="accent1"/>
                </a:solidFill>
              </a:rPr>
              <a:t>Problem</a:t>
            </a:r>
            <a:r>
              <a:rPr lang="zh-CN" altLang="en-US" i="1" dirty="0">
                <a:solidFill>
                  <a:schemeClr val="accent1"/>
                </a:solidFill>
              </a:rPr>
              <a:t> </a:t>
            </a:r>
            <a:r>
              <a:rPr lang="en-US" altLang="zh-CN" i="1" dirty="0">
                <a:solidFill>
                  <a:schemeClr val="accent1"/>
                </a:solidFill>
              </a:rPr>
              <a:t>1</a:t>
            </a:r>
            <a:r>
              <a:rPr lang="zh-CN" altLang="en-US" i="1" dirty="0">
                <a:solidFill>
                  <a:schemeClr val="accent1"/>
                </a:solidFill>
              </a:rPr>
              <a:t> </a:t>
            </a:r>
            <a:r>
              <a:rPr lang="en-US" altLang="zh-CN" i="1" dirty="0">
                <a:solidFill>
                  <a:schemeClr val="accent1"/>
                </a:solidFill>
              </a:rPr>
              <a:t>you</a:t>
            </a:r>
            <a:r>
              <a:rPr lang="zh-CN" altLang="en-US" i="1" dirty="0">
                <a:solidFill>
                  <a:schemeClr val="accent1"/>
                </a:solidFill>
              </a:rPr>
              <a:t> </a:t>
            </a:r>
            <a:r>
              <a:rPr lang="en-US" altLang="zh-CN" i="1" dirty="0">
                <a:solidFill>
                  <a:schemeClr val="accent1"/>
                </a:solidFill>
              </a:rPr>
              <a:t>would</a:t>
            </a:r>
            <a:r>
              <a:rPr lang="zh-CN" altLang="en-US" i="1" dirty="0">
                <a:solidFill>
                  <a:schemeClr val="accent1"/>
                </a:solidFill>
              </a:rPr>
              <a:t> </a:t>
            </a:r>
            <a:r>
              <a:rPr lang="en-US" altLang="zh-CN" i="1" dirty="0">
                <a:solidFill>
                  <a:schemeClr val="accent1"/>
                </a:solidFill>
              </a:rPr>
              <a:t>like</a:t>
            </a:r>
            <a:r>
              <a:rPr lang="zh-CN" altLang="en-US" i="1" dirty="0">
                <a:solidFill>
                  <a:schemeClr val="accent1"/>
                </a:solidFill>
              </a:rPr>
              <a:t> </a:t>
            </a:r>
            <a:r>
              <a:rPr lang="en-US" altLang="zh-CN" i="1" dirty="0">
                <a:solidFill>
                  <a:schemeClr val="accent1"/>
                </a:solidFill>
              </a:rPr>
              <a:t>to</a:t>
            </a:r>
            <a:r>
              <a:rPr lang="zh-CN" altLang="en-US" i="1" dirty="0">
                <a:solidFill>
                  <a:schemeClr val="accent1"/>
                </a:solidFill>
              </a:rPr>
              <a:t> </a:t>
            </a:r>
            <a:r>
              <a:rPr lang="en-US" altLang="zh-CN" i="1" dirty="0">
                <a:solidFill>
                  <a:schemeClr val="accent1"/>
                </a:solidFill>
              </a:rPr>
              <a:t>solve:</a:t>
            </a:r>
          </a:p>
          <a:p>
            <a:r>
              <a:rPr lang="en-US" altLang="zh-CN" i="1" dirty="0">
                <a:solidFill>
                  <a:schemeClr val="accent1"/>
                </a:solidFill>
              </a:rPr>
              <a:t>Problem</a:t>
            </a:r>
            <a:r>
              <a:rPr lang="zh-CN" altLang="en-US" i="1" dirty="0">
                <a:solidFill>
                  <a:schemeClr val="accent1"/>
                </a:solidFill>
              </a:rPr>
              <a:t> </a:t>
            </a:r>
            <a:r>
              <a:rPr lang="en-US" altLang="zh-CN" i="1" dirty="0">
                <a:solidFill>
                  <a:schemeClr val="accent1"/>
                </a:solidFill>
              </a:rPr>
              <a:t>2</a:t>
            </a:r>
            <a:r>
              <a:rPr lang="zh-CN" altLang="en-US" i="1" dirty="0">
                <a:solidFill>
                  <a:schemeClr val="accent1"/>
                </a:solidFill>
              </a:rPr>
              <a:t> </a:t>
            </a:r>
            <a:r>
              <a:rPr lang="en-US" altLang="zh-CN" i="1" dirty="0">
                <a:solidFill>
                  <a:schemeClr val="accent1"/>
                </a:solidFill>
              </a:rPr>
              <a:t>you</a:t>
            </a:r>
            <a:r>
              <a:rPr lang="zh-CN" altLang="en-US" i="1" dirty="0">
                <a:solidFill>
                  <a:schemeClr val="accent1"/>
                </a:solidFill>
              </a:rPr>
              <a:t> </a:t>
            </a:r>
            <a:r>
              <a:rPr lang="en-US" altLang="zh-CN" i="1" dirty="0">
                <a:solidFill>
                  <a:schemeClr val="accent1"/>
                </a:solidFill>
              </a:rPr>
              <a:t>would</a:t>
            </a:r>
            <a:r>
              <a:rPr lang="zh-CN" altLang="en-US" i="1" dirty="0">
                <a:solidFill>
                  <a:schemeClr val="accent1"/>
                </a:solidFill>
              </a:rPr>
              <a:t> </a:t>
            </a:r>
            <a:r>
              <a:rPr lang="en-US" altLang="zh-CN" i="1" dirty="0">
                <a:solidFill>
                  <a:schemeClr val="accent1"/>
                </a:solidFill>
              </a:rPr>
              <a:t>like</a:t>
            </a:r>
            <a:r>
              <a:rPr lang="zh-CN" altLang="en-US" i="1" dirty="0">
                <a:solidFill>
                  <a:schemeClr val="accent1"/>
                </a:solidFill>
              </a:rPr>
              <a:t> </a:t>
            </a:r>
            <a:r>
              <a:rPr lang="en-US" altLang="zh-CN" i="1" dirty="0">
                <a:solidFill>
                  <a:schemeClr val="accent1"/>
                </a:solidFill>
              </a:rPr>
              <a:t>to</a:t>
            </a:r>
            <a:r>
              <a:rPr lang="zh-CN" altLang="en-US" i="1" dirty="0">
                <a:solidFill>
                  <a:schemeClr val="accent1"/>
                </a:solidFill>
              </a:rPr>
              <a:t> </a:t>
            </a:r>
            <a:r>
              <a:rPr lang="en-US" altLang="zh-CN" i="1" dirty="0">
                <a:solidFill>
                  <a:schemeClr val="accent1"/>
                </a:solidFill>
              </a:rPr>
              <a:t>solve:</a:t>
            </a:r>
            <a:endParaRPr lang="en-AU" i="1" dirty="0">
              <a:solidFill>
                <a:schemeClr val="accent1"/>
              </a:solidFill>
            </a:endParaRPr>
          </a:p>
          <a:p>
            <a:endParaRPr lang="en-AU" i="1" dirty="0"/>
          </a:p>
        </p:txBody>
      </p:sp>
    </p:spTree>
    <p:extLst>
      <p:ext uri="{BB962C8B-B14F-4D97-AF65-F5344CB8AC3E}">
        <p14:creationId xmlns:p14="http://schemas.microsoft.com/office/powerpoint/2010/main" val="875047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Literature</a:t>
            </a:r>
            <a:r>
              <a:rPr lang="zh-CN" altLang="en-US" dirty="0"/>
              <a:t> </a:t>
            </a:r>
            <a:r>
              <a:rPr lang="en-US" altLang="zh-CN" dirty="0"/>
              <a:t>and</a:t>
            </a:r>
            <a:r>
              <a:rPr lang="zh-CN" altLang="en-US" dirty="0"/>
              <a:t> </a:t>
            </a:r>
            <a:r>
              <a:rPr lang="en-US" altLang="zh-CN" dirty="0"/>
              <a:t>Existing</a:t>
            </a:r>
            <a:r>
              <a:rPr lang="zh-CN" altLang="en-US" dirty="0"/>
              <a:t> </a:t>
            </a:r>
            <a:r>
              <a:rPr lang="en-US" altLang="zh-CN" dirty="0"/>
              <a:t>Efforts</a:t>
            </a:r>
            <a:endParaRPr lang="en-AU" dirty="0"/>
          </a:p>
        </p:txBody>
      </p:sp>
      <p:sp>
        <p:nvSpPr>
          <p:cNvPr id="3" name="Content Placeholder 2"/>
          <p:cNvSpPr>
            <a:spLocks noGrp="1"/>
          </p:cNvSpPr>
          <p:nvPr>
            <p:ph idx="1"/>
          </p:nvPr>
        </p:nvSpPr>
        <p:spPr/>
        <p:txBody>
          <a:bodyPr/>
          <a:lstStyle/>
          <a:p>
            <a:r>
              <a:rPr lang="en-AU" i="1" dirty="0">
                <a:solidFill>
                  <a:schemeClr val="accent1"/>
                </a:solidFill>
              </a:rPr>
              <a:t>At a high level what are the existing works to tackle the problems mentioned in your </a:t>
            </a:r>
            <a:r>
              <a:rPr lang="en-US" altLang="zh-CN" i="1" dirty="0">
                <a:solidFill>
                  <a:schemeClr val="accent1"/>
                </a:solidFill>
              </a:rPr>
              <a:t>Slide</a:t>
            </a:r>
            <a:r>
              <a:rPr lang="zh-CN" altLang="en-US" i="1" dirty="0">
                <a:solidFill>
                  <a:schemeClr val="accent1"/>
                </a:solidFill>
              </a:rPr>
              <a:t> </a:t>
            </a:r>
            <a:r>
              <a:rPr lang="en-AU" i="1" dirty="0">
                <a:solidFill>
                  <a:schemeClr val="accent1"/>
                </a:solidFill>
              </a:rPr>
              <a:t>2, you can summarize the most relevant works (2-3 papers) one by one by following the literature review you done, better follow a story line (what are their relations? one improve another?) </a:t>
            </a:r>
          </a:p>
        </p:txBody>
      </p:sp>
    </p:spTree>
    <p:extLst>
      <p:ext uri="{BB962C8B-B14F-4D97-AF65-F5344CB8AC3E}">
        <p14:creationId xmlns:p14="http://schemas.microsoft.com/office/powerpoint/2010/main" val="1250076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Limitations</a:t>
            </a:r>
            <a:r>
              <a:rPr lang="zh-CN" altLang="en-US" dirty="0"/>
              <a:t> </a:t>
            </a:r>
            <a:r>
              <a:rPr lang="en-US" altLang="zh-CN" dirty="0"/>
              <a:t>of</a:t>
            </a:r>
            <a:r>
              <a:rPr lang="zh-CN" altLang="en-US" dirty="0"/>
              <a:t> </a:t>
            </a:r>
            <a:r>
              <a:rPr lang="en-US" altLang="zh-CN" dirty="0"/>
              <a:t>Existing</a:t>
            </a:r>
            <a:r>
              <a:rPr lang="zh-CN" altLang="en-US" dirty="0"/>
              <a:t> </a:t>
            </a:r>
            <a:r>
              <a:rPr lang="en-US" altLang="zh-CN" dirty="0"/>
              <a:t>Works</a:t>
            </a:r>
            <a:endParaRPr lang="en-AU" dirty="0"/>
          </a:p>
        </p:txBody>
      </p:sp>
      <p:sp>
        <p:nvSpPr>
          <p:cNvPr id="3" name="Content Placeholder 2"/>
          <p:cNvSpPr>
            <a:spLocks noGrp="1"/>
          </p:cNvSpPr>
          <p:nvPr>
            <p:ph idx="1"/>
          </p:nvPr>
        </p:nvSpPr>
        <p:spPr/>
        <p:txBody>
          <a:bodyPr/>
          <a:lstStyle/>
          <a:p>
            <a:r>
              <a:rPr lang="en-AU" i="1" dirty="0">
                <a:solidFill>
                  <a:schemeClr val="accent1"/>
                </a:solidFill>
              </a:rPr>
              <a:t>You need to discuss the limitations of these existing approaches at a high level</a:t>
            </a:r>
            <a:r>
              <a:rPr lang="en-US" altLang="zh-CN" i="1" dirty="0">
                <a:solidFill>
                  <a:schemeClr val="accent1"/>
                </a:solidFill>
              </a:rPr>
              <a:t>.</a:t>
            </a:r>
            <a:r>
              <a:rPr lang="zh-CN" altLang="en-US" i="1" dirty="0">
                <a:solidFill>
                  <a:schemeClr val="accent1"/>
                </a:solidFill>
              </a:rPr>
              <a:t> </a:t>
            </a:r>
            <a:r>
              <a:rPr lang="en-AU" i="1" dirty="0">
                <a:solidFill>
                  <a:schemeClr val="accent1"/>
                </a:solidFill>
              </a:rPr>
              <a:t>These limitations are very useful and will be used in order to introduce your solution in the next </a:t>
            </a:r>
            <a:r>
              <a:rPr lang="en-US" altLang="zh-CN" i="1" dirty="0">
                <a:solidFill>
                  <a:schemeClr val="accent1"/>
                </a:solidFill>
              </a:rPr>
              <a:t>slides</a:t>
            </a:r>
            <a:r>
              <a:rPr lang="zh-CN" altLang="en-US" i="1" dirty="0">
                <a:solidFill>
                  <a:schemeClr val="accent1"/>
                </a:solidFill>
              </a:rPr>
              <a:t> </a:t>
            </a:r>
            <a:r>
              <a:rPr lang="en-AU" i="1" dirty="0">
                <a:solidFill>
                  <a:schemeClr val="accent1"/>
                </a:solidFill>
              </a:rPr>
              <a:t>to talk about your work's novelty compared to other work in the area.</a:t>
            </a:r>
          </a:p>
          <a:p>
            <a:pPr lvl="1"/>
            <a:r>
              <a:rPr lang="en-US" altLang="zh-CN" i="1" dirty="0">
                <a:solidFill>
                  <a:schemeClr val="accent1"/>
                </a:solidFill>
              </a:rPr>
              <a:t>Limitation</a:t>
            </a:r>
            <a:r>
              <a:rPr lang="zh-CN" altLang="en-US" i="1" dirty="0">
                <a:solidFill>
                  <a:schemeClr val="accent1"/>
                </a:solidFill>
              </a:rPr>
              <a:t> </a:t>
            </a:r>
            <a:r>
              <a:rPr lang="en-US" altLang="zh-CN" i="1" dirty="0">
                <a:solidFill>
                  <a:schemeClr val="accent1"/>
                </a:solidFill>
              </a:rPr>
              <a:t>1:</a:t>
            </a:r>
          </a:p>
          <a:p>
            <a:pPr lvl="1"/>
            <a:r>
              <a:rPr lang="en-US" altLang="zh-CN" i="1" dirty="0">
                <a:solidFill>
                  <a:schemeClr val="accent1"/>
                </a:solidFill>
              </a:rPr>
              <a:t>Limitation</a:t>
            </a:r>
            <a:r>
              <a:rPr lang="zh-CN" altLang="en-US" i="1" dirty="0">
                <a:solidFill>
                  <a:schemeClr val="accent1"/>
                </a:solidFill>
              </a:rPr>
              <a:t> </a:t>
            </a:r>
            <a:r>
              <a:rPr lang="en-US" altLang="zh-CN" i="1" dirty="0">
                <a:solidFill>
                  <a:schemeClr val="accent1"/>
                </a:solidFill>
              </a:rPr>
              <a:t>2:</a:t>
            </a:r>
          </a:p>
          <a:p>
            <a:pPr lvl="1"/>
            <a:r>
              <a:rPr lang="en-US" altLang="zh-CN" i="1" dirty="0">
                <a:solidFill>
                  <a:schemeClr val="accent1"/>
                </a:solidFill>
              </a:rPr>
              <a:t>Limitation</a:t>
            </a:r>
            <a:r>
              <a:rPr lang="zh-CN" altLang="en-US" i="1" dirty="0">
                <a:solidFill>
                  <a:schemeClr val="accent1"/>
                </a:solidFill>
              </a:rPr>
              <a:t> </a:t>
            </a:r>
            <a:r>
              <a:rPr lang="en-US" altLang="zh-CN" i="1" dirty="0">
                <a:solidFill>
                  <a:schemeClr val="accent1"/>
                </a:solidFill>
              </a:rPr>
              <a:t>3:</a:t>
            </a:r>
          </a:p>
          <a:p>
            <a:endParaRPr lang="en-AU" i="1" dirty="0"/>
          </a:p>
        </p:txBody>
      </p:sp>
    </p:spTree>
    <p:extLst>
      <p:ext uri="{BB962C8B-B14F-4D97-AF65-F5344CB8AC3E}">
        <p14:creationId xmlns:p14="http://schemas.microsoft.com/office/powerpoint/2010/main" val="183575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My</a:t>
            </a:r>
            <a:r>
              <a:rPr lang="zh-CN" altLang="en-US" dirty="0"/>
              <a:t> </a:t>
            </a:r>
            <a:r>
              <a:rPr lang="en-US" altLang="zh-CN" dirty="0"/>
              <a:t>Solution/High-Level</a:t>
            </a:r>
            <a:r>
              <a:rPr lang="zh-CN" altLang="en-US" dirty="0"/>
              <a:t> </a:t>
            </a:r>
            <a:r>
              <a:rPr lang="en-US" altLang="zh-CN" dirty="0"/>
              <a:t>Idea</a:t>
            </a:r>
            <a:endParaRPr lang="en-AU" dirty="0"/>
          </a:p>
        </p:txBody>
      </p:sp>
      <p:sp>
        <p:nvSpPr>
          <p:cNvPr id="3" name="Content Placeholder 2"/>
          <p:cNvSpPr>
            <a:spLocks noGrp="1"/>
          </p:cNvSpPr>
          <p:nvPr>
            <p:ph idx="1"/>
          </p:nvPr>
        </p:nvSpPr>
        <p:spPr/>
        <p:txBody>
          <a:bodyPr/>
          <a:lstStyle/>
          <a:p>
            <a:r>
              <a:rPr lang="en-AU" i="1" dirty="0">
                <a:solidFill>
                  <a:schemeClr val="accent1"/>
                </a:solidFill>
              </a:rPr>
              <a:t>This </a:t>
            </a:r>
            <a:r>
              <a:rPr lang="en-US" altLang="zh-CN" i="1" dirty="0">
                <a:solidFill>
                  <a:schemeClr val="accent1"/>
                </a:solidFill>
              </a:rPr>
              <a:t>slide</a:t>
            </a:r>
            <a:r>
              <a:rPr lang="zh-CN" altLang="en-US" i="1" dirty="0">
                <a:solidFill>
                  <a:schemeClr val="accent1"/>
                </a:solidFill>
              </a:rPr>
              <a:t> </a:t>
            </a:r>
            <a:r>
              <a:rPr lang="en-AU" i="1" dirty="0">
                <a:solidFill>
                  <a:schemeClr val="accent1"/>
                </a:solidFill>
              </a:rPr>
              <a:t>will express your idea in general way by addressing the limitations of the previous works in your </a:t>
            </a:r>
            <a:r>
              <a:rPr lang="en-US" altLang="zh-CN" i="1" dirty="0">
                <a:solidFill>
                  <a:schemeClr val="accent1"/>
                </a:solidFill>
              </a:rPr>
              <a:t>previous</a:t>
            </a:r>
            <a:r>
              <a:rPr lang="zh-CN" altLang="en-US" i="1" dirty="0">
                <a:solidFill>
                  <a:schemeClr val="accent1"/>
                </a:solidFill>
              </a:rPr>
              <a:t> </a:t>
            </a:r>
            <a:r>
              <a:rPr lang="en-US" altLang="zh-CN" i="1" dirty="0">
                <a:solidFill>
                  <a:schemeClr val="accent1"/>
                </a:solidFill>
              </a:rPr>
              <a:t>slide</a:t>
            </a:r>
            <a:r>
              <a:rPr lang="en-AU" i="1" dirty="0">
                <a:solidFill>
                  <a:schemeClr val="accent1"/>
                </a:solidFill>
              </a:rPr>
              <a:t>.</a:t>
            </a:r>
            <a:r>
              <a:rPr lang="zh-CN" altLang="en-US" i="1" dirty="0">
                <a:solidFill>
                  <a:schemeClr val="accent1"/>
                </a:solidFill>
              </a:rPr>
              <a:t> </a:t>
            </a:r>
            <a:r>
              <a:rPr lang="en-AU" i="1" dirty="0">
                <a:solidFill>
                  <a:schemeClr val="accent1"/>
                </a:solidFill>
              </a:rPr>
              <a:t>What is the general approach taken? Why are the specific results significant? </a:t>
            </a:r>
          </a:p>
          <a:p>
            <a:r>
              <a:rPr lang="en-US" altLang="zh-CN" i="1" dirty="0">
                <a:solidFill>
                  <a:schemeClr val="accent1"/>
                </a:solidFill>
              </a:rPr>
              <a:t>Introduce</a:t>
            </a:r>
            <a:r>
              <a:rPr lang="zh-CN" altLang="en-US" i="1" dirty="0">
                <a:solidFill>
                  <a:schemeClr val="accent1"/>
                </a:solidFill>
              </a:rPr>
              <a:t> </a:t>
            </a:r>
            <a:r>
              <a:rPr lang="en-US" altLang="zh-CN" i="1" dirty="0">
                <a:solidFill>
                  <a:schemeClr val="accent1"/>
                </a:solidFill>
              </a:rPr>
              <a:t>your</a:t>
            </a:r>
            <a:r>
              <a:rPr lang="zh-CN" altLang="en-US" i="1" dirty="0">
                <a:solidFill>
                  <a:schemeClr val="accent1"/>
                </a:solidFill>
              </a:rPr>
              <a:t> </a:t>
            </a:r>
            <a:r>
              <a:rPr lang="en-US" altLang="zh-CN" i="1" dirty="0">
                <a:solidFill>
                  <a:schemeClr val="accent1"/>
                </a:solidFill>
              </a:rPr>
              <a:t>objectives/contributions</a:t>
            </a:r>
          </a:p>
          <a:p>
            <a:pPr lvl="1"/>
            <a:r>
              <a:rPr lang="en-US" altLang="zh-CN" i="1" dirty="0">
                <a:solidFill>
                  <a:schemeClr val="accent1"/>
                </a:solidFill>
              </a:rPr>
              <a:t>Objective</a:t>
            </a:r>
            <a:r>
              <a:rPr lang="zh-CN" altLang="en-US" i="1" dirty="0">
                <a:solidFill>
                  <a:schemeClr val="accent1"/>
                </a:solidFill>
              </a:rPr>
              <a:t> </a:t>
            </a:r>
            <a:r>
              <a:rPr lang="en-US" altLang="zh-CN" i="1" dirty="0">
                <a:solidFill>
                  <a:schemeClr val="accent1"/>
                </a:solidFill>
              </a:rPr>
              <a:t>1:</a:t>
            </a:r>
          </a:p>
          <a:p>
            <a:pPr lvl="1"/>
            <a:r>
              <a:rPr lang="en-US" altLang="zh-CN" i="1" dirty="0">
                <a:solidFill>
                  <a:schemeClr val="accent1"/>
                </a:solidFill>
              </a:rPr>
              <a:t>Objective</a:t>
            </a:r>
            <a:r>
              <a:rPr lang="zh-CN" altLang="en-US" i="1" dirty="0">
                <a:solidFill>
                  <a:schemeClr val="accent1"/>
                </a:solidFill>
              </a:rPr>
              <a:t> </a:t>
            </a:r>
            <a:r>
              <a:rPr lang="en-US" altLang="zh-CN" i="1" dirty="0">
                <a:solidFill>
                  <a:schemeClr val="accent1"/>
                </a:solidFill>
              </a:rPr>
              <a:t>2:</a:t>
            </a:r>
          </a:p>
          <a:p>
            <a:pPr lvl="1"/>
            <a:r>
              <a:rPr lang="en-US" altLang="zh-CN" i="1" dirty="0">
                <a:solidFill>
                  <a:schemeClr val="accent1"/>
                </a:solidFill>
              </a:rPr>
              <a:t>Objective</a:t>
            </a:r>
            <a:r>
              <a:rPr lang="zh-CN" altLang="en-US" i="1" dirty="0">
                <a:solidFill>
                  <a:schemeClr val="accent1"/>
                </a:solidFill>
              </a:rPr>
              <a:t> </a:t>
            </a:r>
            <a:r>
              <a:rPr lang="en-US" altLang="zh-CN" i="1" dirty="0">
                <a:solidFill>
                  <a:schemeClr val="accent1"/>
                </a:solidFill>
              </a:rPr>
              <a:t>3:</a:t>
            </a:r>
          </a:p>
        </p:txBody>
      </p:sp>
    </p:spTree>
    <p:extLst>
      <p:ext uri="{BB962C8B-B14F-4D97-AF65-F5344CB8AC3E}">
        <p14:creationId xmlns:p14="http://schemas.microsoft.com/office/powerpoint/2010/main" val="409606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Challenges</a:t>
            </a:r>
            <a:endParaRPr lang="en-AU" dirty="0"/>
          </a:p>
        </p:txBody>
      </p:sp>
      <p:sp>
        <p:nvSpPr>
          <p:cNvPr id="3" name="Content Placeholder 2"/>
          <p:cNvSpPr>
            <a:spLocks noGrp="1"/>
          </p:cNvSpPr>
          <p:nvPr>
            <p:ph idx="1"/>
          </p:nvPr>
        </p:nvSpPr>
        <p:spPr/>
        <p:txBody>
          <a:bodyPr/>
          <a:lstStyle/>
          <a:p>
            <a:r>
              <a:rPr lang="en-AU" i="1" dirty="0">
                <a:solidFill>
                  <a:schemeClr val="accent1"/>
                </a:solidFill>
              </a:rPr>
              <a:t>You discuss the challenges </a:t>
            </a:r>
            <a:r>
              <a:rPr lang="en-US" altLang="zh-CN" i="1" dirty="0">
                <a:solidFill>
                  <a:schemeClr val="accent1"/>
                </a:solidFill>
              </a:rPr>
              <a:t>to</a:t>
            </a:r>
            <a:r>
              <a:rPr lang="zh-CN" altLang="en-US" i="1" dirty="0">
                <a:solidFill>
                  <a:schemeClr val="accent1"/>
                </a:solidFill>
              </a:rPr>
              <a:t> </a:t>
            </a:r>
            <a:r>
              <a:rPr lang="en-US" altLang="zh-CN" i="1" dirty="0">
                <a:solidFill>
                  <a:schemeClr val="accent1"/>
                </a:solidFill>
              </a:rPr>
              <a:t>develop</a:t>
            </a:r>
            <a:r>
              <a:rPr lang="zh-CN" altLang="en-US" i="1" dirty="0">
                <a:solidFill>
                  <a:schemeClr val="accent1"/>
                </a:solidFill>
              </a:rPr>
              <a:t> </a:t>
            </a:r>
            <a:r>
              <a:rPr lang="en-AU" i="1" dirty="0">
                <a:solidFill>
                  <a:schemeClr val="accent1"/>
                </a:solidFill>
              </a:rPr>
              <a:t>your </a:t>
            </a:r>
            <a:r>
              <a:rPr lang="en-US" altLang="zh-CN" i="1" dirty="0">
                <a:solidFill>
                  <a:schemeClr val="accent1"/>
                </a:solidFill>
              </a:rPr>
              <a:t>solution</a:t>
            </a:r>
            <a:r>
              <a:rPr lang="en-AU" i="1" dirty="0">
                <a:solidFill>
                  <a:schemeClr val="accent1"/>
                </a:solidFill>
              </a:rPr>
              <a:t>.</a:t>
            </a:r>
            <a:r>
              <a:rPr lang="zh-CN" altLang="en-US" i="1" dirty="0">
                <a:solidFill>
                  <a:schemeClr val="accent1"/>
                </a:solidFill>
              </a:rPr>
              <a:t> </a:t>
            </a:r>
            <a:r>
              <a:rPr lang="en-US" altLang="zh-CN" i="1" dirty="0">
                <a:solidFill>
                  <a:schemeClr val="accent1"/>
                </a:solidFill>
              </a:rPr>
              <a:t>Why</a:t>
            </a:r>
            <a:r>
              <a:rPr lang="zh-CN" altLang="en-US" i="1" dirty="0">
                <a:solidFill>
                  <a:schemeClr val="accent1"/>
                </a:solidFill>
              </a:rPr>
              <a:t> </a:t>
            </a:r>
            <a:r>
              <a:rPr lang="en-US" altLang="zh-CN" i="1" dirty="0">
                <a:solidFill>
                  <a:schemeClr val="accent1"/>
                </a:solidFill>
              </a:rPr>
              <a:t>it</a:t>
            </a:r>
            <a:r>
              <a:rPr lang="zh-CN" altLang="en-US" i="1" dirty="0">
                <a:solidFill>
                  <a:schemeClr val="accent1"/>
                </a:solidFill>
              </a:rPr>
              <a:t> </a:t>
            </a:r>
            <a:r>
              <a:rPr lang="en-US" altLang="zh-CN" i="1" dirty="0">
                <a:solidFill>
                  <a:schemeClr val="accent1"/>
                </a:solidFill>
              </a:rPr>
              <a:t>is</a:t>
            </a:r>
            <a:r>
              <a:rPr lang="zh-CN" altLang="en-US" i="1" dirty="0">
                <a:solidFill>
                  <a:schemeClr val="accent1"/>
                </a:solidFill>
              </a:rPr>
              <a:t> </a:t>
            </a:r>
            <a:r>
              <a:rPr lang="en-US" altLang="zh-CN" i="1" dirty="0">
                <a:solidFill>
                  <a:schemeClr val="accent1"/>
                </a:solidFill>
              </a:rPr>
              <a:t>difficult</a:t>
            </a:r>
            <a:r>
              <a:rPr lang="zh-CN" altLang="en-US" i="1" dirty="0">
                <a:solidFill>
                  <a:schemeClr val="accent1"/>
                </a:solidFill>
              </a:rPr>
              <a:t> </a:t>
            </a:r>
            <a:r>
              <a:rPr lang="en-US" altLang="zh-CN" i="1" dirty="0">
                <a:solidFill>
                  <a:schemeClr val="accent1"/>
                </a:solidFill>
              </a:rPr>
              <a:t>and</a:t>
            </a:r>
            <a:r>
              <a:rPr lang="zh-CN" altLang="en-US" i="1" dirty="0">
                <a:solidFill>
                  <a:schemeClr val="accent1"/>
                </a:solidFill>
              </a:rPr>
              <a:t> </a:t>
            </a:r>
            <a:r>
              <a:rPr lang="en-US" altLang="zh-CN" i="1" dirty="0">
                <a:solidFill>
                  <a:schemeClr val="accent1"/>
                </a:solidFill>
              </a:rPr>
              <a:t>hard</a:t>
            </a:r>
            <a:r>
              <a:rPr lang="zh-CN" altLang="en-US" i="1" dirty="0">
                <a:solidFill>
                  <a:schemeClr val="accent1"/>
                </a:solidFill>
              </a:rPr>
              <a:t> </a:t>
            </a:r>
            <a:r>
              <a:rPr lang="en-US" altLang="zh-CN" i="1" dirty="0">
                <a:solidFill>
                  <a:schemeClr val="accent1"/>
                </a:solidFill>
              </a:rPr>
              <a:t>for</a:t>
            </a:r>
            <a:r>
              <a:rPr lang="zh-CN" altLang="en-US" i="1" dirty="0">
                <a:solidFill>
                  <a:schemeClr val="accent1"/>
                </a:solidFill>
              </a:rPr>
              <a:t> </a:t>
            </a:r>
            <a:r>
              <a:rPr lang="en-US" altLang="zh-CN" i="1" dirty="0">
                <a:solidFill>
                  <a:schemeClr val="accent1"/>
                </a:solidFill>
              </a:rPr>
              <a:t>existing</a:t>
            </a:r>
            <a:r>
              <a:rPr lang="zh-CN" altLang="en-US" i="1" dirty="0">
                <a:solidFill>
                  <a:schemeClr val="accent1"/>
                </a:solidFill>
              </a:rPr>
              <a:t> </a:t>
            </a:r>
            <a:r>
              <a:rPr lang="en-US" altLang="zh-CN" i="1" dirty="0">
                <a:solidFill>
                  <a:schemeClr val="accent1"/>
                </a:solidFill>
              </a:rPr>
              <a:t>literatures.</a:t>
            </a:r>
          </a:p>
          <a:p>
            <a:pPr lvl="1"/>
            <a:r>
              <a:rPr lang="en-US" altLang="zh-CN" i="1" dirty="0">
                <a:solidFill>
                  <a:schemeClr val="accent1"/>
                </a:solidFill>
              </a:rPr>
              <a:t>Challenge</a:t>
            </a:r>
            <a:r>
              <a:rPr lang="zh-CN" altLang="en-US" i="1" dirty="0">
                <a:solidFill>
                  <a:schemeClr val="accent1"/>
                </a:solidFill>
              </a:rPr>
              <a:t> </a:t>
            </a:r>
            <a:r>
              <a:rPr lang="en-US" altLang="zh-CN" i="1" dirty="0">
                <a:solidFill>
                  <a:schemeClr val="accent1"/>
                </a:solidFill>
              </a:rPr>
              <a:t>1:</a:t>
            </a:r>
            <a:r>
              <a:rPr lang="zh-CN" altLang="en-US" i="1" dirty="0">
                <a:solidFill>
                  <a:schemeClr val="accent1"/>
                </a:solidFill>
              </a:rPr>
              <a:t> </a:t>
            </a:r>
            <a:endParaRPr lang="en-US" altLang="zh-CN" i="1" dirty="0">
              <a:solidFill>
                <a:schemeClr val="accent1"/>
              </a:solidFill>
            </a:endParaRPr>
          </a:p>
          <a:p>
            <a:pPr lvl="1"/>
            <a:r>
              <a:rPr lang="en-US" altLang="zh-CN" i="1" dirty="0">
                <a:solidFill>
                  <a:schemeClr val="accent1"/>
                </a:solidFill>
              </a:rPr>
              <a:t>Challenge</a:t>
            </a:r>
            <a:r>
              <a:rPr lang="zh-CN" altLang="en-US" i="1" dirty="0">
                <a:solidFill>
                  <a:schemeClr val="accent1"/>
                </a:solidFill>
              </a:rPr>
              <a:t> </a:t>
            </a:r>
            <a:r>
              <a:rPr lang="en-US" altLang="zh-CN" i="1" dirty="0">
                <a:solidFill>
                  <a:schemeClr val="accent1"/>
                </a:solidFill>
              </a:rPr>
              <a:t>2:</a:t>
            </a:r>
          </a:p>
          <a:p>
            <a:pPr lvl="1"/>
            <a:r>
              <a:rPr lang="en-US" altLang="zh-CN" i="1" dirty="0">
                <a:solidFill>
                  <a:schemeClr val="accent1"/>
                </a:solidFill>
              </a:rPr>
              <a:t>Challenge</a:t>
            </a:r>
            <a:r>
              <a:rPr lang="zh-CN" altLang="en-US" i="1" dirty="0">
                <a:solidFill>
                  <a:schemeClr val="accent1"/>
                </a:solidFill>
              </a:rPr>
              <a:t> </a:t>
            </a:r>
            <a:r>
              <a:rPr lang="en-US" altLang="zh-CN" i="1" dirty="0">
                <a:solidFill>
                  <a:schemeClr val="accent1"/>
                </a:solidFill>
              </a:rPr>
              <a:t>3:</a:t>
            </a:r>
            <a:endParaRPr lang="en-AU" i="1" dirty="0">
              <a:solidFill>
                <a:schemeClr val="accent1"/>
              </a:solidFill>
            </a:endParaRPr>
          </a:p>
          <a:p>
            <a:endParaRPr lang="en-AU" i="1" dirty="0"/>
          </a:p>
          <a:p>
            <a:endParaRPr lang="en-AU" dirty="0"/>
          </a:p>
        </p:txBody>
      </p:sp>
    </p:spTree>
    <p:extLst>
      <p:ext uri="{BB962C8B-B14F-4D97-AF65-F5344CB8AC3E}">
        <p14:creationId xmlns:p14="http://schemas.microsoft.com/office/powerpoint/2010/main" val="1056158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Design</a:t>
            </a:r>
            <a:r>
              <a:rPr lang="zh-CN" altLang="en-US" dirty="0"/>
              <a:t> </a:t>
            </a:r>
            <a:r>
              <a:rPr lang="en-US" altLang="zh-CN" dirty="0"/>
              <a:t>and</a:t>
            </a:r>
            <a:r>
              <a:rPr lang="zh-CN" altLang="en-US" dirty="0"/>
              <a:t> </a:t>
            </a:r>
            <a:r>
              <a:rPr lang="en-US" altLang="zh-CN" dirty="0"/>
              <a:t>Implementation</a:t>
            </a:r>
            <a:endParaRPr lang="en-AU" dirty="0"/>
          </a:p>
        </p:txBody>
      </p:sp>
      <p:sp>
        <p:nvSpPr>
          <p:cNvPr id="3" name="Content Placeholder 2"/>
          <p:cNvSpPr>
            <a:spLocks noGrp="1"/>
          </p:cNvSpPr>
          <p:nvPr>
            <p:ph idx="1"/>
          </p:nvPr>
        </p:nvSpPr>
        <p:spPr/>
        <p:txBody>
          <a:bodyPr/>
          <a:lstStyle/>
          <a:p>
            <a:r>
              <a:rPr lang="en-US" altLang="zh-CN" i="1" dirty="0">
                <a:solidFill>
                  <a:schemeClr val="accent1"/>
                </a:solidFill>
              </a:rPr>
              <a:t>I</a:t>
            </a:r>
            <a:r>
              <a:rPr lang="en-AU" i="1" dirty="0" err="1">
                <a:solidFill>
                  <a:schemeClr val="accent1"/>
                </a:solidFill>
              </a:rPr>
              <a:t>ntroduce</a:t>
            </a:r>
            <a:r>
              <a:rPr lang="en-AU" i="1" dirty="0">
                <a:solidFill>
                  <a:schemeClr val="accent1"/>
                </a:solidFill>
              </a:rPr>
              <a:t> the phases/steps/components of your</a:t>
            </a:r>
            <a:r>
              <a:rPr lang="zh-CN" altLang="en-US" i="1" dirty="0">
                <a:solidFill>
                  <a:schemeClr val="accent1"/>
                </a:solidFill>
              </a:rPr>
              <a:t> </a:t>
            </a:r>
            <a:r>
              <a:rPr lang="en-US" altLang="zh-CN" i="1" dirty="0">
                <a:solidFill>
                  <a:schemeClr val="accent1"/>
                </a:solidFill>
              </a:rPr>
              <a:t>proposed</a:t>
            </a:r>
            <a:r>
              <a:rPr lang="en-AU" i="1" dirty="0">
                <a:solidFill>
                  <a:schemeClr val="accent1"/>
                </a:solidFill>
              </a:rPr>
              <a:t> framework with an illustrative figure here.</a:t>
            </a:r>
          </a:p>
          <a:p>
            <a:pPr lvl="1"/>
            <a:r>
              <a:rPr lang="en-AU" altLang="zh-CN" i="1" dirty="0">
                <a:solidFill>
                  <a:schemeClr val="accent1"/>
                </a:solidFill>
              </a:rPr>
              <a:t>C</a:t>
            </a:r>
            <a:r>
              <a:rPr lang="en-US" altLang="zh-CN" i="1" dirty="0" err="1">
                <a:solidFill>
                  <a:schemeClr val="accent1"/>
                </a:solidFill>
              </a:rPr>
              <a:t>omponent</a:t>
            </a:r>
            <a:r>
              <a:rPr lang="zh-CN" altLang="en-US" i="1" dirty="0">
                <a:solidFill>
                  <a:schemeClr val="accent1"/>
                </a:solidFill>
              </a:rPr>
              <a:t> </a:t>
            </a:r>
            <a:r>
              <a:rPr lang="en-US" altLang="zh-CN" i="1" dirty="0">
                <a:solidFill>
                  <a:schemeClr val="accent1"/>
                </a:solidFill>
              </a:rPr>
              <a:t>1:</a:t>
            </a:r>
          </a:p>
          <a:p>
            <a:pPr lvl="1"/>
            <a:r>
              <a:rPr lang="en-AU" altLang="zh-CN" i="1" dirty="0">
                <a:solidFill>
                  <a:schemeClr val="accent1"/>
                </a:solidFill>
              </a:rPr>
              <a:t>C</a:t>
            </a:r>
            <a:r>
              <a:rPr lang="en-US" altLang="zh-CN" i="1" dirty="0" err="1">
                <a:solidFill>
                  <a:schemeClr val="accent1"/>
                </a:solidFill>
              </a:rPr>
              <a:t>omponent</a:t>
            </a:r>
            <a:r>
              <a:rPr lang="zh-CN" altLang="en-US" i="1" dirty="0">
                <a:solidFill>
                  <a:schemeClr val="accent1"/>
                </a:solidFill>
              </a:rPr>
              <a:t> </a:t>
            </a:r>
            <a:r>
              <a:rPr lang="en-US" altLang="zh-CN" i="1" dirty="0">
                <a:solidFill>
                  <a:schemeClr val="accent1"/>
                </a:solidFill>
              </a:rPr>
              <a:t>2:</a:t>
            </a:r>
          </a:p>
          <a:p>
            <a:pPr lvl="1"/>
            <a:r>
              <a:rPr lang="en-AU" altLang="zh-CN" i="1" dirty="0">
                <a:solidFill>
                  <a:schemeClr val="accent1"/>
                </a:solidFill>
              </a:rPr>
              <a:t>C</a:t>
            </a:r>
            <a:r>
              <a:rPr lang="en-US" altLang="zh-CN" i="1" dirty="0" err="1">
                <a:solidFill>
                  <a:schemeClr val="accent1"/>
                </a:solidFill>
              </a:rPr>
              <a:t>omponent</a:t>
            </a:r>
            <a:r>
              <a:rPr lang="zh-CN" altLang="en-US" i="1" dirty="0">
                <a:solidFill>
                  <a:schemeClr val="accent1"/>
                </a:solidFill>
              </a:rPr>
              <a:t> </a:t>
            </a:r>
            <a:r>
              <a:rPr lang="en-US" altLang="zh-CN" i="1" dirty="0">
                <a:solidFill>
                  <a:schemeClr val="accent1"/>
                </a:solidFill>
              </a:rPr>
              <a:t>3:</a:t>
            </a:r>
          </a:p>
          <a:p>
            <a:pPr lvl="1"/>
            <a:endParaRPr lang="en-AU" i="1" dirty="0">
              <a:solidFill>
                <a:schemeClr val="accent1"/>
              </a:solidFill>
            </a:endParaRPr>
          </a:p>
        </p:txBody>
      </p:sp>
    </p:spTree>
    <p:extLst>
      <p:ext uri="{BB962C8B-B14F-4D97-AF65-F5344CB8AC3E}">
        <p14:creationId xmlns:p14="http://schemas.microsoft.com/office/powerpoint/2010/main" val="1679556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Design</a:t>
            </a:r>
            <a:r>
              <a:rPr lang="zh-CN" altLang="en-US" dirty="0"/>
              <a:t> </a:t>
            </a:r>
            <a:r>
              <a:rPr lang="en-US" altLang="zh-CN" dirty="0"/>
              <a:t>and</a:t>
            </a:r>
            <a:r>
              <a:rPr lang="zh-CN" altLang="en-US" dirty="0"/>
              <a:t> </a:t>
            </a:r>
            <a:r>
              <a:rPr lang="en-US" altLang="zh-CN" dirty="0"/>
              <a:t>Implementation</a:t>
            </a:r>
            <a:endParaRPr lang="en-AU" dirty="0"/>
          </a:p>
        </p:txBody>
      </p:sp>
      <p:sp>
        <p:nvSpPr>
          <p:cNvPr id="3" name="Content Placeholder 2"/>
          <p:cNvSpPr>
            <a:spLocks noGrp="1"/>
          </p:cNvSpPr>
          <p:nvPr>
            <p:ph idx="1"/>
          </p:nvPr>
        </p:nvSpPr>
        <p:spPr/>
        <p:txBody>
          <a:bodyPr/>
          <a:lstStyle/>
          <a:p>
            <a:r>
              <a:rPr lang="en-US" altLang="zh-CN" i="1" dirty="0">
                <a:solidFill>
                  <a:schemeClr val="accent1"/>
                </a:solidFill>
              </a:rPr>
              <a:t>Introduce</a:t>
            </a:r>
            <a:r>
              <a:rPr lang="zh-CN" altLang="en-US" i="1" dirty="0">
                <a:solidFill>
                  <a:schemeClr val="accent1"/>
                </a:solidFill>
              </a:rPr>
              <a:t> </a:t>
            </a:r>
            <a:r>
              <a:rPr lang="en-US" altLang="zh-CN" i="1" dirty="0">
                <a:solidFill>
                  <a:schemeClr val="accent1"/>
                </a:solidFill>
              </a:rPr>
              <a:t>and</a:t>
            </a:r>
            <a:r>
              <a:rPr lang="zh-CN" altLang="en-US" i="1" dirty="0">
                <a:solidFill>
                  <a:schemeClr val="accent1"/>
                </a:solidFill>
              </a:rPr>
              <a:t> </a:t>
            </a:r>
            <a:r>
              <a:rPr lang="en-US" altLang="zh-CN" i="1" dirty="0">
                <a:solidFill>
                  <a:schemeClr val="accent1"/>
                </a:solidFill>
              </a:rPr>
              <a:t>describe</a:t>
            </a:r>
            <a:r>
              <a:rPr lang="zh-CN" altLang="en-US" i="1" dirty="0">
                <a:solidFill>
                  <a:schemeClr val="accent1"/>
                </a:solidFill>
              </a:rPr>
              <a:t> </a:t>
            </a:r>
            <a:r>
              <a:rPr lang="en-US" altLang="zh-CN" i="1" dirty="0">
                <a:solidFill>
                  <a:schemeClr val="accent1"/>
                </a:solidFill>
              </a:rPr>
              <a:t>each</a:t>
            </a:r>
            <a:r>
              <a:rPr lang="zh-CN" altLang="en-US" i="1" dirty="0">
                <a:solidFill>
                  <a:schemeClr val="accent1"/>
                </a:solidFill>
              </a:rPr>
              <a:t> </a:t>
            </a:r>
            <a:r>
              <a:rPr lang="en-US" altLang="zh-CN" i="1" dirty="0">
                <a:solidFill>
                  <a:schemeClr val="accent1"/>
                </a:solidFill>
              </a:rPr>
              <a:t>components</a:t>
            </a:r>
            <a:r>
              <a:rPr lang="zh-CN" altLang="en-US" i="1" dirty="0">
                <a:solidFill>
                  <a:schemeClr val="accent1"/>
                </a:solidFill>
              </a:rPr>
              <a:t> </a:t>
            </a:r>
            <a:r>
              <a:rPr lang="en-US" altLang="zh-CN" i="1" dirty="0">
                <a:solidFill>
                  <a:schemeClr val="accent1"/>
                </a:solidFill>
              </a:rPr>
              <a:t>of</a:t>
            </a:r>
            <a:r>
              <a:rPr lang="zh-CN" altLang="en-US" i="1" dirty="0">
                <a:solidFill>
                  <a:schemeClr val="accent1"/>
                </a:solidFill>
              </a:rPr>
              <a:t> </a:t>
            </a:r>
            <a:r>
              <a:rPr lang="en-US" altLang="zh-CN" i="1" dirty="0">
                <a:solidFill>
                  <a:schemeClr val="accent1"/>
                </a:solidFill>
              </a:rPr>
              <a:t>your</a:t>
            </a:r>
            <a:r>
              <a:rPr lang="zh-CN" altLang="en-US" i="1" dirty="0">
                <a:solidFill>
                  <a:schemeClr val="accent1"/>
                </a:solidFill>
              </a:rPr>
              <a:t> </a:t>
            </a:r>
            <a:r>
              <a:rPr lang="en-US" altLang="zh-CN" i="1" dirty="0">
                <a:solidFill>
                  <a:schemeClr val="accent1"/>
                </a:solidFill>
              </a:rPr>
              <a:t>approach</a:t>
            </a:r>
            <a:r>
              <a:rPr lang="zh-CN" altLang="en-US" i="1" dirty="0">
                <a:solidFill>
                  <a:schemeClr val="accent1"/>
                </a:solidFill>
              </a:rPr>
              <a:t> </a:t>
            </a:r>
            <a:r>
              <a:rPr lang="en-US" altLang="zh-CN" i="1" dirty="0">
                <a:solidFill>
                  <a:schemeClr val="accent1"/>
                </a:solidFill>
              </a:rPr>
              <a:t>with</a:t>
            </a:r>
            <a:r>
              <a:rPr lang="zh-CN" altLang="en-US" i="1" dirty="0">
                <a:solidFill>
                  <a:schemeClr val="accent1"/>
                </a:solidFill>
              </a:rPr>
              <a:t> </a:t>
            </a:r>
            <a:r>
              <a:rPr lang="en-US" altLang="zh-CN" i="1" dirty="0">
                <a:solidFill>
                  <a:schemeClr val="accent1"/>
                </a:solidFill>
              </a:rPr>
              <a:t>illustrative</a:t>
            </a:r>
            <a:r>
              <a:rPr lang="zh-CN" altLang="en-US" i="1" dirty="0">
                <a:solidFill>
                  <a:schemeClr val="accent1"/>
                </a:solidFill>
              </a:rPr>
              <a:t> </a:t>
            </a:r>
            <a:r>
              <a:rPr lang="en-US" altLang="zh-CN" i="1" dirty="0">
                <a:solidFill>
                  <a:schemeClr val="accent1"/>
                </a:solidFill>
              </a:rPr>
              <a:t>examples</a:t>
            </a:r>
            <a:endParaRPr lang="en-AU" i="1" dirty="0">
              <a:solidFill>
                <a:schemeClr val="accent1"/>
              </a:solidFill>
            </a:endParaRPr>
          </a:p>
        </p:txBody>
      </p:sp>
    </p:spTree>
    <p:extLst>
      <p:ext uri="{BB962C8B-B14F-4D97-AF65-F5344CB8AC3E}">
        <p14:creationId xmlns:p14="http://schemas.microsoft.com/office/powerpoint/2010/main" val="443688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553</Words>
  <Application>Microsoft Macintosh PowerPoint</Application>
  <PresentationFormat>Widescreen</PresentationFormat>
  <Paragraphs>58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Strengthen security through assertion-enabled code generation</vt:lpstr>
      <vt:lpstr>Introduction</vt:lpstr>
      <vt:lpstr>Introduction </vt:lpstr>
      <vt:lpstr>Literature and Existing Efforts</vt:lpstr>
      <vt:lpstr>Limitations of Existing Works</vt:lpstr>
      <vt:lpstr>My Solution/High-Level Idea</vt:lpstr>
      <vt:lpstr>Challenges</vt:lpstr>
      <vt:lpstr>Design and Implementation</vt:lpstr>
      <vt:lpstr>Design and Implementation</vt:lpstr>
      <vt:lpstr>Design and Implementation (cont)</vt:lpstr>
      <vt:lpstr>Evaluation</vt:lpstr>
      <vt:lpstr>Evaluation</vt:lpstr>
      <vt:lpstr>Evaluation – RQ1</vt:lpstr>
      <vt:lpstr>Evaluation – RQ2</vt:lpstr>
      <vt:lpstr>Evaluation – RQ3</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Put your title here</dc:title>
  <dc:creator>Yulei Sui</dc:creator>
  <cp:lastModifiedBy>geoffrey he</cp:lastModifiedBy>
  <cp:revision>65</cp:revision>
  <dcterms:created xsi:type="dcterms:W3CDTF">2020-05-29T04:19:42Z</dcterms:created>
  <dcterms:modified xsi:type="dcterms:W3CDTF">2024-07-19T15:01:18Z</dcterms:modified>
</cp:coreProperties>
</file>